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3841750"/>
  <p:notesSz cx="6400800" cy="3841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190942"/>
            <a:ext cx="5440680" cy="806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151380"/>
            <a:ext cx="4480559" cy="960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883602"/>
            <a:ext cx="2784348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1" y="883602"/>
            <a:ext cx="2784348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400800" cy="3840479"/>
          </a:xfrm>
          <a:custGeom>
            <a:avLst/>
            <a:gdLst/>
            <a:ahLst/>
            <a:cxnLst/>
            <a:rect l="l" t="t" r="r" b="b"/>
            <a:pathLst>
              <a:path w="6400800" h="3840479">
                <a:moveTo>
                  <a:pt x="0" y="3840479"/>
                </a:moveTo>
                <a:lnTo>
                  <a:pt x="6400800" y="3840479"/>
                </a:lnTo>
                <a:lnTo>
                  <a:pt x="6400800" y="0"/>
                </a:lnTo>
                <a:lnTo>
                  <a:pt x="0" y="0"/>
                </a:lnTo>
                <a:lnTo>
                  <a:pt x="0" y="384047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6224" y="322783"/>
            <a:ext cx="5054600" cy="2847975"/>
          </a:xfrm>
          <a:custGeom>
            <a:avLst/>
            <a:gdLst/>
            <a:ahLst/>
            <a:cxnLst/>
            <a:rect l="l" t="t" r="r" b="b"/>
            <a:pathLst>
              <a:path w="5054600" h="2847975">
                <a:moveTo>
                  <a:pt x="0" y="2847644"/>
                </a:moveTo>
                <a:lnTo>
                  <a:pt x="5054241" y="2847644"/>
                </a:lnTo>
                <a:lnTo>
                  <a:pt x="5054241" y="0"/>
                </a:lnTo>
                <a:lnTo>
                  <a:pt x="0" y="0"/>
                </a:lnTo>
                <a:lnTo>
                  <a:pt x="0" y="2847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56224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56224" y="322783"/>
            <a:ext cx="0" cy="2892425"/>
          </a:xfrm>
          <a:custGeom>
            <a:avLst/>
            <a:gdLst/>
            <a:ahLst/>
            <a:cxnLst/>
            <a:rect l="l" t="t" r="r" b="b"/>
            <a:pathLst>
              <a:path w="0" h="2892425">
                <a:moveTo>
                  <a:pt x="0" y="0"/>
                </a:moveTo>
                <a:lnTo>
                  <a:pt x="0" y="2892094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53669"/>
            <a:ext cx="5760719" cy="61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883602"/>
            <a:ext cx="5760719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3572827"/>
            <a:ext cx="2048255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3572827"/>
            <a:ext cx="1472184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3572827"/>
            <a:ext cx="1472184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320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7072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7072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00169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920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7920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8876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876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9617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9617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10465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10465" y="322783"/>
            <a:ext cx="0" cy="2892425"/>
          </a:xfrm>
          <a:custGeom>
            <a:avLst/>
            <a:gdLst/>
            <a:ahLst/>
            <a:cxnLst/>
            <a:rect l="l" t="t" r="r" b="b"/>
            <a:pathLst>
              <a:path w="0" h="2892425">
                <a:moveTo>
                  <a:pt x="0" y="0"/>
                </a:moveTo>
                <a:lnTo>
                  <a:pt x="0" y="2892094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33270" y="3227869"/>
            <a:ext cx="190627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70"/>
              </a:lnSpc>
              <a:tabLst>
                <a:tab pos="101028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0.010	0.015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211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Plunge voltage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2713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3562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1774" y="303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1774" y="303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8224" y="2964366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784" y="2872145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1774" y="195209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1774" y="195209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4424" y="187690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984" y="1784684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1774" y="86462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1774" y="86462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4424" y="78944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3984" y="697224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0824" y="314493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0824" y="314493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0824" y="30893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0824" y="30893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0824" y="27121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0824" y="27121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0824" y="2520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0824" y="2520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0824" y="238483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0824" y="238483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0824" y="22794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0824" y="22794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0824" y="219334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0824" y="219334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0824" y="21205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0824" y="21205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0824" y="205747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0824" y="205747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0824" y="200184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0824" y="200184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0824" y="16247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0824" y="16247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0824" y="14332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0824" y="14332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30824" y="129737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0824" y="129737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0824" y="11919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0824" y="11919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0824" y="110588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0824" y="110588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0824" y="10330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0824" y="10330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30824" y="9700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30824" y="9700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0824" y="9143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0824" y="9143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30824" y="5372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0824" y="5372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0824" y="3457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0824" y="3457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19805" y="675497"/>
            <a:ext cx="287020" cy="21507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Relaxa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ion ra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 (</a:t>
            </a:r>
            <a:r>
              <a:rPr dirty="0" sz="1800" spc="8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31111" sz="1875" spc="-7" i="1">
                <a:solidFill>
                  <a:srgbClr val="FFFFFF"/>
                </a:solidFill>
                <a:latin typeface="Verdana"/>
                <a:cs typeface="Verdana"/>
              </a:rPr>
              <a:t>−</a:t>
            </a:r>
            <a:r>
              <a:rPr dirty="0" baseline="31111" sz="1875" spc="67" i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68087" y="452221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167363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74019" y="1179625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5">
                <a:moveTo>
                  <a:pt x="0" y="94188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79951" y="149941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165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882" y="1511220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158964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591814" y="1709542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256210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97746" y="2012545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9512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03677" y="200532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9126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31381" y="2351180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129823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03677" y="2191110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130493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227404" y="216233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59710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51131" y="2177884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110687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74858" y="216461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85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98585" y="2240001"/>
            <a:ext cx="0" cy="88265"/>
          </a:xfrm>
          <a:custGeom>
            <a:avLst/>
            <a:gdLst/>
            <a:ahLst/>
            <a:cxnLst/>
            <a:rect l="l" t="t" r="r" b="b"/>
            <a:pathLst>
              <a:path w="0" h="88264">
                <a:moveTo>
                  <a:pt x="0" y="87797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22312" y="2558402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94278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46039" y="259319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4651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69766" y="2727068"/>
            <a:ext cx="0" cy="132080"/>
          </a:xfrm>
          <a:custGeom>
            <a:avLst/>
            <a:gdLst/>
            <a:ahLst/>
            <a:cxnLst/>
            <a:rect l="l" t="t" r="r" b="b"/>
            <a:pathLst>
              <a:path w="0" h="132080">
                <a:moveTo>
                  <a:pt x="0" y="131704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93493" y="2612842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151017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617220" y="2702701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19">
                <a:moveTo>
                  <a:pt x="0" y="235976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68087" y="1057970"/>
            <a:ext cx="635635" cy="1291590"/>
          </a:xfrm>
          <a:custGeom>
            <a:avLst/>
            <a:gdLst/>
            <a:ahLst/>
            <a:cxnLst/>
            <a:rect l="l" t="t" r="r" b="b"/>
            <a:pathLst>
              <a:path w="635635" h="1291589">
                <a:moveTo>
                  <a:pt x="0" y="0"/>
                </a:moveTo>
                <a:lnTo>
                  <a:pt x="105931" y="185507"/>
                </a:lnTo>
                <a:lnTo>
                  <a:pt x="211863" y="388836"/>
                </a:lnTo>
                <a:lnTo>
                  <a:pt x="317795" y="604713"/>
                </a:lnTo>
                <a:lnTo>
                  <a:pt x="423726" y="828960"/>
                </a:lnTo>
                <a:lnTo>
                  <a:pt x="529658" y="1058587"/>
                </a:lnTo>
                <a:lnTo>
                  <a:pt x="635590" y="1291591"/>
                </a:lnTo>
                <a:lnTo>
                  <a:pt x="211863" y="388836"/>
                </a:lnTo>
              </a:path>
            </a:pathLst>
          </a:custGeom>
          <a:ln w="19050">
            <a:solidFill>
              <a:srgbClr val="7F04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17421" y="47780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117421" y="47780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223352" y="117365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223352" y="117365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329284" y="15540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329284" y="15540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35216" y="15333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35216" y="15333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541148" y="17697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41148" y="17697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47079" y="205505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47079" y="205505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753011" y="20232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753011" y="20232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180715" y="23609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180715" y="23609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329284" y="15149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329284" y="15149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753011" y="22011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53011" y="22011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176738" y="214052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176738" y="214052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00465" y="21792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600465" y="21792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24192" y="21477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024192" y="21477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47919" y="2231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47919" y="2231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71646" y="255247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871646" y="255247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95373" y="25874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95373" y="258743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719099" y="27376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19099" y="27376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42826" y="263161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142826" y="263161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66553" y="275537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566553" y="275537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990280" y="2706935"/>
            <a:ext cx="20320" cy="80010"/>
          </a:xfrm>
          <a:custGeom>
            <a:avLst/>
            <a:gdLst/>
            <a:ahLst/>
            <a:cxnLst/>
            <a:rect l="l" t="t" r="r" b="b"/>
            <a:pathLst>
              <a:path w="20320" h="80010">
                <a:moveTo>
                  <a:pt x="20184" y="0"/>
                </a:moveTo>
                <a:lnTo>
                  <a:pt x="17154" y="2040"/>
                </a:lnTo>
                <a:lnTo>
                  <a:pt x="8083" y="13049"/>
                </a:lnTo>
                <a:lnTo>
                  <a:pt x="2433" y="24588"/>
                </a:lnTo>
                <a:lnTo>
                  <a:pt x="0" y="36558"/>
                </a:lnTo>
                <a:lnTo>
                  <a:pt x="1325" y="50862"/>
                </a:lnTo>
                <a:lnTo>
                  <a:pt x="5401" y="63025"/>
                </a:lnTo>
                <a:lnTo>
                  <a:pt x="12014" y="73178"/>
                </a:lnTo>
                <a:lnTo>
                  <a:pt x="20184" y="80009"/>
                </a:lnTo>
                <a:lnTo>
                  <a:pt x="20184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90280" y="2706935"/>
            <a:ext cx="20320" cy="80010"/>
          </a:xfrm>
          <a:custGeom>
            <a:avLst/>
            <a:gdLst/>
            <a:ahLst/>
            <a:cxnLst/>
            <a:rect l="l" t="t" r="r" b="b"/>
            <a:pathLst>
              <a:path w="20320" h="80010">
                <a:moveTo>
                  <a:pt x="20184" y="0"/>
                </a:moveTo>
                <a:lnTo>
                  <a:pt x="17154" y="2040"/>
                </a:lnTo>
                <a:lnTo>
                  <a:pt x="8083" y="13049"/>
                </a:lnTo>
                <a:lnTo>
                  <a:pt x="2433" y="24588"/>
                </a:lnTo>
                <a:lnTo>
                  <a:pt x="0" y="36558"/>
                </a:lnTo>
                <a:lnTo>
                  <a:pt x="1325" y="50862"/>
                </a:lnTo>
                <a:lnTo>
                  <a:pt x="5401" y="63025"/>
                </a:lnTo>
                <a:lnTo>
                  <a:pt x="12014" y="73178"/>
                </a:lnTo>
                <a:lnTo>
                  <a:pt x="20184" y="80009"/>
                </a:lnTo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56224" y="3170427"/>
            <a:ext cx="5054600" cy="0"/>
          </a:xfrm>
          <a:custGeom>
            <a:avLst/>
            <a:gdLst/>
            <a:ahLst/>
            <a:cxnLst/>
            <a:rect l="l" t="t" r="r" b="b"/>
            <a:pathLst>
              <a:path w="5054600" h="0">
                <a:moveTo>
                  <a:pt x="0" y="0"/>
                </a:moveTo>
                <a:lnTo>
                  <a:pt x="5054241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56224" y="322783"/>
            <a:ext cx="5054600" cy="0"/>
          </a:xfrm>
          <a:custGeom>
            <a:avLst/>
            <a:gdLst/>
            <a:ahLst/>
            <a:cxnLst/>
            <a:rect l="l" t="t" r="r" b="b"/>
            <a:pathLst>
              <a:path w="5054600" h="0">
                <a:moveTo>
                  <a:pt x="0" y="0"/>
                </a:moveTo>
                <a:lnTo>
                  <a:pt x="5054241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86923" y="411683"/>
            <a:ext cx="1934845" cy="815975"/>
          </a:xfrm>
          <a:custGeom>
            <a:avLst/>
            <a:gdLst/>
            <a:ahLst/>
            <a:cxnLst/>
            <a:rect l="l" t="t" r="r" b="b"/>
            <a:pathLst>
              <a:path w="1934845" h="815975">
                <a:moveTo>
                  <a:pt x="35560" y="0"/>
                </a:moveTo>
                <a:lnTo>
                  <a:pt x="19867" y="2267"/>
                </a:lnTo>
                <a:lnTo>
                  <a:pt x="8710" y="9071"/>
                </a:lnTo>
                <a:lnTo>
                  <a:pt x="2089" y="20410"/>
                </a:lnTo>
                <a:lnTo>
                  <a:pt x="0" y="780186"/>
                </a:lnTo>
                <a:lnTo>
                  <a:pt x="2267" y="795879"/>
                </a:lnTo>
                <a:lnTo>
                  <a:pt x="9071" y="807035"/>
                </a:lnTo>
                <a:lnTo>
                  <a:pt x="20410" y="813657"/>
                </a:lnTo>
                <a:lnTo>
                  <a:pt x="35560" y="815746"/>
                </a:lnTo>
                <a:lnTo>
                  <a:pt x="1899081" y="815746"/>
                </a:lnTo>
                <a:lnTo>
                  <a:pt x="1914774" y="813478"/>
                </a:lnTo>
                <a:lnTo>
                  <a:pt x="1925931" y="806674"/>
                </a:lnTo>
                <a:lnTo>
                  <a:pt x="1932552" y="795335"/>
                </a:lnTo>
                <a:lnTo>
                  <a:pt x="1934641" y="35559"/>
                </a:lnTo>
                <a:lnTo>
                  <a:pt x="1932373" y="19867"/>
                </a:lnTo>
                <a:lnTo>
                  <a:pt x="1925570" y="8710"/>
                </a:lnTo>
                <a:lnTo>
                  <a:pt x="1914231" y="208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86923" y="411683"/>
            <a:ext cx="1934845" cy="815975"/>
          </a:xfrm>
          <a:custGeom>
            <a:avLst/>
            <a:gdLst/>
            <a:ahLst/>
            <a:cxnLst/>
            <a:rect l="l" t="t" r="r" b="b"/>
            <a:pathLst>
              <a:path w="1934845" h="815975">
                <a:moveTo>
                  <a:pt x="35560" y="815746"/>
                </a:moveTo>
                <a:lnTo>
                  <a:pt x="1899081" y="815746"/>
                </a:lnTo>
                <a:lnTo>
                  <a:pt x="1914774" y="813478"/>
                </a:lnTo>
                <a:lnTo>
                  <a:pt x="1925931" y="806674"/>
                </a:lnTo>
                <a:lnTo>
                  <a:pt x="1932552" y="795335"/>
                </a:lnTo>
                <a:lnTo>
                  <a:pt x="1934641" y="35559"/>
                </a:lnTo>
                <a:lnTo>
                  <a:pt x="1932373" y="19867"/>
                </a:lnTo>
                <a:lnTo>
                  <a:pt x="1925570" y="8710"/>
                </a:lnTo>
                <a:lnTo>
                  <a:pt x="1914231" y="2089"/>
                </a:lnTo>
                <a:lnTo>
                  <a:pt x="35560" y="0"/>
                </a:lnTo>
                <a:lnTo>
                  <a:pt x="19867" y="2267"/>
                </a:lnTo>
                <a:lnTo>
                  <a:pt x="8710" y="9071"/>
                </a:lnTo>
                <a:lnTo>
                  <a:pt x="2089" y="20410"/>
                </a:lnTo>
                <a:lnTo>
                  <a:pt x="0" y="780186"/>
                </a:lnTo>
                <a:lnTo>
                  <a:pt x="2267" y="795879"/>
                </a:lnTo>
                <a:lnTo>
                  <a:pt x="9071" y="807035"/>
                </a:lnTo>
                <a:lnTo>
                  <a:pt x="20410" y="813657"/>
                </a:lnTo>
                <a:lnTo>
                  <a:pt x="35560" y="815746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58043" y="548233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9050">
            <a:solidFill>
              <a:srgbClr val="7F04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35843" y="715009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85177" y="7531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85177" y="7531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35843" y="968374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85177" y="10065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85177" y="10065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4543183" y="453689"/>
            <a:ext cx="132016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direct tunnelling Compensated Uncompensated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2018-07-26T17:41:07Z</dcterms:created>
  <dcterms:modified xsi:type="dcterms:W3CDTF">2018-07-26T17:41:07Z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