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920038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18"/>
    <a:srgbClr val="0ED145"/>
    <a:srgbClr val="66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472842"/>
            <a:ext cx="6732032" cy="3133172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4726842"/>
            <a:ext cx="5940029" cy="2172804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7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4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479142"/>
            <a:ext cx="1707758" cy="7626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479142"/>
            <a:ext cx="5024274" cy="762669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80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1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243638"/>
            <a:ext cx="6831033" cy="3743557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6022610"/>
            <a:ext cx="6831033" cy="1968648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2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395710"/>
            <a:ext cx="3366016" cy="57101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395710"/>
            <a:ext cx="3366016" cy="57101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80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79144"/>
            <a:ext cx="6831033" cy="17394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206137"/>
            <a:ext cx="3350547" cy="108119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3287331"/>
            <a:ext cx="3350547" cy="4835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206137"/>
            <a:ext cx="3367048" cy="108119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3287331"/>
            <a:ext cx="3367048" cy="4835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3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8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66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99969"/>
            <a:ext cx="2554418" cy="2099892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295769"/>
            <a:ext cx="4009519" cy="6395505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699862"/>
            <a:ext cx="2554418" cy="5001827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6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99969"/>
            <a:ext cx="2554418" cy="2099892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295769"/>
            <a:ext cx="4009519" cy="6395505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699862"/>
            <a:ext cx="2554418" cy="5001827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92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479144"/>
            <a:ext cx="683103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395710"/>
            <a:ext cx="683103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8341240"/>
            <a:ext cx="178200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5049-08FA-41BC-A930-DA85C2D429FB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8341240"/>
            <a:ext cx="267301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8341240"/>
            <a:ext cx="178200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D921-5110-4A8D-833D-6C0E56663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9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8" y="562119"/>
            <a:ext cx="7446895" cy="4492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7268" y="4094019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Test structure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6097" y="207820"/>
            <a:ext cx="467591" cy="187036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636754" y="104979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Resonator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4974470" y="178383"/>
            <a:ext cx="467591" cy="187036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504406" y="85398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n+ region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7268" y="1274619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Test structure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5990" y="2780543"/>
            <a:ext cx="16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Coplanar waveguide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3261" y="3837677"/>
            <a:ext cx="104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2">
                    <a:lumMod val="50000"/>
                  </a:schemeClr>
                </a:solidFill>
              </a:rPr>
              <a:t>Inductor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46131" y="2640279"/>
            <a:ext cx="366374" cy="3429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027690" y="2695061"/>
            <a:ext cx="290560" cy="23997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1926760" y="2442397"/>
            <a:ext cx="74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Qubit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68011" y="2944550"/>
            <a:ext cx="11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Capacitor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64154" y="3809386"/>
            <a:ext cx="429107" cy="97043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2606006" y="3821148"/>
            <a:ext cx="429107" cy="97043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526587" y="3821147"/>
            <a:ext cx="429107" cy="97043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3735381" y="822237"/>
            <a:ext cx="429107" cy="97043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3065239" y="822237"/>
            <a:ext cx="429107" cy="97043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2328177" y="820577"/>
            <a:ext cx="429107" cy="97043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543939" y="820577"/>
            <a:ext cx="429107" cy="97043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0" y="5500304"/>
            <a:ext cx="1292212" cy="337255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t="26368" b="28225"/>
          <a:stretch/>
        </p:blipFill>
        <p:spPr>
          <a:xfrm rot="16200000">
            <a:off x="597926" y="6539182"/>
            <a:ext cx="3403313" cy="1264032"/>
          </a:xfrm>
          <a:prstGeom prst="rect">
            <a:avLst/>
          </a:prstGeom>
          <a:ln w="28575">
            <a:solidFill>
              <a:srgbClr val="C00000"/>
            </a:solidFill>
            <a:prstDash val="dash"/>
          </a:ln>
        </p:spPr>
      </p:pic>
      <p:sp>
        <p:nvSpPr>
          <p:cNvPr id="29" name="TextBox 28"/>
          <p:cNvSpPr txBox="1"/>
          <p:nvPr/>
        </p:nvSpPr>
        <p:spPr>
          <a:xfrm>
            <a:off x="274840" y="5112413"/>
            <a:ext cx="104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2">
                    <a:lumMod val="50000"/>
                  </a:schemeClr>
                </a:solidFill>
              </a:rPr>
              <a:t>Inductor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77936" y="5075095"/>
            <a:ext cx="11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Capacitor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9790" y="5073041"/>
            <a:ext cx="74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Qubit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6696" t="19183" r="14823" b="12358"/>
          <a:stretch/>
        </p:blipFill>
        <p:spPr>
          <a:xfrm>
            <a:off x="3418834" y="5476008"/>
            <a:ext cx="4288879" cy="339556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</p:pic>
      <p:sp>
        <p:nvSpPr>
          <p:cNvPr id="35" name="Rounded Rectangle 34"/>
          <p:cNvSpPr/>
          <p:nvPr/>
        </p:nvSpPr>
        <p:spPr>
          <a:xfrm>
            <a:off x="1709641" y="205631"/>
            <a:ext cx="467591" cy="187036"/>
          </a:xfrm>
          <a:prstGeom prst="roundRect">
            <a:avLst/>
          </a:prstGeom>
          <a:solidFill>
            <a:srgbClr val="0ED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2151080" y="102790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Confinement</a:t>
            </a:r>
            <a:endParaRPr lang="en-AU" dirty="0"/>
          </a:p>
        </p:txBody>
      </p:sp>
      <p:sp>
        <p:nvSpPr>
          <p:cNvPr id="37" name="Rounded Rectangle 36"/>
          <p:cNvSpPr/>
          <p:nvPr/>
        </p:nvSpPr>
        <p:spPr>
          <a:xfrm>
            <a:off x="3521539" y="194827"/>
            <a:ext cx="467591" cy="187036"/>
          </a:xfrm>
          <a:prstGeom prst="roundRect">
            <a:avLst/>
          </a:prstGeom>
          <a:solidFill>
            <a:srgbClr val="FFC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3962978" y="91986"/>
            <a:ext cx="118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Reservoir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 flipV="1">
            <a:off x="6579590" y="203873"/>
            <a:ext cx="487157" cy="1716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7063042" y="91986"/>
            <a:ext cx="163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Ohmic</a:t>
            </a:r>
            <a:endParaRPr lang="en-AU" dirty="0"/>
          </a:p>
        </p:txBody>
      </p:sp>
      <p:sp>
        <p:nvSpPr>
          <p:cNvPr id="3" name="Rounded Rectangle 2"/>
          <p:cNvSpPr/>
          <p:nvPr/>
        </p:nvSpPr>
        <p:spPr>
          <a:xfrm>
            <a:off x="2015836" y="955964"/>
            <a:ext cx="145635" cy="1558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ounded Rectangle 40"/>
          <p:cNvSpPr/>
          <p:nvPr/>
        </p:nvSpPr>
        <p:spPr>
          <a:xfrm>
            <a:off x="1274183" y="940915"/>
            <a:ext cx="145635" cy="1558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ounded Rectangle 41"/>
          <p:cNvSpPr/>
          <p:nvPr/>
        </p:nvSpPr>
        <p:spPr>
          <a:xfrm>
            <a:off x="2014031" y="4504971"/>
            <a:ext cx="145635" cy="1558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ounded Rectangle 42"/>
          <p:cNvSpPr/>
          <p:nvPr/>
        </p:nvSpPr>
        <p:spPr>
          <a:xfrm>
            <a:off x="1274344" y="4504971"/>
            <a:ext cx="145635" cy="1558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-69381" y="413415"/>
            <a:ext cx="30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a</a:t>
            </a:r>
            <a:endParaRPr lang="en-A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-69381" y="5109754"/>
            <a:ext cx="30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0272" y="6892161"/>
            <a:ext cx="67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MW</a:t>
            </a:r>
            <a:endParaRPr lang="en-AU" dirty="0"/>
          </a:p>
        </p:txBody>
      </p:sp>
      <p:sp>
        <p:nvSpPr>
          <p:cNvPr id="45" name="TextBox 44"/>
          <p:cNvSpPr txBox="1"/>
          <p:nvPr/>
        </p:nvSpPr>
        <p:spPr>
          <a:xfrm>
            <a:off x="5094106" y="5427567"/>
            <a:ext cx="5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RG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>
            <a:off x="5229814" y="8502243"/>
            <a:ext cx="5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RG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6302335" y="5447429"/>
            <a:ext cx="5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TC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6635083" y="8502243"/>
            <a:ext cx="5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TC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7263906" y="5807444"/>
            <a:ext cx="5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CG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>
            <a:off x="7170861" y="7937931"/>
            <a:ext cx="5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CG</a:t>
            </a:r>
            <a:endParaRPr lang="en-AU" dirty="0"/>
          </a:p>
        </p:txBody>
      </p:sp>
      <p:sp>
        <p:nvSpPr>
          <p:cNvPr id="51" name="TextBox 50"/>
          <p:cNvSpPr txBox="1"/>
          <p:nvPr/>
        </p:nvSpPr>
        <p:spPr>
          <a:xfrm>
            <a:off x="7211477" y="6937880"/>
            <a:ext cx="5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CC</a:t>
            </a:r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5331642" y="6602200"/>
            <a:ext cx="172764" cy="8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 flipV="1">
            <a:off x="5331643" y="7465290"/>
            <a:ext cx="172763" cy="9929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8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6" y="2651661"/>
            <a:ext cx="7446895" cy="44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3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29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10</cp:revision>
  <dcterms:created xsi:type="dcterms:W3CDTF">2018-09-25T00:53:12Z</dcterms:created>
  <dcterms:modified xsi:type="dcterms:W3CDTF">2018-10-06T10:08:33Z</dcterms:modified>
</cp:coreProperties>
</file>