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239625" cy="9359900"/>
  <p:notesSz cx="6858000" cy="9144000"/>
  <p:defaultTextStyle>
    <a:defPPr>
      <a:defRPr lang="en-US"/>
    </a:defPPr>
    <a:lvl1pPr marL="0" algn="l" defTabSz="899974" rtl="0" eaLnBrk="1" latinLnBrk="0" hangingPunct="1">
      <a:defRPr sz="1772" kern="1200">
        <a:solidFill>
          <a:schemeClr val="tx1"/>
        </a:solidFill>
        <a:latin typeface="+mn-lt"/>
        <a:ea typeface="+mn-ea"/>
        <a:cs typeface="+mn-cs"/>
      </a:defRPr>
    </a:lvl1pPr>
    <a:lvl2pPr marL="449987" algn="l" defTabSz="899974" rtl="0" eaLnBrk="1" latinLnBrk="0" hangingPunct="1">
      <a:defRPr sz="1772" kern="1200">
        <a:solidFill>
          <a:schemeClr val="tx1"/>
        </a:solidFill>
        <a:latin typeface="+mn-lt"/>
        <a:ea typeface="+mn-ea"/>
        <a:cs typeface="+mn-cs"/>
      </a:defRPr>
    </a:lvl2pPr>
    <a:lvl3pPr marL="899974" algn="l" defTabSz="899974" rtl="0" eaLnBrk="1" latinLnBrk="0" hangingPunct="1">
      <a:defRPr sz="1772" kern="1200">
        <a:solidFill>
          <a:schemeClr val="tx1"/>
        </a:solidFill>
        <a:latin typeface="+mn-lt"/>
        <a:ea typeface="+mn-ea"/>
        <a:cs typeface="+mn-cs"/>
      </a:defRPr>
    </a:lvl3pPr>
    <a:lvl4pPr marL="1349960" algn="l" defTabSz="899974" rtl="0" eaLnBrk="1" latinLnBrk="0" hangingPunct="1">
      <a:defRPr sz="1772" kern="1200">
        <a:solidFill>
          <a:schemeClr val="tx1"/>
        </a:solidFill>
        <a:latin typeface="+mn-lt"/>
        <a:ea typeface="+mn-ea"/>
        <a:cs typeface="+mn-cs"/>
      </a:defRPr>
    </a:lvl4pPr>
    <a:lvl5pPr marL="1799947" algn="l" defTabSz="899974" rtl="0" eaLnBrk="1" latinLnBrk="0" hangingPunct="1">
      <a:defRPr sz="1772" kern="1200">
        <a:solidFill>
          <a:schemeClr val="tx1"/>
        </a:solidFill>
        <a:latin typeface="+mn-lt"/>
        <a:ea typeface="+mn-ea"/>
        <a:cs typeface="+mn-cs"/>
      </a:defRPr>
    </a:lvl5pPr>
    <a:lvl6pPr marL="2249934" algn="l" defTabSz="899974" rtl="0" eaLnBrk="1" latinLnBrk="0" hangingPunct="1">
      <a:defRPr sz="1772" kern="1200">
        <a:solidFill>
          <a:schemeClr val="tx1"/>
        </a:solidFill>
        <a:latin typeface="+mn-lt"/>
        <a:ea typeface="+mn-ea"/>
        <a:cs typeface="+mn-cs"/>
      </a:defRPr>
    </a:lvl6pPr>
    <a:lvl7pPr marL="2699921" algn="l" defTabSz="899974" rtl="0" eaLnBrk="1" latinLnBrk="0" hangingPunct="1">
      <a:defRPr sz="1772" kern="1200">
        <a:solidFill>
          <a:schemeClr val="tx1"/>
        </a:solidFill>
        <a:latin typeface="+mn-lt"/>
        <a:ea typeface="+mn-ea"/>
        <a:cs typeface="+mn-cs"/>
      </a:defRPr>
    </a:lvl7pPr>
    <a:lvl8pPr marL="3149909" algn="l" defTabSz="899974" rtl="0" eaLnBrk="1" latinLnBrk="0" hangingPunct="1">
      <a:defRPr sz="1772" kern="1200">
        <a:solidFill>
          <a:schemeClr val="tx1"/>
        </a:solidFill>
        <a:latin typeface="+mn-lt"/>
        <a:ea typeface="+mn-ea"/>
        <a:cs typeface="+mn-cs"/>
      </a:defRPr>
    </a:lvl8pPr>
    <a:lvl9pPr marL="3599896" algn="l" defTabSz="899974" rtl="0" eaLnBrk="1" latinLnBrk="0" hangingPunct="1">
      <a:defRPr sz="17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D040"/>
    <a:srgbClr val="660066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7972" y="1531818"/>
            <a:ext cx="10403681" cy="3258632"/>
          </a:xfrm>
        </p:spPr>
        <p:txBody>
          <a:bodyPr anchor="b"/>
          <a:lstStyle>
            <a:lvl1pPr algn="ctr">
              <a:defRPr sz="80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4916115"/>
            <a:ext cx="9179719" cy="2259809"/>
          </a:xfrm>
        </p:spPr>
        <p:txBody>
          <a:bodyPr/>
          <a:lstStyle>
            <a:lvl1pPr marL="0" indent="0" algn="ctr">
              <a:buNone/>
              <a:defRPr sz="3212"/>
            </a:lvl1pPr>
            <a:lvl2pPr marL="611962" indent="0" algn="ctr">
              <a:buNone/>
              <a:defRPr sz="2677"/>
            </a:lvl2pPr>
            <a:lvl3pPr marL="1223924" indent="0" algn="ctr">
              <a:buNone/>
              <a:defRPr sz="2409"/>
            </a:lvl3pPr>
            <a:lvl4pPr marL="1835887" indent="0" algn="ctr">
              <a:buNone/>
              <a:defRPr sz="2142"/>
            </a:lvl4pPr>
            <a:lvl5pPr marL="2447849" indent="0" algn="ctr">
              <a:buNone/>
              <a:defRPr sz="2142"/>
            </a:lvl5pPr>
            <a:lvl6pPr marL="3059811" indent="0" algn="ctr">
              <a:buNone/>
              <a:defRPr sz="2142"/>
            </a:lvl6pPr>
            <a:lvl7pPr marL="3671773" indent="0" algn="ctr">
              <a:buNone/>
              <a:defRPr sz="2142"/>
            </a:lvl7pPr>
            <a:lvl8pPr marL="4283735" indent="0" algn="ctr">
              <a:buNone/>
              <a:defRPr sz="2142"/>
            </a:lvl8pPr>
            <a:lvl9pPr marL="4895698" indent="0" algn="ctr">
              <a:buNone/>
              <a:defRPr sz="214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10B7-292D-4FDC-926E-DB6C6E635CC4}" type="datetimeFigureOut">
              <a:rPr lang="en-AU" smtClean="0"/>
              <a:t>6/10/2018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DAEA-721F-4743-8CEF-8BE372D44B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023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10B7-292D-4FDC-926E-DB6C6E635CC4}" type="datetimeFigureOut">
              <a:rPr lang="en-AU" smtClean="0"/>
              <a:t>6/10/2018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DAEA-721F-4743-8CEF-8BE372D44B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510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498328"/>
            <a:ext cx="2639169" cy="79320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5" y="498328"/>
            <a:ext cx="7764512" cy="793208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10B7-292D-4FDC-926E-DB6C6E635CC4}" type="datetimeFigureOut">
              <a:rPr lang="en-AU" smtClean="0"/>
              <a:t>6/10/2018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DAEA-721F-4743-8CEF-8BE372D44B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320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10B7-292D-4FDC-926E-DB6C6E635CC4}" type="datetimeFigureOut">
              <a:rPr lang="en-AU" smtClean="0"/>
              <a:t>6/10/2018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DAEA-721F-4743-8CEF-8BE372D44B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6619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00" y="2333478"/>
            <a:ext cx="10556677" cy="3893458"/>
          </a:xfrm>
        </p:spPr>
        <p:txBody>
          <a:bodyPr anchor="b"/>
          <a:lstStyle>
            <a:lvl1pPr>
              <a:defRPr sz="80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00" y="6263769"/>
            <a:ext cx="10556677" cy="2047477"/>
          </a:xfrm>
        </p:spPr>
        <p:txBody>
          <a:bodyPr/>
          <a:lstStyle>
            <a:lvl1pPr marL="0" indent="0">
              <a:buNone/>
              <a:defRPr sz="3212">
                <a:solidFill>
                  <a:schemeClr val="tx1"/>
                </a:solidFill>
              </a:defRPr>
            </a:lvl1pPr>
            <a:lvl2pPr marL="611962" indent="0">
              <a:buNone/>
              <a:defRPr sz="2677">
                <a:solidFill>
                  <a:schemeClr val="tx1">
                    <a:tint val="75000"/>
                  </a:schemeClr>
                </a:solidFill>
              </a:defRPr>
            </a:lvl2pPr>
            <a:lvl3pPr marL="1223924" indent="0">
              <a:buNone/>
              <a:defRPr sz="2409">
                <a:solidFill>
                  <a:schemeClr val="tx1">
                    <a:tint val="75000"/>
                  </a:schemeClr>
                </a:solidFill>
              </a:defRPr>
            </a:lvl3pPr>
            <a:lvl4pPr marL="1835887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4pPr>
            <a:lvl5pPr marL="2447849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5pPr>
            <a:lvl6pPr marL="3059811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6pPr>
            <a:lvl7pPr marL="3671773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7pPr>
            <a:lvl8pPr marL="4283735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8pPr>
            <a:lvl9pPr marL="4895698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10B7-292D-4FDC-926E-DB6C6E635CC4}" type="datetimeFigureOut">
              <a:rPr lang="en-AU" smtClean="0"/>
              <a:t>6/10/2018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DAEA-721F-4743-8CEF-8BE372D44B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824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2491640"/>
            <a:ext cx="5201841" cy="59387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2491640"/>
            <a:ext cx="5201841" cy="59387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10B7-292D-4FDC-926E-DB6C6E635CC4}" type="datetimeFigureOut">
              <a:rPr lang="en-AU" smtClean="0"/>
              <a:t>6/10/2018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DAEA-721F-4743-8CEF-8BE372D44B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275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498330"/>
            <a:ext cx="10556677" cy="18091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70" y="2294476"/>
            <a:ext cx="5177934" cy="1124487"/>
          </a:xfrm>
        </p:spPr>
        <p:txBody>
          <a:bodyPr anchor="b"/>
          <a:lstStyle>
            <a:lvl1pPr marL="0" indent="0">
              <a:buNone/>
              <a:defRPr sz="3212" b="1"/>
            </a:lvl1pPr>
            <a:lvl2pPr marL="611962" indent="0">
              <a:buNone/>
              <a:defRPr sz="2677" b="1"/>
            </a:lvl2pPr>
            <a:lvl3pPr marL="1223924" indent="0">
              <a:buNone/>
              <a:defRPr sz="2409" b="1"/>
            </a:lvl3pPr>
            <a:lvl4pPr marL="1835887" indent="0">
              <a:buNone/>
              <a:defRPr sz="2142" b="1"/>
            </a:lvl4pPr>
            <a:lvl5pPr marL="2447849" indent="0">
              <a:buNone/>
              <a:defRPr sz="2142" b="1"/>
            </a:lvl5pPr>
            <a:lvl6pPr marL="3059811" indent="0">
              <a:buNone/>
              <a:defRPr sz="2142" b="1"/>
            </a:lvl6pPr>
            <a:lvl7pPr marL="3671773" indent="0">
              <a:buNone/>
              <a:defRPr sz="2142" b="1"/>
            </a:lvl7pPr>
            <a:lvl8pPr marL="4283735" indent="0">
              <a:buNone/>
              <a:defRPr sz="2142" b="1"/>
            </a:lvl8pPr>
            <a:lvl9pPr marL="4895698" indent="0">
              <a:buNone/>
              <a:defRPr sz="214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70" y="3418964"/>
            <a:ext cx="5177934" cy="50287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1" y="2294476"/>
            <a:ext cx="5203435" cy="1124487"/>
          </a:xfrm>
        </p:spPr>
        <p:txBody>
          <a:bodyPr anchor="b"/>
          <a:lstStyle>
            <a:lvl1pPr marL="0" indent="0">
              <a:buNone/>
              <a:defRPr sz="3212" b="1"/>
            </a:lvl1pPr>
            <a:lvl2pPr marL="611962" indent="0">
              <a:buNone/>
              <a:defRPr sz="2677" b="1"/>
            </a:lvl2pPr>
            <a:lvl3pPr marL="1223924" indent="0">
              <a:buNone/>
              <a:defRPr sz="2409" b="1"/>
            </a:lvl3pPr>
            <a:lvl4pPr marL="1835887" indent="0">
              <a:buNone/>
              <a:defRPr sz="2142" b="1"/>
            </a:lvl4pPr>
            <a:lvl5pPr marL="2447849" indent="0">
              <a:buNone/>
              <a:defRPr sz="2142" b="1"/>
            </a:lvl5pPr>
            <a:lvl6pPr marL="3059811" indent="0">
              <a:buNone/>
              <a:defRPr sz="2142" b="1"/>
            </a:lvl6pPr>
            <a:lvl7pPr marL="3671773" indent="0">
              <a:buNone/>
              <a:defRPr sz="2142" b="1"/>
            </a:lvl7pPr>
            <a:lvl8pPr marL="4283735" indent="0">
              <a:buNone/>
              <a:defRPr sz="2142" b="1"/>
            </a:lvl8pPr>
            <a:lvl9pPr marL="4895698" indent="0">
              <a:buNone/>
              <a:defRPr sz="214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1" y="3418964"/>
            <a:ext cx="5203435" cy="50287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10B7-292D-4FDC-926E-DB6C6E635CC4}" type="datetimeFigureOut">
              <a:rPr lang="en-AU" smtClean="0"/>
              <a:t>6/10/2018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DAEA-721F-4743-8CEF-8BE372D44B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875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10B7-292D-4FDC-926E-DB6C6E635CC4}" type="datetimeFigureOut">
              <a:rPr lang="en-AU" smtClean="0"/>
              <a:t>6/10/2018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DAEA-721F-4743-8CEF-8BE372D44B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890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10B7-292D-4FDC-926E-DB6C6E635CC4}" type="datetimeFigureOut">
              <a:rPr lang="en-AU" smtClean="0"/>
              <a:t>6/10/2018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DAEA-721F-4743-8CEF-8BE372D44B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808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623993"/>
            <a:ext cx="3947598" cy="2183977"/>
          </a:xfrm>
        </p:spPr>
        <p:txBody>
          <a:bodyPr anchor="b"/>
          <a:lstStyle>
            <a:lvl1pPr>
              <a:defRPr sz="42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1347654"/>
            <a:ext cx="6196310" cy="6651596"/>
          </a:xfrm>
        </p:spPr>
        <p:txBody>
          <a:bodyPr/>
          <a:lstStyle>
            <a:lvl1pPr>
              <a:defRPr sz="4283"/>
            </a:lvl1pPr>
            <a:lvl2pPr>
              <a:defRPr sz="3748"/>
            </a:lvl2pPr>
            <a:lvl3pPr>
              <a:defRPr sz="3212"/>
            </a:lvl3pPr>
            <a:lvl4pPr>
              <a:defRPr sz="2677"/>
            </a:lvl4pPr>
            <a:lvl5pPr>
              <a:defRPr sz="2677"/>
            </a:lvl5pPr>
            <a:lvl6pPr>
              <a:defRPr sz="2677"/>
            </a:lvl6pPr>
            <a:lvl7pPr>
              <a:defRPr sz="2677"/>
            </a:lvl7pPr>
            <a:lvl8pPr>
              <a:defRPr sz="2677"/>
            </a:lvl8pPr>
            <a:lvl9pPr>
              <a:defRPr sz="267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8" y="2807970"/>
            <a:ext cx="3947598" cy="5202112"/>
          </a:xfrm>
        </p:spPr>
        <p:txBody>
          <a:bodyPr/>
          <a:lstStyle>
            <a:lvl1pPr marL="0" indent="0">
              <a:buNone/>
              <a:defRPr sz="2142"/>
            </a:lvl1pPr>
            <a:lvl2pPr marL="611962" indent="0">
              <a:buNone/>
              <a:defRPr sz="1874"/>
            </a:lvl2pPr>
            <a:lvl3pPr marL="1223924" indent="0">
              <a:buNone/>
              <a:defRPr sz="1606"/>
            </a:lvl3pPr>
            <a:lvl4pPr marL="1835887" indent="0">
              <a:buNone/>
              <a:defRPr sz="1339"/>
            </a:lvl4pPr>
            <a:lvl5pPr marL="2447849" indent="0">
              <a:buNone/>
              <a:defRPr sz="1339"/>
            </a:lvl5pPr>
            <a:lvl6pPr marL="3059811" indent="0">
              <a:buNone/>
              <a:defRPr sz="1339"/>
            </a:lvl6pPr>
            <a:lvl7pPr marL="3671773" indent="0">
              <a:buNone/>
              <a:defRPr sz="1339"/>
            </a:lvl7pPr>
            <a:lvl8pPr marL="4283735" indent="0">
              <a:buNone/>
              <a:defRPr sz="1339"/>
            </a:lvl8pPr>
            <a:lvl9pPr marL="4895698" indent="0">
              <a:buNone/>
              <a:defRPr sz="133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10B7-292D-4FDC-926E-DB6C6E635CC4}" type="datetimeFigureOut">
              <a:rPr lang="en-AU" smtClean="0"/>
              <a:t>6/10/2018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DAEA-721F-4743-8CEF-8BE372D44B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659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623993"/>
            <a:ext cx="3947598" cy="2183977"/>
          </a:xfrm>
        </p:spPr>
        <p:txBody>
          <a:bodyPr anchor="b"/>
          <a:lstStyle>
            <a:lvl1pPr>
              <a:defRPr sz="42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1347654"/>
            <a:ext cx="6196310" cy="6651596"/>
          </a:xfrm>
        </p:spPr>
        <p:txBody>
          <a:bodyPr anchor="t"/>
          <a:lstStyle>
            <a:lvl1pPr marL="0" indent="0">
              <a:buNone/>
              <a:defRPr sz="4283"/>
            </a:lvl1pPr>
            <a:lvl2pPr marL="611962" indent="0">
              <a:buNone/>
              <a:defRPr sz="3748"/>
            </a:lvl2pPr>
            <a:lvl3pPr marL="1223924" indent="0">
              <a:buNone/>
              <a:defRPr sz="3212"/>
            </a:lvl3pPr>
            <a:lvl4pPr marL="1835887" indent="0">
              <a:buNone/>
              <a:defRPr sz="2677"/>
            </a:lvl4pPr>
            <a:lvl5pPr marL="2447849" indent="0">
              <a:buNone/>
              <a:defRPr sz="2677"/>
            </a:lvl5pPr>
            <a:lvl6pPr marL="3059811" indent="0">
              <a:buNone/>
              <a:defRPr sz="2677"/>
            </a:lvl6pPr>
            <a:lvl7pPr marL="3671773" indent="0">
              <a:buNone/>
              <a:defRPr sz="2677"/>
            </a:lvl7pPr>
            <a:lvl8pPr marL="4283735" indent="0">
              <a:buNone/>
              <a:defRPr sz="2677"/>
            </a:lvl8pPr>
            <a:lvl9pPr marL="4895698" indent="0">
              <a:buNone/>
              <a:defRPr sz="267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8" y="2807970"/>
            <a:ext cx="3947598" cy="5202112"/>
          </a:xfrm>
        </p:spPr>
        <p:txBody>
          <a:bodyPr/>
          <a:lstStyle>
            <a:lvl1pPr marL="0" indent="0">
              <a:buNone/>
              <a:defRPr sz="2142"/>
            </a:lvl1pPr>
            <a:lvl2pPr marL="611962" indent="0">
              <a:buNone/>
              <a:defRPr sz="1874"/>
            </a:lvl2pPr>
            <a:lvl3pPr marL="1223924" indent="0">
              <a:buNone/>
              <a:defRPr sz="1606"/>
            </a:lvl3pPr>
            <a:lvl4pPr marL="1835887" indent="0">
              <a:buNone/>
              <a:defRPr sz="1339"/>
            </a:lvl4pPr>
            <a:lvl5pPr marL="2447849" indent="0">
              <a:buNone/>
              <a:defRPr sz="1339"/>
            </a:lvl5pPr>
            <a:lvl6pPr marL="3059811" indent="0">
              <a:buNone/>
              <a:defRPr sz="1339"/>
            </a:lvl6pPr>
            <a:lvl7pPr marL="3671773" indent="0">
              <a:buNone/>
              <a:defRPr sz="1339"/>
            </a:lvl7pPr>
            <a:lvl8pPr marL="4283735" indent="0">
              <a:buNone/>
              <a:defRPr sz="1339"/>
            </a:lvl8pPr>
            <a:lvl9pPr marL="4895698" indent="0">
              <a:buNone/>
              <a:defRPr sz="133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10B7-292D-4FDC-926E-DB6C6E635CC4}" type="datetimeFigureOut">
              <a:rPr lang="en-AU" smtClean="0"/>
              <a:t>6/10/2018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DAEA-721F-4743-8CEF-8BE372D44B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595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498330"/>
            <a:ext cx="10556677" cy="180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2491640"/>
            <a:ext cx="10556677" cy="593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8675243"/>
            <a:ext cx="2753916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10B7-292D-4FDC-926E-DB6C6E635CC4}" type="datetimeFigureOut">
              <a:rPr lang="en-AU" smtClean="0"/>
              <a:t>6/10/2018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8675243"/>
            <a:ext cx="4130873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8675243"/>
            <a:ext cx="2753916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1DAEA-721F-4743-8CEF-8BE372D44B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083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23924" rtl="0" eaLnBrk="1" latinLnBrk="0" hangingPunct="1">
        <a:lnSpc>
          <a:spcPct val="90000"/>
        </a:lnSpc>
        <a:spcBef>
          <a:spcPct val="0"/>
        </a:spcBef>
        <a:buNone/>
        <a:defRPr sz="58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5981" indent="-305981" algn="l" defTabSz="1223924" rtl="0" eaLnBrk="1" latinLnBrk="0" hangingPunct="1">
        <a:lnSpc>
          <a:spcPct val="90000"/>
        </a:lnSpc>
        <a:spcBef>
          <a:spcPts val="1339"/>
        </a:spcBef>
        <a:buFont typeface="Arial" panose="020B0604020202020204" pitchFamily="34" charset="0"/>
        <a:buChar char="•"/>
        <a:defRPr sz="3748" kern="1200">
          <a:solidFill>
            <a:schemeClr val="tx1"/>
          </a:solidFill>
          <a:latin typeface="+mn-lt"/>
          <a:ea typeface="+mn-ea"/>
          <a:cs typeface="+mn-cs"/>
        </a:defRPr>
      </a:lvl1pPr>
      <a:lvl2pPr marL="917943" indent="-305981" algn="l" defTabSz="1223924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3212" kern="1200">
          <a:solidFill>
            <a:schemeClr val="tx1"/>
          </a:solidFill>
          <a:latin typeface="+mn-lt"/>
          <a:ea typeface="+mn-ea"/>
          <a:cs typeface="+mn-cs"/>
        </a:defRPr>
      </a:lvl2pPr>
      <a:lvl3pPr marL="1529906" indent="-305981" algn="l" defTabSz="1223924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2677" kern="1200">
          <a:solidFill>
            <a:schemeClr val="tx1"/>
          </a:solidFill>
          <a:latin typeface="+mn-lt"/>
          <a:ea typeface="+mn-ea"/>
          <a:cs typeface="+mn-cs"/>
        </a:defRPr>
      </a:lvl3pPr>
      <a:lvl4pPr marL="2141868" indent="-305981" algn="l" defTabSz="1223924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2409" kern="1200">
          <a:solidFill>
            <a:schemeClr val="tx1"/>
          </a:solidFill>
          <a:latin typeface="+mn-lt"/>
          <a:ea typeface="+mn-ea"/>
          <a:cs typeface="+mn-cs"/>
        </a:defRPr>
      </a:lvl4pPr>
      <a:lvl5pPr marL="2753830" indent="-305981" algn="l" defTabSz="1223924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2409" kern="1200">
          <a:solidFill>
            <a:schemeClr val="tx1"/>
          </a:solidFill>
          <a:latin typeface="+mn-lt"/>
          <a:ea typeface="+mn-ea"/>
          <a:cs typeface="+mn-cs"/>
        </a:defRPr>
      </a:lvl5pPr>
      <a:lvl6pPr marL="3365792" indent="-305981" algn="l" defTabSz="1223924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2409" kern="1200">
          <a:solidFill>
            <a:schemeClr val="tx1"/>
          </a:solidFill>
          <a:latin typeface="+mn-lt"/>
          <a:ea typeface="+mn-ea"/>
          <a:cs typeface="+mn-cs"/>
        </a:defRPr>
      </a:lvl6pPr>
      <a:lvl7pPr marL="3977754" indent="-305981" algn="l" defTabSz="1223924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2409" kern="1200">
          <a:solidFill>
            <a:schemeClr val="tx1"/>
          </a:solidFill>
          <a:latin typeface="+mn-lt"/>
          <a:ea typeface="+mn-ea"/>
          <a:cs typeface="+mn-cs"/>
        </a:defRPr>
      </a:lvl7pPr>
      <a:lvl8pPr marL="4589717" indent="-305981" algn="l" defTabSz="1223924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2409" kern="1200">
          <a:solidFill>
            <a:schemeClr val="tx1"/>
          </a:solidFill>
          <a:latin typeface="+mn-lt"/>
          <a:ea typeface="+mn-ea"/>
          <a:cs typeface="+mn-cs"/>
        </a:defRPr>
      </a:lvl8pPr>
      <a:lvl9pPr marL="5201679" indent="-305981" algn="l" defTabSz="1223924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24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23924" rtl="0" eaLnBrk="1" latinLnBrk="0" hangingPunct="1">
        <a:defRPr sz="2409" kern="1200">
          <a:solidFill>
            <a:schemeClr val="tx1"/>
          </a:solidFill>
          <a:latin typeface="+mn-lt"/>
          <a:ea typeface="+mn-ea"/>
          <a:cs typeface="+mn-cs"/>
        </a:defRPr>
      </a:lvl1pPr>
      <a:lvl2pPr marL="611962" algn="l" defTabSz="1223924" rtl="0" eaLnBrk="1" latinLnBrk="0" hangingPunct="1">
        <a:defRPr sz="2409" kern="1200">
          <a:solidFill>
            <a:schemeClr val="tx1"/>
          </a:solidFill>
          <a:latin typeface="+mn-lt"/>
          <a:ea typeface="+mn-ea"/>
          <a:cs typeface="+mn-cs"/>
        </a:defRPr>
      </a:lvl2pPr>
      <a:lvl3pPr marL="1223924" algn="l" defTabSz="1223924" rtl="0" eaLnBrk="1" latinLnBrk="0" hangingPunct="1">
        <a:defRPr sz="2409" kern="1200">
          <a:solidFill>
            <a:schemeClr val="tx1"/>
          </a:solidFill>
          <a:latin typeface="+mn-lt"/>
          <a:ea typeface="+mn-ea"/>
          <a:cs typeface="+mn-cs"/>
        </a:defRPr>
      </a:lvl3pPr>
      <a:lvl4pPr marL="1835887" algn="l" defTabSz="1223924" rtl="0" eaLnBrk="1" latinLnBrk="0" hangingPunct="1">
        <a:defRPr sz="2409" kern="1200">
          <a:solidFill>
            <a:schemeClr val="tx1"/>
          </a:solidFill>
          <a:latin typeface="+mn-lt"/>
          <a:ea typeface="+mn-ea"/>
          <a:cs typeface="+mn-cs"/>
        </a:defRPr>
      </a:lvl4pPr>
      <a:lvl5pPr marL="2447849" algn="l" defTabSz="1223924" rtl="0" eaLnBrk="1" latinLnBrk="0" hangingPunct="1">
        <a:defRPr sz="2409" kern="1200">
          <a:solidFill>
            <a:schemeClr val="tx1"/>
          </a:solidFill>
          <a:latin typeface="+mn-lt"/>
          <a:ea typeface="+mn-ea"/>
          <a:cs typeface="+mn-cs"/>
        </a:defRPr>
      </a:lvl5pPr>
      <a:lvl6pPr marL="3059811" algn="l" defTabSz="1223924" rtl="0" eaLnBrk="1" latinLnBrk="0" hangingPunct="1">
        <a:defRPr sz="2409" kern="1200">
          <a:solidFill>
            <a:schemeClr val="tx1"/>
          </a:solidFill>
          <a:latin typeface="+mn-lt"/>
          <a:ea typeface="+mn-ea"/>
          <a:cs typeface="+mn-cs"/>
        </a:defRPr>
      </a:lvl6pPr>
      <a:lvl7pPr marL="3671773" algn="l" defTabSz="1223924" rtl="0" eaLnBrk="1" latinLnBrk="0" hangingPunct="1">
        <a:defRPr sz="2409" kern="1200">
          <a:solidFill>
            <a:schemeClr val="tx1"/>
          </a:solidFill>
          <a:latin typeface="+mn-lt"/>
          <a:ea typeface="+mn-ea"/>
          <a:cs typeface="+mn-cs"/>
        </a:defRPr>
      </a:lvl7pPr>
      <a:lvl8pPr marL="4283735" algn="l" defTabSz="1223924" rtl="0" eaLnBrk="1" latinLnBrk="0" hangingPunct="1">
        <a:defRPr sz="2409" kern="1200">
          <a:solidFill>
            <a:schemeClr val="tx1"/>
          </a:solidFill>
          <a:latin typeface="+mn-lt"/>
          <a:ea typeface="+mn-ea"/>
          <a:cs typeface="+mn-cs"/>
        </a:defRPr>
      </a:lvl8pPr>
      <a:lvl9pPr marL="4895698" algn="l" defTabSz="1223924" rtl="0" eaLnBrk="1" latinLnBrk="0" hangingPunct="1">
        <a:defRPr sz="24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75" y="378168"/>
            <a:ext cx="7381064" cy="4454651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502" y="2597410"/>
            <a:ext cx="3691276" cy="207273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4"/>
          <a:srcRect l="5211" t="5509" r="5768" b="5805"/>
          <a:stretch/>
        </p:blipFill>
        <p:spPr>
          <a:xfrm>
            <a:off x="3306846" y="1906390"/>
            <a:ext cx="367200" cy="3290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427" b="18415"/>
          <a:stretch/>
        </p:blipFill>
        <p:spPr>
          <a:xfrm>
            <a:off x="8092197" y="4896627"/>
            <a:ext cx="4113115" cy="20100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82" t="14170" r="-188" b="15989"/>
          <a:stretch/>
        </p:blipFill>
        <p:spPr>
          <a:xfrm>
            <a:off x="8092198" y="6970813"/>
            <a:ext cx="4113115" cy="2294237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00" y="4906515"/>
            <a:ext cx="7392174" cy="4358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30"/>
          <p:cNvGrpSpPr/>
          <p:nvPr/>
        </p:nvGrpSpPr>
        <p:grpSpPr>
          <a:xfrm>
            <a:off x="12531731" y="2189538"/>
            <a:ext cx="2802484" cy="2279862"/>
            <a:chOff x="24646635" y="28814918"/>
            <a:chExt cx="2857500" cy="2380993"/>
          </a:xfrm>
        </p:grpSpPr>
        <p:pic>
          <p:nvPicPr>
            <p:cNvPr id="11" name="Picture 5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210" t="30741" r="23540" b="20371"/>
            <a:stretch/>
          </p:blipFill>
          <p:spPr bwMode="auto">
            <a:xfrm>
              <a:off x="24646635" y="28814918"/>
              <a:ext cx="2857500" cy="2380993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grpSp>
          <p:nvGrpSpPr>
            <p:cNvPr id="12" name="Group 32"/>
            <p:cNvGrpSpPr/>
            <p:nvPr/>
          </p:nvGrpSpPr>
          <p:grpSpPr>
            <a:xfrm>
              <a:off x="24796315" y="29879953"/>
              <a:ext cx="2488330" cy="642602"/>
              <a:chOff x="5945816" y="2193354"/>
              <a:chExt cx="2488330" cy="678661"/>
            </a:xfrm>
          </p:grpSpPr>
          <p:sp>
            <p:nvSpPr>
              <p:cNvPr id="13" name="TextBox 33"/>
              <p:cNvSpPr txBox="1"/>
              <p:nvPr/>
            </p:nvSpPr>
            <p:spPr>
              <a:xfrm>
                <a:off x="5945816" y="2193354"/>
                <a:ext cx="620464" cy="346456"/>
              </a:xfrm>
              <a:prstGeom prst="rect">
                <a:avLst/>
              </a:prstGeom>
              <a:noFill/>
              <a:ln w="38100">
                <a:noFill/>
                <a:prstDash val="dash"/>
              </a:ln>
              <a:scene3d>
                <a:camera prst="orthographicFront">
                  <a:rot lat="1141157" lon="19363167" rev="20420005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AU" sz="1200" b="1" dirty="0">
                    <a:solidFill>
                      <a:schemeClr val="bg1"/>
                    </a:solidFill>
                  </a:rPr>
                  <a:t>2DEG</a:t>
                </a:r>
              </a:p>
            </p:txBody>
          </p:sp>
          <p:sp>
            <p:nvSpPr>
              <p:cNvPr id="14" name="TextBox 34"/>
              <p:cNvSpPr txBox="1"/>
              <p:nvPr/>
            </p:nvSpPr>
            <p:spPr>
              <a:xfrm>
                <a:off x="7813682" y="2525559"/>
                <a:ext cx="620464" cy="346456"/>
              </a:xfrm>
              <a:prstGeom prst="rect">
                <a:avLst/>
              </a:prstGeom>
              <a:noFill/>
              <a:ln w="38100">
                <a:noFill/>
                <a:prstDash val="dash"/>
              </a:ln>
              <a:scene3d>
                <a:camera prst="orthographicFront">
                  <a:rot lat="2000172" lon="18996797" rev="19648822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AU" sz="1200" b="1" dirty="0">
                    <a:solidFill>
                      <a:schemeClr val="bg1"/>
                    </a:solidFill>
                  </a:rPr>
                  <a:t>2DEG</a:t>
                </a:r>
              </a:p>
            </p:txBody>
          </p:sp>
        </p:grpSp>
      </p:grpSp>
      <p:sp>
        <p:nvSpPr>
          <p:cNvPr id="23" name="Rectangle 22"/>
          <p:cNvSpPr/>
          <p:nvPr/>
        </p:nvSpPr>
        <p:spPr>
          <a:xfrm>
            <a:off x="6260190" y="2459174"/>
            <a:ext cx="326182" cy="287383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1518373" y="2459261"/>
            <a:ext cx="326182" cy="287383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3244267" y="1796816"/>
            <a:ext cx="546653" cy="55584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26" name="Rectangle 25"/>
          <p:cNvSpPr/>
          <p:nvPr/>
        </p:nvSpPr>
        <p:spPr>
          <a:xfrm>
            <a:off x="5848442" y="2506984"/>
            <a:ext cx="236348" cy="196117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>
              <a:solidFill>
                <a:srgbClr val="0070C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02029" y="2499352"/>
            <a:ext cx="236348" cy="196117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62275" y="1487640"/>
            <a:ext cx="109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dirty="0">
                <a:solidFill>
                  <a:schemeClr val="accent2">
                    <a:lumMod val="50000"/>
                  </a:schemeClr>
                </a:solidFill>
              </a:rPr>
              <a:t>Inductor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31216" y="2826609"/>
            <a:ext cx="130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dirty="0">
                <a:solidFill>
                  <a:srgbClr val="C00000"/>
                </a:solidFill>
              </a:rPr>
              <a:t>Capacitor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84534" y="2876315"/>
            <a:ext cx="130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dirty="0">
                <a:solidFill>
                  <a:srgbClr val="C00000"/>
                </a:solidFill>
              </a:rPr>
              <a:t>Capacitor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20203" y="2174694"/>
            <a:ext cx="849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800" dirty="0">
                <a:solidFill>
                  <a:srgbClr val="0070C0"/>
                </a:solidFill>
              </a:rPr>
              <a:t>Qubit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35486" y="2174694"/>
            <a:ext cx="8490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800" dirty="0">
                <a:solidFill>
                  <a:srgbClr val="0070C0"/>
                </a:solidFill>
              </a:rPr>
              <a:t>Qubit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01046" y="477348"/>
            <a:ext cx="1895895" cy="1810966"/>
          </a:xfrm>
          <a:prstGeom prst="rect">
            <a:avLst/>
          </a:prstGeom>
          <a:ln w="38100">
            <a:solidFill>
              <a:schemeClr val="accent2">
                <a:lumMod val="50000"/>
              </a:schemeClr>
            </a:solidFill>
            <a:prstDash val="dash"/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45336" y="461939"/>
            <a:ext cx="1395189" cy="1816602"/>
          </a:xfrm>
          <a:prstGeom prst="rect">
            <a:avLst/>
          </a:prstGeom>
          <a:ln w="38100">
            <a:solidFill>
              <a:srgbClr val="C00000"/>
            </a:solidFill>
            <a:prstDash val="dash"/>
          </a:ln>
        </p:spPr>
      </p:pic>
      <p:sp>
        <p:nvSpPr>
          <p:cNvPr id="44" name="TextBox 43"/>
          <p:cNvSpPr txBox="1"/>
          <p:nvPr/>
        </p:nvSpPr>
        <p:spPr>
          <a:xfrm>
            <a:off x="8255620" y="49604"/>
            <a:ext cx="1093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accent2">
                    <a:lumMod val="50000"/>
                  </a:schemeClr>
                </a:solidFill>
              </a:rPr>
              <a:t>Inductor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421315" y="39272"/>
            <a:ext cx="1300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C00000"/>
                </a:solidFill>
              </a:rPr>
              <a:t>Capacitor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7628763" y="3255415"/>
            <a:ext cx="100303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Qubit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870148" y="3543494"/>
            <a:ext cx="1584252" cy="36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Test structure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-10419" y="-22283"/>
            <a:ext cx="367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-35151" y="4841358"/>
            <a:ext cx="367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/>
              <a:t>c</a:t>
            </a:r>
            <a:endParaRPr lang="en-AU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7724174" y="4841358"/>
            <a:ext cx="367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83843" y="95759"/>
            <a:ext cx="367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/>
              <a:t>b</a:t>
            </a:r>
            <a:endParaRPr lang="en-AU" sz="2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724174" y="6917932"/>
            <a:ext cx="367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/>
              <a:t>e</a:t>
            </a:r>
            <a:endParaRPr lang="en-AU" sz="2400" b="1" dirty="0"/>
          </a:p>
        </p:txBody>
      </p:sp>
      <p:sp>
        <p:nvSpPr>
          <p:cNvPr id="54" name="Rounded Rectangle 53"/>
          <p:cNvSpPr/>
          <p:nvPr/>
        </p:nvSpPr>
        <p:spPr>
          <a:xfrm flipV="1">
            <a:off x="367365" y="148112"/>
            <a:ext cx="487157" cy="171628"/>
          </a:xfrm>
          <a:prstGeom prst="round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TextBox 54"/>
          <p:cNvSpPr txBox="1"/>
          <p:nvPr/>
        </p:nvSpPr>
        <p:spPr>
          <a:xfrm>
            <a:off x="850817" y="36225"/>
            <a:ext cx="1151211" cy="36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Resonator</a:t>
            </a:r>
            <a:endParaRPr lang="en-AU" dirty="0"/>
          </a:p>
        </p:txBody>
      </p:sp>
      <p:sp>
        <p:nvSpPr>
          <p:cNvPr id="56" name="Rounded Rectangle 55"/>
          <p:cNvSpPr/>
          <p:nvPr/>
        </p:nvSpPr>
        <p:spPr>
          <a:xfrm flipV="1">
            <a:off x="3482118" y="148112"/>
            <a:ext cx="487157" cy="171628"/>
          </a:xfrm>
          <a:prstGeom prst="round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TextBox 56"/>
          <p:cNvSpPr txBox="1"/>
          <p:nvPr/>
        </p:nvSpPr>
        <p:spPr>
          <a:xfrm>
            <a:off x="3965570" y="36225"/>
            <a:ext cx="1120299" cy="36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n+ region</a:t>
            </a:r>
            <a:endParaRPr lang="en-AU" dirty="0"/>
          </a:p>
        </p:txBody>
      </p:sp>
      <p:sp>
        <p:nvSpPr>
          <p:cNvPr id="58" name="Rounded Rectangle 57"/>
          <p:cNvSpPr/>
          <p:nvPr/>
        </p:nvSpPr>
        <p:spPr>
          <a:xfrm flipV="1">
            <a:off x="5017709" y="155069"/>
            <a:ext cx="487157" cy="17162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/>
          <p:cNvSpPr txBox="1"/>
          <p:nvPr/>
        </p:nvSpPr>
        <p:spPr>
          <a:xfrm>
            <a:off x="5501161" y="43182"/>
            <a:ext cx="1631819" cy="36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/>
              <a:t>Ohmic</a:t>
            </a:r>
            <a:r>
              <a:rPr lang="en-AU" dirty="0" smtClean="0"/>
              <a:t> contact</a:t>
            </a:r>
            <a:endParaRPr lang="en-AU" dirty="0"/>
          </a:p>
        </p:txBody>
      </p:sp>
      <p:sp>
        <p:nvSpPr>
          <p:cNvPr id="62" name="TextBox 61"/>
          <p:cNvSpPr txBox="1"/>
          <p:nvPr/>
        </p:nvSpPr>
        <p:spPr>
          <a:xfrm>
            <a:off x="14456284" y="5854990"/>
            <a:ext cx="1436046" cy="637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Reservoir /</a:t>
            </a:r>
          </a:p>
          <a:p>
            <a:r>
              <a:rPr lang="en-AU" dirty="0" smtClean="0"/>
              <a:t>Confinement</a:t>
            </a:r>
            <a:endParaRPr lang="en-AU" dirty="0"/>
          </a:p>
        </p:txBody>
      </p:sp>
      <p:sp>
        <p:nvSpPr>
          <p:cNvPr id="63" name="TextBox 62"/>
          <p:cNvSpPr txBox="1"/>
          <p:nvPr/>
        </p:nvSpPr>
        <p:spPr>
          <a:xfrm>
            <a:off x="12178710" y="5783192"/>
            <a:ext cx="1219902" cy="637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Donor gate</a:t>
            </a:r>
          </a:p>
          <a:p>
            <a:r>
              <a:rPr lang="en-AU" dirty="0" smtClean="0"/>
              <a:t>Resonator</a:t>
            </a:r>
            <a:endParaRPr lang="en-AU" dirty="0"/>
          </a:p>
        </p:txBody>
      </p:sp>
      <p:cxnSp>
        <p:nvCxnSpPr>
          <p:cNvPr id="66" name="Straight Connector 65"/>
          <p:cNvCxnSpPr>
            <a:endCxn id="67" idx="0"/>
          </p:cNvCxnSpPr>
          <p:nvPr/>
        </p:nvCxnSpPr>
        <p:spPr>
          <a:xfrm>
            <a:off x="8210833" y="8886830"/>
            <a:ext cx="400110" cy="88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112553" y="8895718"/>
            <a:ext cx="99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200nm</a:t>
            </a:r>
          </a:p>
        </p:txBody>
      </p:sp>
      <p:cxnSp>
        <p:nvCxnSpPr>
          <p:cNvPr id="68" name="Straight Connector 67"/>
          <p:cNvCxnSpPr>
            <a:endCxn id="69" idx="0"/>
          </p:cNvCxnSpPr>
          <p:nvPr/>
        </p:nvCxnSpPr>
        <p:spPr>
          <a:xfrm>
            <a:off x="8189605" y="6529632"/>
            <a:ext cx="400110" cy="88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091325" y="6538520"/>
            <a:ext cx="99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200nm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465645" y="8702164"/>
            <a:ext cx="725202" cy="88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5645" y="8711052"/>
            <a:ext cx="99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1mm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73" name="Straight Connector 72"/>
          <p:cNvCxnSpPr>
            <a:endCxn id="74" idx="0"/>
          </p:cNvCxnSpPr>
          <p:nvPr/>
        </p:nvCxnSpPr>
        <p:spPr>
          <a:xfrm>
            <a:off x="8511782" y="4232535"/>
            <a:ext cx="400110" cy="88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413502" y="4241423"/>
            <a:ext cx="9967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dirty="0"/>
              <a:t>200nm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815997" y="3502349"/>
            <a:ext cx="829339" cy="29441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" name="TextBox 77"/>
          <p:cNvSpPr txBox="1"/>
          <p:nvPr/>
        </p:nvSpPr>
        <p:spPr>
          <a:xfrm>
            <a:off x="9125686" y="3797083"/>
            <a:ext cx="1188701" cy="637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Implanted donors</a:t>
            </a:r>
            <a:endParaRPr lang="en-AU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12741645" y="6360566"/>
            <a:ext cx="161705" cy="24048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14537813" y="6498184"/>
            <a:ext cx="377703" cy="98647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14456284" y="6492729"/>
            <a:ext cx="459233" cy="8886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 flipV="1">
            <a:off x="1942971" y="159943"/>
            <a:ext cx="487157" cy="171628"/>
          </a:xfrm>
          <a:prstGeom prst="roundRect">
            <a:avLst/>
          </a:prstGeom>
          <a:solidFill>
            <a:srgbClr val="07D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TextBox 74"/>
          <p:cNvSpPr txBox="1"/>
          <p:nvPr/>
        </p:nvSpPr>
        <p:spPr>
          <a:xfrm>
            <a:off x="2426423" y="48056"/>
            <a:ext cx="1151211" cy="36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Reservoir</a:t>
            </a:r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9991257" y="2564413"/>
            <a:ext cx="748301" cy="36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TT</a:t>
            </a:r>
            <a:endParaRPr lang="en-AU" dirty="0"/>
          </a:p>
        </p:txBody>
      </p:sp>
      <p:sp>
        <p:nvSpPr>
          <p:cNvPr id="60" name="TextBox 59"/>
          <p:cNvSpPr txBox="1"/>
          <p:nvPr/>
        </p:nvSpPr>
        <p:spPr>
          <a:xfrm>
            <a:off x="10047164" y="4295683"/>
            <a:ext cx="748301" cy="36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TB</a:t>
            </a:r>
            <a:endParaRPr lang="en-AU" dirty="0"/>
          </a:p>
        </p:txBody>
      </p:sp>
      <p:sp>
        <p:nvSpPr>
          <p:cNvPr id="61" name="TextBox 60"/>
          <p:cNvSpPr txBox="1"/>
          <p:nvPr/>
        </p:nvSpPr>
        <p:spPr>
          <a:xfrm>
            <a:off x="8412615" y="3438733"/>
            <a:ext cx="748301" cy="36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9442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32" y="378168"/>
            <a:ext cx="7392174" cy="445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68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39</Words>
  <Application>Microsoft Office PowerPoint</Application>
  <PresentationFormat>Custom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Tenberg</dc:creator>
  <cp:lastModifiedBy>Stefanie Tenberg</cp:lastModifiedBy>
  <cp:revision>12</cp:revision>
  <dcterms:created xsi:type="dcterms:W3CDTF">2018-09-17T06:37:39Z</dcterms:created>
  <dcterms:modified xsi:type="dcterms:W3CDTF">2018-10-06T10:05:34Z</dcterms:modified>
</cp:coreProperties>
</file>