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459788" cy="3600450"/>
  <p:notesSz cx="6858000" cy="9144000"/>
  <p:defaultTextStyle>
    <a:defPPr>
      <a:defRPr lang="en-US"/>
    </a:defPPr>
    <a:lvl1pPr marL="0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1pPr>
    <a:lvl2pPr marL="415686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2pPr>
    <a:lvl3pPr marL="831372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3pPr>
    <a:lvl4pPr marL="1247059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4pPr>
    <a:lvl5pPr marL="1662745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5pPr>
    <a:lvl6pPr marL="2078431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6pPr>
    <a:lvl7pPr marL="2494117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7pPr>
    <a:lvl8pPr marL="2909804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8pPr>
    <a:lvl9pPr marL="3325490" algn="l" defTabSz="831372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6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474" y="589241"/>
            <a:ext cx="634484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474" y="1891070"/>
            <a:ext cx="634484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6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4036" y="191691"/>
            <a:ext cx="1824142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610" y="191691"/>
            <a:ext cx="5366678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2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04" y="897613"/>
            <a:ext cx="729656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204" y="2409468"/>
            <a:ext cx="729656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5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610" y="958453"/>
            <a:ext cx="3595410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768" y="958453"/>
            <a:ext cx="3595410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46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191691"/>
            <a:ext cx="729656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12" y="882610"/>
            <a:ext cx="35788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12" y="1315164"/>
            <a:ext cx="3578887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768" y="882610"/>
            <a:ext cx="3596512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2768" y="1315164"/>
            <a:ext cx="3596512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2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29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22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512" y="518398"/>
            <a:ext cx="428276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64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6512" y="518398"/>
            <a:ext cx="428276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7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11" y="191691"/>
            <a:ext cx="729656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11" y="958453"/>
            <a:ext cx="729656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611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CD75-44DA-4559-93B3-9249AACC9948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2305" y="3337084"/>
            <a:ext cx="28551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4725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3F64-042A-4479-880B-6B43C680B2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0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3"/>
            <a:ext cx="4254759" cy="3545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35" y="39267"/>
            <a:ext cx="4273420" cy="3561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4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a</a:t>
            </a:r>
            <a:endParaRPr lang="en-A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6335" y="0"/>
            <a:ext cx="34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1585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2018-09-28T05:34:00Z</dcterms:created>
  <dcterms:modified xsi:type="dcterms:W3CDTF">2018-09-28T05:38:26Z</dcterms:modified>
</cp:coreProperties>
</file>