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1520488" cy="6840538"/>
  <p:notesSz cx="6858000" cy="9144000"/>
  <p:defaultTextStyle>
    <a:defPPr>
      <a:defRPr lang="en-US"/>
    </a:defPPr>
    <a:lvl1pPr marL="0" algn="l" defTabSz="796442" rtl="0" eaLnBrk="1" latinLnBrk="0" hangingPunct="1">
      <a:defRPr sz="1568" kern="1200">
        <a:solidFill>
          <a:schemeClr val="tx1"/>
        </a:solidFill>
        <a:latin typeface="+mn-lt"/>
        <a:ea typeface="+mn-ea"/>
        <a:cs typeface="+mn-cs"/>
      </a:defRPr>
    </a:lvl1pPr>
    <a:lvl2pPr marL="398221" algn="l" defTabSz="796442" rtl="0" eaLnBrk="1" latinLnBrk="0" hangingPunct="1">
      <a:defRPr sz="1568" kern="1200">
        <a:solidFill>
          <a:schemeClr val="tx1"/>
        </a:solidFill>
        <a:latin typeface="+mn-lt"/>
        <a:ea typeface="+mn-ea"/>
        <a:cs typeface="+mn-cs"/>
      </a:defRPr>
    </a:lvl2pPr>
    <a:lvl3pPr marL="796442" algn="l" defTabSz="796442" rtl="0" eaLnBrk="1" latinLnBrk="0" hangingPunct="1">
      <a:defRPr sz="1568" kern="1200">
        <a:solidFill>
          <a:schemeClr val="tx1"/>
        </a:solidFill>
        <a:latin typeface="+mn-lt"/>
        <a:ea typeface="+mn-ea"/>
        <a:cs typeface="+mn-cs"/>
      </a:defRPr>
    </a:lvl3pPr>
    <a:lvl4pPr marL="1194664" algn="l" defTabSz="796442" rtl="0" eaLnBrk="1" latinLnBrk="0" hangingPunct="1">
      <a:defRPr sz="1568" kern="1200">
        <a:solidFill>
          <a:schemeClr val="tx1"/>
        </a:solidFill>
        <a:latin typeface="+mn-lt"/>
        <a:ea typeface="+mn-ea"/>
        <a:cs typeface="+mn-cs"/>
      </a:defRPr>
    </a:lvl4pPr>
    <a:lvl5pPr marL="1592885" algn="l" defTabSz="796442" rtl="0" eaLnBrk="1" latinLnBrk="0" hangingPunct="1">
      <a:defRPr sz="1568" kern="1200">
        <a:solidFill>
          <a:schemeClr val="tx1"/>
        </a:solidFill>
        <a:latin typeface="+mn-lt"/>
        <a:ea typeface="+mn-ea"/>
        <a:cs typeface="+mn-cs"/>
      </a:defRPr>
    </a:lvl5pPr>
    <a:lvl6pPr marL="1991106" algn="l" defTabSz="796442" rtl="0" eaLnBrk="1" latinLnBrk="0" hangingPunct="1">
      <a:defRPr sz="1568" kern="1200">
        <a:solidFill>
          <a:schemeClr val="tx1"/>
        </a:solidFill>
        <a:latin typeface="+mn-lt"/>
        <a:ea typeface="+mn-ea"/>
        <a:cs typeface="+mn-cs"/>
      </a:defRPr>
    </a:lvl6pPr>
    <a:lvl7pPr marL="2389327" algn="l" defTabSz="796442" rtl="0" eaLnBrk="1" latinLnBrk="0" hangingPunct="1">
      <a:defRPr sz="1568" kern="1200">
        <a:solidFill>
          <a:schemeClr val="tx1"/>
        </a:solidFill>
        <a:latin typeface="+mn-lt"/>
        <a:ea typeface="+mn-ea"/>
        <a:cs typeface="+mn-cs"/>
      </a:defRPr>
    </a:lvl7pPr>
    <a:lvl8pPr marL="2787548" algn="l" defTabSz="796442" rtl="0" eaLnBrk="1" latinLnBrk="0" hangingPunct="1">
      <a:defRPr sz="1568" kern="1200">
        <a:solidFill>
          <a:schemeClr val="tx1"/>
        </a:solidFill>
        <a:latin typeface="+mn-lt"/>
        <a:ea typeface="+mn-ea"/>
        <a:cs typeface="+mn-cs"/>
      </a:defRPr>
    </a:lvl8pPr>
    <a:lvl9pPr marL="3185770" algn="l" defTabSz="796442" rtl="0" eaLnBrk="1" latinLnBrk="0" hangingPunct="1">
      <a:defRPr sz="15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119505"/>
            <a:ext cx="8640366" cy="238152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592866"/>
            <a:ext cx="8640366" cy="1651546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26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72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64195"/>
            <a:ext cx="2484105" cy="5797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64195"/>
            <a:ext cx="7308310" cy="579704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55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8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705385"/>
            <a:ext cx="9936421" cy="2845473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577778"/>
            <a:ext cx="9936421" cy="1496367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9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820976"/>
            <a:ext cx="4896207" cy="4340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820976"/>
            <a:ext cx="4896207" cy="4340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64196"/>
            <a:ext cx="9936421" cy="1322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676882"/>
            <a:ext cx="4873706" cy="821814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498697"/>
            <a:ext cx="4873706" cy="36752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676882"/>
            <a:ext cx="4897708" cy="821814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498697"/>
            <a:ext cx="4897708" cy="36752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91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65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9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56036"/>
            <a:ext cx="3715657" cy="1596126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84911"/>
            <a:ext cx="5832247" cy="4861216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2052161"/>
            <a:ext cx="3715657" cy="3801883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84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56036"/>
            <a:ext cx="3715657" cy="1596126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84911"/>
            <a:ext cx="5832247" cy="4861216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2052161"/>
            <a:ext cx="3715657" cy="3801883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43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64196"/>
            <a:ext cx="9936421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820976"/>
            <a:ext cx="9936421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340166"/>
            <a:ext cx="259211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9D93-FEBD-457A-8EC4-BDCCD471E133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340166"/>
            <a:ext cx="38881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340166"/>
            <a:ext cx="259211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70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15" t="18602" r="20283" b="22693"/>
          <a:stretch/>
        </p:blipFill>
        <p:spPr>
          <a:xfrm>
            <a:off x="7619694" y="3807393"/>
            <a:ext cx="3780549" cy="296165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" r="8824" b="9524"/>
          <a:stretch/>
        </p:blipFill>
        <p:spPr>
          <a:xfrm>
            <a:off x="153594" y="3807092"/>
            <a:ext cx="3839258" cy="295961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92" t="7575" r="14418" b="13473"/>
          <a:stretch/>
        </p:blipFill>
        <p:spPr>
          <a:xfrm>
            <a:off x="4005548" y="3807393"/>
            <a:ext cx="3640615" cy="296165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53594" y="3807389"/>
            <a:ext cx="1688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Layer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2852" y="3807389"/>
            <a:ext cx="1688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Layer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15816" y="3807389"/>
            <a:ext cx="1688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Layer 3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3622" t="4760" r="40554" b="4936"/>
          <a:stretch/>
        </p:blipFill>
        <p:spPr>
          <a:xfrm rot="5400000">
            <a:off x="3963554" y="-386413"/>
            <a:ext cx="3616029" cy="4566139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8249094" y="1245844"/>
            <a:ext cx="1512681" cy="1266441"/>
            <a:chOff x="2795451" y="1837331"/>
            <a:chExt cx="1557445" cy="1178657"/>
          </a:xfrm>
        </p:grpSpPr>
        <p:sp>
          <p:nvSpPr>
            <p:cNvPr id="25" name="Rounded Rectangle 24"/>
            <p:cNvSpPr/>
            <p:nvPr/>
          </p:nvSpPr>
          <p:spPr>
            <a:xfrm>
              <a:off x="2795451" y="1837331"/>
              <a:ext cx="1481016" cy="1178657"/>
            </a:xfrm>
            <a:prstGeom prst="round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90546" y="1837331"/>
              <a:ext cx="1462350" cy="1150923"/>
              <a:chOff x="5210857" y="465888"/>
              <a:chExt cx="1462350" cy="11509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668190" y="465888"/>
                <a:ext cx="1005017" cy="37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Layer 1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210857" y="583938"/>
                <a:ext cx="387178" cy="189471"/>
              </a:xfrm>
              <a:prstGeom prst="roundRect">
                <a:avLst/>
              </a:prstGeom>
              <a:pattFill prst="ltDnDiag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210857" y="959152"/>
                <a:ext cx="387178" cy="189471"/>
              </a:xfrm>
              <a:prstGeom prst="roundRect">
                <a:avLst/>
              </a:prstGeo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210857" y="1334366"/>
                <a:ext cx="387178" cy="189471"/>
              </a:xfrm>
              <a:prstGeom prst="roundRect">
                <a:avLst/>
              </a:prstGeo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668190" y="1244435"/>
                <a:ext cx="956067" cy="372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Layer 3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68190" y="860905"/>
                <a:ext cx="956067" cy="372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Layer 2</a:t>
                </a:r>
              </a:p>
            </p:txBody>
          </p:sp>
        </p:grpSp>
      </p:grpSp>
      <p:cxnSp>
        <p:nvCxnSpPr>
          <p:cNvPr id="29" name="Straight Connector 28"/>
          <p:cNvCxnSpPr/>
          <p:nvPr/>
        </p:nvCxnSpPr>
        <p:spPr>
          <a:xfrm>
            <a:off x="3304237" y="6602052"/>
            <a:ext cx="375347" cy="58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1782" y="6238601"/>
            <a:ext cx="9037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1</a:t>
            </a:r>
            <a:r>
              <a:rPr lang="en-AU" dirty="0">
                <a:solidFill>
                  <a:schemeClr val="bg1"/>
                </a:solidFill>
              </a:rPr>
              <a:t>00nm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3832780" y="3549992"/>
            <a:ext cx="529476" cy="5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79584" y="3176342"/>
            <a:ext cx="903767" cy="3336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  <a:r>
              <a:rPr lang="en-AU" dirty="0"/>
              <a:t>00nm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1700" y="4677571"/>
            <a:ext cx="866775" cy="35242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376" y="5374952"/>
            <a:ext cx="712494" cy="28969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4796" y="5142053"/>
            <a:ext cx="907825" cy="3691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111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4</cp:revision>
  <dcterms:created xsi:type="dcterms:W3CDTF">2018-09-17T05:57:59Z</dcterms:created>
  <dcterms:modified xsi:type="dcterms:W3CDTF">2018-09-25T05:47:19Z</dcterms:modified>
</cp:coreProperties>
</file>