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12599988"/>
  <p:notesSz cx="6858000" cy="9144000"/>
  <p:defaultTextStyle>
    <a:defPPr>
      <a:defRPr lang="en-US"/>
    </a:defPPr>
    <a:lvl1pPr marL="0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1pPr>
    <a:lvl2pPr marL="418986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2pPr>
    <a:lvl3pPr marL="837974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3pPr>
    <a:lvl4pPr marL="125696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4pPr>
    <a:lvl5pPr marL="167594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5pPr>
    <a:lvl6pPr marL="209493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6pPr>
    <a:lvl7pPr marL="251392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7pPr>
    <a:lvl8pPr marL="293290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8pPr>
    <a:lvl9pPr marL="335189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80D580"/>
    <a:srgbClr val="8686FF"/>
    <a:srgbClr val="FF7F7F"/>
    <a:srgbClr val="FF8080"/>
    <a:srgbClr val="FFD780"/>
    <a:srgbClr val="FF9900"/>
    <a:srgbClr val="0000FF"/>
    <a:srgbClr val="00CC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062083"/>
            <a:ext cx="8262224" cy="438666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6617911"/>
            <a:ext cx="7290197" cy="3042080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8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23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670833"/>
            <a:ext cx="2095932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670833"/>
            <a:ext cx="6166292" cy="106779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0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05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3141251"/>
            <a:ext cx="8383727" cy="524124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8432079"/>
            <a:ext cx="8383727" cy="275624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7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354163"/>
            <a:ext cx="4131112" cy="79945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354163"/>
            <a:ext cx="4131112" cy="79945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7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70836"/>
            <a:ext cx="8383727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088748"/>
            <a:ext cx="4112126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4602496"/>
            <a:ext cx="4112126" cy="6769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3088748"/>
            <a:ext cx="4132378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4602496"/>
            <a:ext cx="4132378" cy="6769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2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2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814168"/>
            <a:ext cx="4920883" cy="895415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4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814168"/>
            <a:ext cx="4920883" cy="895415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670836"/>
            <a:ext cx="838372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354163"/>
            <a:ext cx="838372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856C-38E8-4016-B72A-17CC42158732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1678325"/>
            <a:ext cx="328058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8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433" t="14216" r="17069" b="8191"/>
          <a:stretch/>
        </p:blipFill>
        <p:spPr>
          <a:xfrm>
            <a:off x="711201" y="1354175"/>
            <a:ext cx="4241301" cy="3645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263" t="17988" r="27656" b="17640"/>
          <a:stretch/>
        </p:blipFill>
        <p:spPr>
          <a:xfrm rot="16200000">
            <a:off x="900721" y="8324765"/>
            <a:ext cx="3897148" cy="426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3" t="6734" r="26601" b="26459"/>
          <a:stretch/>
        </p:blipFill>
        <p:spPr>
          <a:xfrm>
            <a:off x="5183122" y="1342828"/>
            <a:ext cx="4223085" cy="36216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98" t="8800" r="22344" b="15029"/>
          <a:stretch/>
        </p:blipFill>
        <p:spPr>
          <a:xfrm rot="16200000">
            <a:off x="5371067" y="8328111"/>
            <a:ext cx="3859227" cy="4235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6" t="11381" r="31259" b="15598"/>
          <a:stretch/>
        </p:blipFill>
        <p:spPr>
          <a:xfrm rot="16200000">
            <a:off x="5656411" y="4622712"/>
            <a:ext cx="3288543" cy="4235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l="9647" t="8553" r="11392" b="15415"/>
          <a:stretch/>
        </p:blipFill>
        <p:spPr>
          <a:xfrm>
            <a:off x="723949" y="5096000"/>
            <a:ext cx="4242605" cy="32885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839747" y="4568658"/>
            <a:ext cx="504065" cy="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61" y="4626329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200nm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149" y="1246072"/>
            <a:ext cx="32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163152" y="4964477"/>
            <a:ext cx="4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513" y="8421272"/>
            <a:ext cx="3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93241" y="3017228"/>
            <a:ext cx="218365" cy="4230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018534" y="3017227"/>
            <a:ext cx="218365" cy="4230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2345965" y="6991891"/>
            <a:ext cx="212907" cy="39424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182195" y="6991889"/>
            <a:ext cx="212907" cy="39424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717680" y="10783932"/>
            <a:ext cx="183728" cy="3222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854262" y="215804"/>
            <a:ext cx="389389" cy="309870"/>
          </a:xfrm>
          <a:prstGeom prst="roundRect">
            <a:avLst/>
          </a:prstGeom>
          <a:solidFill>
            <a:srgbClr val="FFD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673404" y="147824"/>
            <a:ext cx="317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Read-out SET/Reservoir gate</a:t>
            </a:r>
            <a:endParaRPr lang="en-AU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839747" y="625031"/>
            <a:ext cx="764733" cy="246743"/>
          </a:xfrm>
          <a:prstGeom prst="roundRect">
            <a:avLst/>
          </a:prstGeom>
          <a:solidFill>
            <a:srgbClr val="80D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1673404" y="548561"/>
            <a:ext cx="253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Confinement control</a:t>
            </a:r>
            <a:endParaRPr lang="en-AU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5324661" y="233873"/>
            <a:ext cx="764733" cy="246743"/>
          </a:xfrm>
          <a:prstGeom prst="roundRect">
            <a:avLst/>
          </a:prstGeom>
          <a:solidFill>
            <a:srgbClr val="FF7F7F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6158317" y="528716"/>
            <a:ext cx="29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Tunnel coupling control</a:t>
            </a:r>
            <a:endParaRPr lang="en-AU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5324661" y="599556"/>
            <a:ext cx="764733" cy="246743"/>
          </a:xfrm>
          <a:prstGeom prst="roundRect">
            <a:avLst/>
          </a:prstGeom>
          <a:solidFill>
            <a:srgbClr val="86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6158318" y="147824"/>
            <a:ext cx="253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Donor control</a:t>
            </a:r>
            <a:endParaRPr lang="en-A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3404" y="932922"/>
            <a:ext cx="253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Microwave antenna</a:t>
            </a:r>
            <a:endParaRPr lang="en-AU" sz="20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323548" y="4568658"/>
            <a:ext cx="504065" cy="18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00262" y="4626329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75195" y="8010211"/>
            <a:ext cx="504065" cy="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1909" y="8067882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200nm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358996" y="8010211"/>
            <a:ext cx="504065" cy="18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35710" y="8067882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912132" y="11967787"/>
            <a:ext cx="504065" cy="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846" y="12025458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200nm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395933" y="11967787"/>
            <a:ext cx="504065" cy="18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72647" y="12025458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335590" y="972579"/>
            <a:ext cx="764733" cy="24674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169246" y="895307"/>
            <a:ext cx="29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Implanted donors</a:t>
            </a:r>
            <a:endParaRPr lang="en-AU" sz="2000" dirty="0"/>
          </a:p>
        </p:txBody>
      </p:sp>
      <p:sp>
        <p:nvSpPr>
          <p:cNvPr id="49" name="Rounded Rectangle 48"/>
          <p:cNvSpPr/>
          <p:nvPr/>
        </p:nvSpPr>
        <p:spPr>
          <a:xfrm>
            <a:off x="839746" y="963785"/>
            <a:ext cx="764733" cy="2467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ounded Rectangle 49"/>
          <p:cNvSpPr/>
          <p:nvPr/>
        </p:nvSpPr>
        <p:spPr>
          <a:xfrm>
            <a:off x="1209861" y="223063"/>
            <a:ext cx="389389" cy="309870"/>
          </a:xfrm>
          <a:prstGeom prst="roundRect">
            <a:avLst/>
          </a:prstGeom>
          <a:solidFill>
            <a:srgbClr val="FFC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2053895" y="1348061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DG</a:t>
            </a:r>
            <a:endParaRPr lang="en-AU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61086" y="1369182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</a:t>
            </a:r>
            <a:r>
              <a:rPr lang="en-AU" sz="2000" b="1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4269" y="2071402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</a:t>
            </a:r>
            <a:r>
              <a:rPr lang="en-AU" sz="2000" b="1" dirty="0" smtClean="0"/>
              <a:t>G</a:t>
            </a:r>
            <a:endParaRPr lang="en-A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6058" y="2623366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RB</a:t>
            </a:r>
            <a:endParaRPr lang="en-AU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60572" y="3087735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LB</a:t>
            </a:r>
            <a:endParaRPr lang="en-A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8701" y="3677495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RG</a:t>
            </a:r>
            <a:endParaRPr lang="en-AU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389070" y="4572467"/>
            <a:ext cx="70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MW</a:t>
            </a:r>
            <a:endParaRPr lang="en-AU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92013" y="5056875"/>
            <a:ext cx="50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</a:t>
            </a:r>
            <a:r>
              <a:rPr lang="en-AU" sz="2000" b="1" dirty="0"/>
              <a:t>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241" y="5950877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</a:t>
            </a:r>
            <a:r>
              <a:rPr lang="en-AU" sz="2000" b="1" dirty="0" smtClean="0"/>
              <a:t>G</a:t>
            </a:r>
            <a:endParaRPr lang="en-AU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80929" y="6422271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RB</a:t>
            </a:r>
            <a:endParaRPr lang="en-AU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74513" y="7091781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LB</a:t>
            </a:r>
            <a:endParaRPr lang="en-AU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7721" y="6756256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PL</a:t>
            </a:r>
            <a:endParaRPr lang="en-A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290140" y="5071668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DG</a:t>
            </a:r>
            <a:endParaRPr lang="en-AU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71400" y="5301889"/>
            <a:ext cx="60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RTC</a:t>
            </a:r>
            <a:endParaRPr lang="en-A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67695" y="7990814"/>
            <a:ext cx="70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MW</a:t>
            </a:r>
            <a:endParaRPr lang="en-AU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235840" y="8650612"/>
            <a:ext cx="50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</a:t>
            </a:r>
            <a:r>
              <a:rPr lang="en-AU" sz="2000" b="1" dirty="0"/>
              <a:t>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07200" y="8785153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</a:t>
            </a:r>
            <a:r>
              <a:rPr lang="en-AU" sz="2000" b="1" dirty="0" smtClean="0"/>
              <a:t>G</a:t>
            </a:r>
            <a:endParaRPr lang="en-AU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81510" y="9594356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RB</a:t>
            </a:r>
            <a:endParaRPr lang="en-AU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397391" y="10772139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LB</a:t>
            </a:r>
            <a:endParaRPr lang="en-AU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25958" y="10271655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PL</a:t>
            </a:r>
            <a:endParaRPr lang="en-A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540029" y="8507964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DG</a:t>
            </a:r>
            <a:endParaRPr lang="en-AU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699125" y="8765115"/>
            <a:ext cx="71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RTC</a:t>
            </a:r>
            <a:endParaRPr lang="en-AU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877692" y="12036187"/>
            <a:ext cx="70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MW</a:t>
            </a:r>
            <a:endParaRPr lang="en-AU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24149" y="10416134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RG</a:t>
            </a:r>
            <a:endParaRPr lang="en-AU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24148" y="11025028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LTC</a:t>
            </a:r>
            <a:endParaRPr lang="en-AU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8708" y="9473375"/>
            <a:ext cx="55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RR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900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3290</TotalTime>
  <Words>49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25</cp:revision>
  <dcterms:created xsi:type="dcterms:W3CDTF">2018-09-17T05:49:02Z</dcterms:created>
  <dcterms:modified xsi:type="dcterms:W3CDTF">2018-09-27T03:51:07Z</dcterms:modified>
</cp:coreProperties>
</file>