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5392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447" y="1122363"/>
            <a:ext cx="810839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411" y="3602038"/>
            <a:ext cx="715446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62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3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553" y="365125"/>
            <a:ext cx="205690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826" y="365125"/>
            <a:ext cx="605148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4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34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58" y="1709740"/>
            <a:ext cx="822763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58" y="4589465"/>
            <a:ext cx="82276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1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826" y="1825625"/>
            <a:ext cx="4054197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265" y="1825625"/>
            <a:ext cx="4054197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74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365127"/>
            <a:ext cx="822763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070" y="1681163"/>
            <a:ext cx="4035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070" y="2505075"/>
            <a:ext cx="403556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9265" y="1681163"/>
            <a:ext cx="40554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9265" y="2505075"/>
            <a:ext cx="40554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7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6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9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457200"/>
            <a:ext cx="30766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440" y="987427"/>
            <a:ext cx="48292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8" y="2057400"/>
            <a:ext cx="30766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77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457200"/>
            <a:ext cx="30766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5440" y="987427"/>
            <a:ext cx="48292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8" y="2057400"/>
            <a:ext cx="30766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73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826" y="365127"/>
            <a:ext cx="82276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826" y="1825625"/>
            <a:ext cx="8227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826" y="6356352"/>
            <a:ext cx="2146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648B-774D-41CD-84EB-BBC2ADC41B0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9889" y="6356352"/>
            <a:ext cx="3219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7122" y="6356352"/>
            <a:ext cx="2146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DF17-83B6-4345-8826-8A848FE410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54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81" y="158457"/>
            <a:ext cx="4489666" cy="3362279"/>
          </a:xfrm>
          <a:prstGeom prst="rect">
            <a:avLst/>
          </a:prstGeom>
        </p:spPr>
      </p:pic>
      <p:pic>
        <p:nvPicPr>
          <p:cNvPr id="8419" name="Picture 84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73" y="3409665"/>
            <a:ext cx="4480985" cy="3355778"/>
          </a:xfrm>
          <a:prstGeom prst="rect">
            <a:avLst/>
          </a:prstGeom>
        </p:spPr>
      </p:pic>
      <p:pic>
        <p:nvPicPr>
          <p:cNvPr id="8420" name="Picture 84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" y="3414217"/>
            <a:ext cx="4510499" cy="3377881"/>
          </a:xfrm>
          <a:prstGeom prst="rect">
            <a:avLst/>
          </a:prstGeom>
        </p:spPr>
      </p:pic>
      <p:pic>
        <p:nvPicPr>
          <p:cNvPr id="8422" name="Picture 84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" y="150655"/>
            <a:ext cx="4510499" cy="3377881"/>
          </a:xfrm>
          <a:prstGeom prst="rect">
            <a:avLst/>
          </a:prstGeom>
        </p:spPr>
      </p:pic>
      <p:sp>
        <p:nvSpPr>
          <p:cNvPr id="8423" name="TextBox 8422"/>
          <p:cNvSpPr txBox="1"/>
          <p:nvPr/>
        </p:nvSpPr>
        <p:spPr>
          <a:xfrm rot="5400000">
            <a:off x="7819986" y="1524633"/>
            <a:ext cx="293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Resonance Amplitude (</a:t>
            </a:r>
            <a:r>
              <a:rPr lang="en-AU" dirty="0" err="1"/>
              <a:t>dBm</a:t>
            </a:r>
            <a:r>
              <a:rPr lang="en-AU" dirty="0"/>
              <a:t>)</a:t>
            </a:r>
          </a:p>
        </p:txBody>
      </p:sp>
      <p:sp>
        <p:nvSpPr>
          <p:cNvPr id="3816" name="TextBox 3815"/>
          <p:cNvSpPr txBox="1"/>
          <p:nvPr/>
        </p:nvSpPr>
        <p:spPr>
          <a:xfrm rot="5400000">
            <a:off x="8228599" y="4730797"/>
            <a:ext cx="21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Resonance Q-factor</a:t>
            </a:r>
          </a:p>
        </p:txBody>
      </p:sp>
      <p:sp>
        <p:nvSpPr>
          <p:cNvPr id="3817" name="TextBox 3816"/>
          <p:cNvSpPr txBox="1"/>
          <p:nvPr/>
        </p:nvSpPr>
        <p:spPr>
          <a:xfrm rot="5400000">
            <a:off x="3380350" y="4813177"/>
            <a:ext cx="278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Resonance frequency (GHz)</a:t>
            </a:r>
          </a:p>
        </p:txBody>
      </p:sp>
      <p:sp>
        <p:nvSpPr>
          <p:cNvPr id="8424" name="TextBox 8423"/>
          <p:cNvSpPr txBox="1"/>
          <p:nvPr/>
        </p:nvSpPr>
        <p:spPr>
          <a:xfrm>
            <a:off x="50384" y="53887"/>
            <a:ext cx="54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</a:p>
        </p:txBody>
      </p:sp>
      <p:sp>
        <p:nvSpPr>
          <p:cNvPr id="3819" name="TextBox 3818"/>
          <p:cNvSpPr txBox="1"/>
          <p:nvPr/>
        </p:nvSpPr>
        <p:spPr>
          <a:xfrm>
            <a:off x="4804676" y="53887"/>
            <a:ext cx="54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  <p:sp>
        <p:nvSpPr>
          <p:cNvPr id="3820" name="TextBox 3819"/>
          <p:cNvSpPr txBox="1"/>
          <p:nvPr/>
        </p:nvSpPr>
        <p:spPr>
          <a:xfrm>
            <a:off x="50384" y="3400113"/>
            <a:ext cx="54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</a:t>
            </a:r>
          </a:p>
        </p:txBody>
      </p:sp>
      <p:sp>
        <p:nvSpPr>
          <p:cNvPr id="3821" name="TextBox 3820"/>
          <p:cNvSpPr txBox="1"/>
          <p:nvPr/>
        </p:nvSpPr>
        <p:spPr>
          <a:xfrm>
            <a:off x="4847414" y="3409665"/>
            <a:ext cx="54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548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</cp:revision>
  <dcterms:created xsi:type="dcterms:W3CDTF">2018-10-03T06:58:41Z</dcterms:created>
  <dcterms:modified xsi:type="dcterms:W3CDTF">2018-10-03T07:04:55Z</dcterms:modified>
</cp:coreProperties>
</file>