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899650" cy="3959225"/>
  <p:notesSz cx="6858000" cy="9144000"/>
  <p:defaultTextStyle>
    <a:defPPr>
      <a:defRPr lang="en-US"/>
    </a:defPPr>
    <a:lvl1pPr marL="0" algn="l" defTabSz="665189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1pPr>
    <a:lvl2pPr marL="332595" algn="l" defTabSz="665189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2pPr>
    <a:lvl3pPr marL="665189" algn="l" defTabSz="665189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3pPr>
    <a:lvl4pPr marL="997784" algn="l" defTabSz="665189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4pPr>
    <a:lvl5pPr marL="1330378" algn="l" defTabSz="665189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5pPr>
    <a:lvl6pPr marL="1662973" algn="l" defTabSz="665189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6pPr>
    <a:lvl7pPr marL="1995567" algn="l" defTabSz="665189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7pPr>
    <a:lvl8pPr marL="2328162" algn="l" defTabSz="665189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8pPr>
    <a:lvl9pPr marL="2660756" algn="l" defTabSz="665189" rtl="0" eaLnBrk="1" latinLnBrk="0" hangingPunct="1">
      <a:defRPr sz="131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4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456" y="647957"/>
            <a:ext cx="7424738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456" y="2079510"/>
            <a:ext cx="7424738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F6-7F89-4036-A5FE-2E17BCD49E8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791C-80EE-4001-8718-52A27B3030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32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F6-7F89-4036-A5FE-2E17BCD49E8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791C-80EE-4001-8718-52A27B3030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68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4437" y="210792"/>
            <a:ext cx="2134612" cy="3355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601" y="210792"/>
            <a:ext cx="6280090" cy="335526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F6-7F89-4036-A5FE-2E17BCD49E8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791C-80EE-4001-8718-52A27B3030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12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F6-7F89-4036-A5FE-2E17BCD49E8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791C-80EE-4001-8718-52A27B3030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06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445" y="987058"/>
            <a:ext cx="8538448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445" y="2649565"/>
            <a:ext cx="8538448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F6-7F89-4036-A5FE-2E17BCD49E8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791C-80EE-4001-8718-52A27B3030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75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601" y="1053960"/>
            <a:ext cx="4207351" cy="25120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698" y="1053960"/>
            <a:ext cx="4207351" cy="251209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F6-7F89-4036-A5FE-2E17BCD49E8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791C-80EE-4001-8718-52A27B3030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68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0" y="210792"/>
            <a:ext cx="8538448" cy="765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891" y="970560"/>
            <a:ext cx="418801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891" y="1446217"/>
            <a:ext cx="4188016" cy="21271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698" y="970560"/>
            <a:ext cx="4208641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1698" y="1446217"/>
            <a:ext cx="4208641" cy="21271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F6-7F89-4036-A5FE-2E17BCD49E8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791C-80EE-4001-8718-52A27B3030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94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F6-7F89-4036-A5FE-2E17BCD49E8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791C-80EE-4001-8718-52A27B3030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81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F6-7F89-4036-A5FE-2E17BCD49E8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791C-80EE-4001-8718-52A27B3030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0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1" y="263948"/>
            <a:ext cx="3192895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641" y="570055"/>
            <a:ext cx="5011698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891" y="1187768"/>
            <a:ext cx="3192895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F6-7F89-4036-A5FE-2E17BCD49E8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791C-80EE-4001-8718-52A27B3030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89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1" y="263948"/>
            <a:ext cx="3192895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641" y="570055"/>
            <a:ext cx="5011698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891" y="1187768"/>
            <a:ext cx="3192895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EF6-7F89-4036-A5FE-2E17BCD49E8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791C-80EE-4001-8718-52A27B3030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18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601" y="210792"/>
            <a:ext cx="8538448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601" y="1053960"/>
            <a:ext cx="8538448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601" y="3669615"/>
            <a:ext cx="2227421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DEF6-7F89-4036-A5FE-2E17BCD49E8F}" type="datetimeFigureOut">
              <a:rPr lang="en-AU" smtClean="0"/>
              <a:t>3/10/2018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259" y="3669615"/>
            <a:ext cx="3341132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1628" y="3669615"/>
            <a:ext cx="2227421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791C-80EE-4001-8718-52A27B3030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62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0" y="56458"/>
            <a:ext cx="5107005" cy="382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412" y="56458"/>
            <a:ext cx="5107005" cy="382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69" y="56458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6038" y="56458"/>
            <a:ext cx="3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025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</cp:revision>
  <dcterms:created xsi:type="dcterms:W3CDTF">2018-10-03T07:07:36Z</dcterms:created>
  <dcterms:modified xsi:type="dcterms:W3CDTF">2018-10-03T07:08:34Z</dcterms:modified>
</cp:coreProperties>
</file>