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80738" cy="4679950"/>
  <p:notesSz cx="6858000" cy="9144000"/>
  <p:defaultTextStyle>
    <a:defPPr>
      <a:defRPr lang="en-US"/>
    </a:defPPr>
    <a:lvl1pPr marL="0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1pPr>
    <a:lvl2pPr marL="375818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2pPr>
    <a:lvl3pPr marL="751637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3pPr>
    <a:lvl4pPr marL="1127455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4pPr>
    <a:lvl5pPr marL="1503274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5pPr>
    <a:lvl6pPr marL="1879092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6pPr>
    <a:lvl7pPr marL="2254910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7pPr>
    <a:lvl8pPr marL="2630729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8pPr>
    <a:lvl9pPr marL="3006547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592" y="765909"/>
            <a:ext cx="8235554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592" y="2458058"/>
            <a:ext cx="8235554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46A-449A-4978-BD18-E90F057AEBA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3782-F507-4A9C-9CE1-68B729DB64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50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46A-449A-4978-BD18-E90F057AEBA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3782-F507-4A9C-9CE1-68B729DB64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95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8090" y="249164"/>
            <a:ext cx="2367722" cy="39660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926" y="249164"/>
            <a:ext cx="6965906" cy="39660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46A-449A-4978-BD18-E90F057AEBA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3782-F507-4A9C-9CE1-68B729DB64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08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46A-449A-4978-BD18-E90F057AEBA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3782-F507-4A9C-9CE1-68B729DB64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3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06" y="1166738"/>
            <a:ext cx="9470887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06" y="3131884"/>
            <a:ext cx="9470887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46A-449A-4978-BD18-E90F057AEBA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3782-F507-4A9C-9CE1-68B729DB64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09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926" y="1245820"/>
            <a:ext cx="4666814" cy="29693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8998" y="1245820"/>
            <a:ext cx="4666814" cy="29693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46A-449A-4978-BD18-E90F057AEBA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3782-F507-4A9C-9CE1-68B729DB64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19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49164"/>
            <a:ext cx="9470887" cy="904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357" y="1147238"/>
            <a:ext cx="464536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357" y="1709482"/>
            <a:ext cx="4645366" cy="25143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8999" y="1147238"/>
            <a:ext cx="4668244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8999" y="1709482"/>
            <a:ext cx="4668244" cy="25143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46A-449A-4978-BD18-E90F057AEBA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3782-F507-4A9C-9CE1-68B729DB64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69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46A-449A-4978-BD18-E90F057AEBA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3782-F507-4A9C-9CE1-68B729DB64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147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46A-449A-4978-BD18-E90F057AEBA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3782-F507-4A9C-9CE1-68B729DB64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25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311997"/>
            <a:ext cx="354157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244" y="673826"/>
            <a:ext cx="555899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356" y="1403985"/>
            <a:ext cx="354157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46A-449A-4978-BD18-E90F057AEBA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3782-F507-4A9C-9CE1-68B729DB64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73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311997"/>
            <a:ext cx="354157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8244" y="673826"/>
            <a:ext cx="555899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356" y="1403985"/>
            <a:ext cx="354157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46A-449A-4978-BD18-E90F057AEBA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3782-F507-4A9C-9CE1-68B729DB64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40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926" y="249164"/>
            <a:ext cx="947088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926" y="1245820"/>
            <a:ext cx="947088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26" y="4337621"/>
            <a:ext cx="24706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746A-449A-4978-BD18-E90F057AEBAA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7370" y="4337621"/>
            <a:ext cx="370599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5146" y="4337621"/>
            <a:ext cx="24706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3782-F507-4A9C-9CE1-68B729DB64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8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0" y="55903"/>
            <a:ext cx="5486411" cy="4572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978" y="55903"/>
            <a:ext cx="5486411" cy="4572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7434" y="55903"/>
            <a:ext cx="280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8978" y="55903"/>
            <a:ext cx="280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0385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</cp:revision>
  <dcterms:created xsi:type="dcterms:W3CDTF">2018-10-05T01:50:54Z</dcterms:created>
  <dcterms:modified xsi:type="dcterms:W3CDTF">2018-10-05T01:51:27Z</dcterms:modified>
</cp:coreProperties>
</file>