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80738" cy="4679950"/>
  <p:notesSz cx="6858000" cy="9144000"/>
  <p:defaultTextStyle>
    <a:defPPr>
      <a:defRPr lang="en-US"/>
    </a:defPPr>
    <a:lvl1pPr marL="0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1pPr>
    <a:lvl2pPr marL="380162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2pPr>
    <a:lvl3pPr marL="760324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3pPr>
    <a:lvl4pPr marL="1140485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4pPr>
    <a:lvl5pPr marL="1520647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5pPr>
    <a:lvl6pPr marL="1900809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6pPr>
    <a:lvl7pPr marL="2280971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7pPr>
    <a:lvl8pPr marL="2661133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8pPr>
    <a:lvl9pPr marL="3041294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4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592" y="765909"/>
            <a:ext cx="8235554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592" y="2458058"/>
            <a:ext cx="8235554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29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12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8090" y="249164"/>
            <a:ext cx="2367722" cy="3966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926" y="249164"/>
            <a:ext cx="6965906" cy="39660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7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1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06" y="1166738"/>
            <a:ext cx="9470887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06" y="3131884"/>
            <a:ext cx="9470887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4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926" y="1245820"/>
            <a:ext cx="4666814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8998" y="1245820"/>
            <a:ext cx="4666814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48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49164"/>
            <a:ext cx="9470887" cy="904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357" y="1147238"/>
            <a:ext cx="464536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357" y="1709482"/>
            <a:ext cx="4645366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8999" y="1147238"/>
            <a:ext cx="4668244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8999" y="1709482"/>
            <a:ext cx="4668244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19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71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9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311997"/>
            <a:ext cx="354157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244" y="673826"/>
            <a:ext cx="555899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56" y="1403985"/>
            <a:ext cx="354157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34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311997"/>
            <a:ext cx="354157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8244" y="673826"/>
            <a:ext cx="555899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56" y="1403985"/>
            <a:ext cx="354157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72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926" y="249164"/>
            <a:ext cx="947088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26" y="1245820"/>
            <a:ext cx="947088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26" y="4337621"/>
            <a:ext cx="24706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05A9-1374-4F2B-82DE-BB8405A7ADE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7370" y="4337621"/>
            <a:ext cx="370599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5146" y="4337621"/>
            <a:ext cx="24706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459FB-7925-41A5-8D47-C65D45554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33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46" y="31326"/>
            <a:ext cx="5578349" cy="4648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" y="51305"/>
            <a:ext cx="5578349" cy="4648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68539" cy="41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34" b="1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4163" y="0"/>
            <a:ext cx="368539" cy="41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34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576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2</cp:revision>
  <dcterms:created xsi:type="dcterms:W3CDTF">2018-10-05T01:47:35Z</dcterms:created>
  <dcterms:modified xsi:type="dcterms:W3CDTF">2018-10-05T01:48:41Z</dcterms:modified>
</cp:coreProperties>
</file>