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019925" cy="1800225"/>
  <p:notesSz cx="6858000" cy="9144000"/>
  <p:defaultTextStyle>
    <a:defPPr>
      <a:defRPr lang="en-US"/>
    </a:defPPr>
    <a:lvl1pPr marL="0" algn="l" defTabSz="423313" rtl="0" eaLnBrk="1" latinLnBrk="0" hangingPunct="1">
      <a:defRPr sz="834" kern="1200">
        <a:solidFill>
          <a:schemeClr val="tx1"/>
        </a:solidFill>
        <a:latin typeface="+mn-lt"/>
        <a:ea typeface="+mn-ea"/>
        <a:cs typeface="+mn-cs"/>
      </a:defRPr>
    </a:lvl1pPr>
    <a:lvl2pPr marL="211657" algn="l" defTabSz="423313" rtl="0" eaLnBrk="1" latinLnBrk="0" hangingPunct="1">
      <a:defRPr sz="834" kern="1200">
        <a:solidFill>
          <a:schemeClr val="tx1"/>
        </a:solidFill>
        <a:latin typeface="+mn-lt"/>
        <a:ea typeface="+mn-ea"/>
        <a:cs typeface="+mn-cs"/>
      </a:defRPr>
    </a:lvl2pPr>
    <a:lvl3pPr marL="423313" algn="l" defTabSz="423313" rtl="0" eaLnBrk="1" latinLnBrk="0" hangingPunct="1">
      <a:defRPr sz="834" kern="1200">
        <a:solidFill>
          <a:schemeClr val="tx1"/>
        </a:solidFill>
        <a:latin typeface="+mn-lt"/>
        <a:ea typeface="+mn-ea"/>
        <a:cs typeface="+mn-cs"/>
      </a:defRPr>
    </a:lvl3pPr>
    <a:lvl4pPr marL="634969" algn="l" defTabSz="423313" rtl="0" eaLnBrk="1" latinLnBrk="0" hangingPunct="1">
      <a:defRPr sz="834" kern="1200">
        <a:solidFill>
          <a:schemeClr val="tx1"/>
        </a:solidFill>
        <a:latin typeface="+mn-lt"/>
        <a:ea typeface="+mn-ea"/>
        <a:cs typeface="+mn-cs"/>
      </a:defRPr>
    </a:lvl4pPr>
    <a:lvl5pPr marL="846625" algn="l" defTabSz="423313" rtl="0" eaLnBrk="1" latinLnBrk="0" hangingPunct="1">
      <a:defRPr sz="834" kern="1200">
        <a:solidFill>
          <a:schemeClr val="tx1"/>
        </a:solidFill>
        <a:latin typeface="+mn-lt"/>
        <a:ea typeface="+mn-ea"/>
        <a:cs typeface="+mn-cs"/>
      </a:defRPr>
    </a:lvl5pPr>
    <a:lvl6pPr marL="1058282" algn="l" defTabSz="423313" rtl="0" eaLnBrk="1" latinLnBrk="0" hangingPunct="1">
      <a:defRPr sz="834" kern="1200">
        <a:solidFill>
          <a:schemeClr val="tx1"/>
        </a:solidFill>
        <a:latin typeface="+mn-lt"/>
        <a:ea typeface="+mn-ea"/>
        <a:cs typeface="+mn-cs"/>
      </a:defRPr>
    </a:lvl6pPr>
    <a:lvl7pPr marL="1269939" algn="l" defTabSz="423313" rtl="0" eaLnBrk="1" latinLnBrk="0" hangingPunct="1">
      <a:defRPr sz="834" kern="1200">
        <a:solidFill>
          <a:schemeClr val="tx1"/>
        </a:solidFill>
        <a:latin typeface="+mn-lt"/>
        <a:ea typeface="+mn-ea"/>
        <a:cs typeface="+mn-cs"/>
      </a:defRPr>
    </a:lvl7pPr>
    <a:lvl8pPr marL="1481595" algn="l" defTabSz="423313" rtl="0" eaLnBrk="1" latinLnBrk="0" hangingPunct="1">
      <a:defRPr sz="834" kern="1200">
        <a:solidFill>
          <a:schemeClr val="tx1"/>
        </a:solidFill>
        <a:latin typeface="+mn-lt"/>
        <a:ea typeface="+mn-ea"/>
        <a:cs typeface="+mn-cs"/>
      </a:defRPr>
    </a:lvl8pPr>
    <a:lvl9pPr marL="1693252" algn="l" defTabSz="423313" rtl="0" eaLnBrk="1" latinLnBrk="0" hangingPunct="1">
      <a:defRPr sz="83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8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150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491" y="294620"/>
            <a:ext cx="5264944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491" y="945535"/>
            <a:ext cx="5264944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510-0491-45F1-9AD6-2B8D9966EAFC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C16E-9AEC-47FC-8BD6-BEB3D5E4C5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11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510-0491-45F1-9AD6-2B8D9966EAFC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C16E-9AEC-47FC-8BD6-BEB3D5E4C5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379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3634" y="95846"/>
            <a:ext cx="1513671" cy="15256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620" y="95846"/>
            <a:ext cx="4453265" cy="15256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510-0491-45F1-9AD6-2B8D9966EAFC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C16E-9AEC-47FC-8BD6-BEB3D5E4C5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96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510-0491-45F1-9AD6-2B8D9966EAFC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C16E-9AEC-47FC-8BD6-BEB3D5E4C5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82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64" y="448807"/>
            <a:ext cx="6054685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964" y="1204734"/>
            <a:ext cx="6054685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510-0491-45F1-9AD6-2B8D9966EAFC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C16E-9AEC-47FC-8BD6-BEB3D5E4C5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97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20" y="479227"/>
            <a:ext cx="2983468" cy="1142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3837" y="479227"/>
            <a:ext cx="2983468" cy="1142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510-0491-45F1-9AD6-2B8D9966EAFC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C16E-9AEC-47FC-8BD6-BEB3D5E4C5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02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95846"/>
            <a:ext cx="6054685" cy="347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34" y="441305"/>
            <a:ext cx="296975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534" y="657582"/>
            <a:ext cx="2969757" cy="9672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3837" y="441305"/>
            <a:ext cx="2984382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3837" y="657582"/>
            <a:ext cx="2984382" cy="9672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510-0491-45F1-9AD6-2B8D9966EAFC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C16E-9AEC-47FC-8BD6-BEB3D5E4C5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2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510-0491-45F1-9AD6-2B8D9966EAFC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C16E-9AEC-47FC-8BD6-BEB3D5E4C5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79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510-0491-45F1-9AD6-2B8D9966EAFC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C16E-9AEC-47FC-8BD6-BEB3D5E4C5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90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5" y="120015"/>
            <a:ext cx="226410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382" y="259199"/>
            <a:ext cx="3553837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5" y="540067"/>
            <a:ext cx="226410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510-0491-45F1-9AD6-2B8D9966EAFC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C16E-9AEC-47FC-8BD6-BEB3D5E4C5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33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5" y="120015"/>
            <a:ext cx="226410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84382" y="259199"/>
            <a:ext cx="3553837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5" y="540067"/>
            <a:ext cx="226410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510-0491-45F1-9AD6-2B8D9966EAFC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C16E-9AEC-47FC-8BD6-BEB3D5E4C5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2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620" y="95846"/>
            <a:ext cx="6054685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20" y="479227"/>
            <a:ext cx="6054685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620" y="1668542"/>
            <a:ext cx="157948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C510-0491-45F1-9AD6-2B8D9966EAFC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5350" y="1668542"/>
            <a:ext cx="236922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7822" y="1668542"/>
            <a:ext cx="157948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C16E-9AEC-47FC-8BD6-BEB3D5E4C5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67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7755" y="900996"/>
            <a:ext cx="1881865" cy="253575"/>
            <a:chOff x="5202462" y="5568571"/>
            <a:chExt cx="1881865" cy="215810"/>
          </a:xfrm>
          <a:solidFill>
            <a:srgbClr val="7030A0"/>
          </a:solidFill>
        </p:grpSpPr>
        <p:sp>
          <p:nvSpPr>
            <p:cNvPr id="5" name="Round Same Side Corner Rectangle 4"/>
            <p:cNvSpPr/>
            <p:nvPr/>
          </p:nvSpPr>
          <p:spPr>
            <a:xfrm rot="10800000">
              <a:off x="5202462" y="5568572"/>
              <a:ext cx="1881865" cy="215809"/>
            </a:xfrm>
            <a:prstGeom prst="round2SameRect">
              <a:avLst>
                <a:gd name="adj1" fmla="val 3542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Round Same Side Corner Rectangle 5"/>
            <p:cNvSpPr/>
            <p:nvPr/>
          </p:nvSpPr>
          <p:spPr>
            <a:xfrm rot="10800000" flipV="1">
              <a:off x="5202462" y="5568571"/>
              <a:ext cx="905444" cy="21580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7" name="Group 6"/>
          <p:cNvGrpSpPr/>
          <p:nvPr/>
        </p:nvGrpSpPr>
        <p:grpSpPr>
          <a:xfrm flipH="1">
            <a:off x="4971576" y="894368"/>
            <a:ext cx="1881865" cy="253575"/>
            <a:chOff x="5202462" y="5568571"/>
            <a:chExt cx="1881865" cy="215810"/>
          </a:xfrm>
          <a:solidFill>
            <a:srgbClr val="7030A0"/>
          </a:solidFill>
        </p:grpSpPr>
        <p:sp>
          <p:nvSpPr>
            <p:cNvPr id="8" name="Round Same Side Corner Rectangle 7"/>
            <p:cNvSpPr/>
            <p:nvPr/>
          </p:nvSpPr>
          <p:spPr>
            <a:xfrm rot="10800000">
              <a:off x="5202462" y="5568572"/>
              <a:ext cx="1881865" cy="215809"/>
            </a:xfrm>
            <a:prstGeom prst="round2SameRect">
              <a:avLst>
                <a:gd name="adj1" fmla="val 3542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 dirty="0"/>
            </a:p>
          </p:txBody>
        </p:sp>
        <p:sp>
          <p:nvSpPr>
            <p:cNvPr id="9" name="Round Same Side Corner Rectangle 8"/>
            <p:cNvSpPr/>
            <p:nvPr/>
          </p:nvSpPr>
          <p:spPr>
            <a:xfrm rot="10800000" flipV="1">
              <a:off x="5202462" y="5568571"/>
              <a:ext cx="905444" cy="21580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/>
                <a:t>n+</a:t>
              </a:r>
              <a:endParaRPr lang="en-AU" sz="18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81407" y="894648"/>
            <a:ext cx="6672035" cy="721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sz="1800" dirty="0">
                <a:solidFill>
                  <a:schemeClr val="tx1"/>
                </a:solidFill>
              </a:rPr>
              <a:t>Si</a:t>
            </a:r>
            <a:endParaRPr lang="en-AU" sz="1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492" y="701259"/>
            <a:ext cx="5482257" cy="1962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776100" y="552123"/>
            <a:ext cx="1214831" cy="3453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81405" y="441337"/>
            <a:ext cx="545872" cy="4561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633618" y="861712"/>
            <a:ext cx="1357313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227217" y="488623"/>
            <a:ext cx="454025" cy="408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 flipH="1">
            <a:off x="5043919" y="549280"/>
            <a:ext cx="1214831" cy="3453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 flipH="1">
            <a:off x="6307567" y="438494"/>
            <a:ext cx="545872" cy="4561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 flipH="1">
            <a:off x="5043919" y="858869"/>
            <a:ext cx="1357313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 flipH="1">
            <a:off x="6353608" y="485780"/>
            <a:ext cx="454025" cy="408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/>
              <a:t>Al</a:t>
            </a:r>
            <a:endParaRPr lang="en-AU" sz="1800" dirty="0"/>
          </a:p>
        </p:txBody>
      </p:sp>
      <p:sp>
        <p:nvSpPr>
          <p:cNvPr id="23" name="Rectangle 22"/>
          <p:cNvSpPr/>
          <p:nvPr/>
        </p:nvSpPr>
        <p:spPr>
          <a:xfrm>
            <a:off x="830856" y="762410"/>
            <a:ext cx="5373130" cy="14005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830856" y="616627"/>
            <a:ext cx="1114034" cy="2858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3254579" y="433511"/>
            <a:ext cx="525686" cy="2677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26" name="Group 25"/>
          <p:cNvGrpSpPr/>
          <p:nvPr/>
        </p:nvGrpSpPr>
        <p:grpSpPr>
          <a:xfrm>
            <a:off x="935243" y="284377"/>
            <a:ext cx="1865449" cy="416878"/>
            <a:chOff x="5949950" y="4951954"/>
            <a:chExt cx="1865449" cy="416878"/>
          </a:xfrm>
          <a:solidFill>
            <a:schemeClr val="accent2">
              <a:lumMod val="75000"/>
            </a:schemeClr>
          </a:solidFill>
        </p:grpSpPr>
        <p:sp>
          <p:nvSpPr>
            <p:cNvPr id="27" name="Rectangle 26"/>
            <p:cNvSpPr/>
            <p:nvPr/>
          </p:nvSpPr>
          <p:spPr>
            <a:xfrm>
              <a:off x="5949950" y="4951954"/>
              <a:ext cx="1203325" cy="2677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05638" y="5101088"/>
              <a:ext cx="809761" cy="2677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4234155" y="281064"/>
            <a:ext cx="1864458" cy="420903"/>
            <a:chOff x="5950941" y="4947929"/>
            <a:chExt cx="1864458" cy="420903"/>
          </a:xfrm>
          <a:solidFill>
            <a:schemeClr val="accent2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5950941" y="4947929"/>
              <a:ext cx="1203325" cy="2677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05638" y="5101088"/>
              <a:ext cx="809761" cy="2677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>
            <a:off x="6151798" y="309268"/>
            <a:ext cx="155773" cy="2050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flipH="1">
            <a:off x="5089954" y="613784"/>
            <a:ext cx="1114034" cy="2858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800" dirty="0"/>
              <a:t>SiO</a:t>
            </a:r>
            <a:r>
              <a:rPr lang="en-AU" sz="1800" baseline="-25000" dirty="0"/>
              <a:t>2</a:t>
            </a:r>
            <a:endParaRPr lang="en-AU" sz="18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431067" y="1267187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AU" sz="1800" b="1" baseline="300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31</a:t>
            </a:r>
            <a:r>
              <a:rPr lang="en-AU" sz="1800" b="1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P</a:t>
            </a:r>
            <a:endParaRPr lang="en-AU" sz="1800" b="1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78372" y="1147236"/>
            <a:ext cx="189895" cy="189895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3215895" y="951680"/>
            <a:ext cx="189895" cy="189895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/>
          <p:cNvSpPr/>
          <p:nvPr/>
        </p:nvSpPr>
        <p:spPr>
          <a:xfrm>
            <a:off x="3828576" y="988528"/>
            <a:ext cx="189895" cy="189895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/>
          <p:cNvSpPr/>
          <p:nvPr/>
        </p:nvSpPr>
        <p:spPr>
          <a:xfrm>
            <a:off x="4130166" y="1213124"/>
            <a:ext cx="189895" cy="189895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6098614" y="-5269"/>
            <a:ext cx="679625" cy="408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tx1"/>
                </a:solidFill>
              </a:rPr>
              <a:t>Al</a:t>
            </a:r>
            <a:r>
              <a:rPr lang="en-AU" sz="1800" baseline="-25000" dirty="0">
                <a:solidFill>
                  <a:schemeClr val="tx1"/>
                </a:solidFill>
              </a:rPr>
              <a:t>2</a:t>
            </a:r>
            <a:r>
              <a:rPr lang="en-AU" sz="1800" dirty="0">
                <a:solidFill>
                  <a:schemeClr val="tx1"/>
                </a:solidFill>
              </a:rPr>
              <a:t>O</a:t>
            </a:r>
            <a:r>
              <a:rPr lang="en-AU" sz="1800" baseline="-25000" dirty="0">
                <a:solidFill>
                  <a:schemeClr val="tx1"/>
                </a:solidFill>
              </a:rPr>
              <a:t>3</a:t>
            </a:r>
            <a:endParaRPr lang="en-AU" sz="1800" baseline="-25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0116" y="233496"/>
            <a:ext cx="5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 err="1"/>
              <a:t>Nb</a:t>
            </a:r>
            <a:endParaRPr lang="en-AU" sz="1800" dirty="0"/>
          </a:p>
        </p:txBody>
      </p:sp>
      <p:sp>
        <p:nvSpPr>
          <p:cNvPr id="49" name="Oval 48"/>
          <p:cNvSpPr/>
          <p:nvPr/>
        </p:nvSpPr>
        <p:spPr>
          <a:xfrm>
            <a:off x="3526987" y="1095421"/>
            <a:ext cx="189895" cy="189895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5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2</cp:revision>
  <dcterms:created xsi:type="dcterms:W3CDTF">2018-10-06T10:16:50Z</dcterms:created>
  <dcterms:modified xsi:type="dcterms:W3CDTF">2018-10-06T10:22:53Z</dcterms:modified>
</cp:coreProperties>
</file>