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10439400" cy="4319588"/>
  <p:notesSz cx="6858000" cy="9144000"/>
  <p:defaultTextStyle>
    <a:defPPr>
      <a:defRPr lang="en-US"/>
    </a:defPPr>
    <a:lvl1pPr marL="0" algn="l" defTabSz="777773" rtl="0" eaLnBrk="1" latinLnBrk="0" hangingPunct="1">
      <a:defRPr sz="1530" kern="1200">
        <a:solidFill>
          <a:schemeClr val="tx1"/>
        </a:solidFill>
        <a:latin typeface="+mn-lt"/>
        <a:ea typeface="+mn-ea"/>
        <a:cs typeface="+mn-cs"/>
      </a:defRPr>
    </a:lvl1pPr>
    <a:lvl2pPr marL="388886" algn="l" defTabSz="777773" rtl="0" eaLnBrk="1" latinLnBrk="0" hangingPunct="1">
      <a:defRPr sz="1530" kern="1200">
        <a:solidFill>
          <a:schemeClr val="tx1"/>
        </a:solidFill>
        <a:latin typeface="+mn-lt"/>
        <a:ea typeface="+mn-ea"/>
        <a:cs typeface="+mn-cs"/>
      </a:defRPr>
    </a:lvl2pPr>
    <a:lvl3pPr marL="777773" algn="l" defTabSz="777773" rtl="0" eaLnBrk="1" latinLnBrk="0" hangingPunct="1">
      <a:defRPr sz="1530" kern="1200">
        <a:solidFill>
          <a:schemeClr val="tx1"/>
        </a:solidFill>
        <a:latin typeface="+mn-lt"/>
        <a:ea typeface="+mn-ea"/>
        <a:cs typeface="+mn-cs"/>
      </a:defRPr>
    </a:lvl3pPr>
    <a:lvl4pPr marL="1166659" algn="l" defTabSz="777773" rtl="0" eaLnBrk="1" latinLnBrk="0" hangingPunct="1">
      <a:defRPr sz="1530" kern="1200">
        <a:solidFill>
          <a:schemeClr val="tx1"/>
        </a:solidFill>
        <a:latin typeface="+mn-lt"/>
        <a:ea typeface="+mn-ea"/>
        <a:cs typeface="+mn-cs"/>
      </a:defRPr>
    </a:lvl4pPr>
    <a:lvl5pPr marL="1555547" algn="l" defTabSz="777773" rtl="0" eaLnBrk="1" latinLnBrk="0" hangingPunct="1">
      <a:defRPr sz="1530" kern="1200">
        <a:solidFill>
          <a:schemeClr val="tx1"/>
        </a:solidFill>
        <a:latin typeface="+mn-lt"/>
        <a:ea typeface="+mn-ea"/>
        <a:cs typeface="+mn-cs"/>
      </a:defRPr>
    </a:lvl5pPr>
    <a:lvl6pPr marL="1944432" algn="l" defTabSz="777773" rtl="0" eaLnBrk="1" latinLnBrk="0" hangingPunct="1">
      <a:defRPr sz="1530" kern="1200">
        <a:solidFill>
          <a:schemeClr val="tx1"/>
        </a:solidFill>
        <a:latin typeface="+mn-lt"/>
        <a:ea typeface="+mn-ea"/>
        <a:cs typeface="+mn-cs"/>
      </a:defRPr>
    </a:lvl6pPr>
    <a:lvl7pPr marL="2333320" algn="l" defTabSz="777773" rtl="0" eaLnBrk="1" latinLnBrk="0" hangingPunct="1">
      <a:defRPr sz="1530" kern="1200">
        <a:solidFill>
          <a:schemeClr val="tx1"/>
        </a:solidFill>
        <a:latin typeface="+mn-lt"/>
        <a:ea typeface="+mn-ea"/>
        <a:cs typeface="+mn-cs"/>
      </a:defRPr>
    </a:lvl7pPr>
    <a:lvl8pPr marL="2722206" algn="l" defTabSz="777773" rtl="0" eaLnBrk="1" latinLnBrk="0" hangingPunct="1">
      <a:defRPr sz="1530" kern="1200">
        <a:solidFill>
          <a:schemeClr val="tx1"/>
        </a:solidFill>
        <a:latin typeface="+mn-lt"/>
        <a:ea typeface="+mn-ea"/>
        <a:cs typeface="+mn-cs"/>
      </a:defRPr>
    </a:lvl8pPr>
    <a:lvl9pPr marL="3111091" algn="l" defTabSz="777773" rtl="0" eaLnBrk="1" latinLnBrk="0" hangingPunct="1">
      <a:defRPr sz="153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34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56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4925" y="706933"/>
            <a:ext cx="7829550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4925" y="2268784"/>
            <a:ext cx="7829550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B0C9-4347-4DC5-B776-FA5B558C9E96}" type="datetimeFigureOut">
              <a:rPr lang="en-AU" smtClean="0"/>
              <a:t>7/10/2018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87AF-A282-4794-A875-D574A4309F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8826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B0C9-4347-4DC5-B776-FA5B558C9E96}" type="datetimeFigureOut">
              <a:rPr lang="en-AU" smtClean="0"/>
              <a:t>7/10/2018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87AF-A282-4794-A875-D574A4309F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8756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70695" y="229978"/>
            <a:ext cx="2250996" cy="36606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7709" y="229978"/>
            <a:ext cx="6622494" cy="36606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B0C9-4347-4DC5-B776-FA5B558C9E96}" type="datetimeFigureOut">
              <a:rPr lang="en-AU" smtClean="0"/>
              <a:t>7/10/2018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87AF-A282-4794-A875-D574A4309F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215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B0C9-4347-4DC5-B776-FA5B558C9E96}" type="datetimeFigureOut">
              <a:rPr lang="en-AU" smtClean="0"/>
              <a:t>7/10/2018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87AF-A282-4794-A875-D574A4309F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1803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271" y="1076898"/>
            <a:ext cx="9003983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271" y="2890725"/>
            <a:ext cx="9003983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B0C9-4347-4DC5-B776-FA5B558C9E96}" type="datetimeFigureOut">
              <a:rPr lang="en-AU" smtClean="0"/>
              <a:t>7/10/2018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87AF-A282-4794-A875-D574A4309F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4135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7709" y="1149890"/>
            <a:ext cx="4436745" cy="274073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84946" y="1149890"/>
            <a:ext cx="4436745" cy="274073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B0C9-4347-4DC5-B776-FA5B558C9E96}" type="datetimeFigureOut">
              <a:rPr lang="en-AU" smtClean="0"/>
              <a:t>7/10/2018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87AF-A282-4794-A875-D574A4309F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9723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8" y="229978"/>
            <a:ext cx="9003983" cy="8349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069" y="1058899"/>
            <a:ext cx="4416355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69" y="1577849"/>
            <a:ext cx="4416355" cy="23207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84946" y="1058899"/>
            <a:ext cx="4438105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84946" y="1577849"/>
            <a:ext cx="4438105" cy="23207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B0C9-4347-4DC5-B776-FA5B558C9E96}" type="datetimeFigureOut">
              <a:rPr lang="en-AU" smtClean="0"/>
              <a:t>7/10/2018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87AF-A282-4794-A875-D574A4309F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064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B0C9-4347-4DC5-B776-FA5B558C9E96}" type="datetimeFigureOut">
              <a:rPr lang="en-AU" smtClean="0"/>
              <a:t>7/10/2018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87AF-A282-4794-A875-D574A4309F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289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B0C9-4347-4DC5-B776-FA5B558C9E96}" type="datetimeFigureOut">
              <a:rPr lang="en-AU" smtClean="0"/>
              <a:t>7/10/2018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87AF-A282-4794-A875-D574A4309F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0236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9" y="287972"/>
            <a:ext cx="3366978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8105" y="621941"/>
            <a:ext cx="5284946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069" y="1295877"/>
            <a:ext cx="3366978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B0C9-4347-4DC5-B776-FA5B558C9E96}" type="datetimeFigureOut">
              <a:rPr lang="en-AU" smtClean="0"/>
              <a:t>7/10/2018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87AF-A282-4794-A875-D574A4309F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3183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9" y="287972"/>
            <a:ext cx="3366978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38105" y="621941"/>
            <a:ext cx="5284946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069" y="1295877"/>
            <a:ext cx="3366978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B0C9-4347-4DC5-B776-FA5B558C9E96}" type="datetimeFigureOut">
              <a:rPr lang="en-AU" smtClean="0"/>
              <a:t>7/10/2018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87AF-A282-4794-A875-D574A4309F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9718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7709" y="229978"/>
            <a:ext cx="9003983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709" y="1149890"/>
            <a:ext cx="9003983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7709" y="4003618"/>
            <a:ext cx="234886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AB0C9-4347-4DC5-B776-FA5B558C9E96}" type="datetimeFigureOut">
              <a:rPr lang="en-AU" smtClean="0"/>
              <a:t>7/10/2018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8051" y="4003618"/>
            <a:ext cx="3523298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826" y="4003618"/>
            <a:ext cx="234886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D87AF-A282-4794-A875-D574A4309F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5935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 flipH="1">
            <a:off x="-8120" y="67235"/>
            <a:ext cx="305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a</a:t>
            </a:r>
          </a:p>
        </p:txBody>
      </p:sp>
      <p:grpSp>
        <p:nvGrpSpPr>
          <p:cNvPr id="82" name="Group 73"/>
          <p:cNvGrpSpPr>
            <a:grpSpLocks noChangeAspect="1"/>
          </p:cNvGrpSpPr>
          <p:nvPr/>
        </p:nvGrpSpPr>
        <p:grpSpPr bwMode="auto">
          <a:xfrm>
            <a:off x="125552" y="0"/>
            <a:ext cx="5532438" cy="4176714"/>
            <a:chOff x="4" y="42"/>
            <a:chExt cx="3485" cy="2631"/>
          </a:xfrm>
        </p:grpSpPr>
        <p:sp>
          <p:nvSpPr>
            <p:cNvPr id="83" name="AutoShape 72"/>
            <p:cNvSpPr>
              <a:spLocks noChangeAspect="1" noChangeArrowheads="1" noTextEdit="1"/>
            </p:cNvSpPr>
            <p:nvPr/>
          </p:nvSpPr>
          <p:spPr bwMode="auto">
            <a:xfrm>
              <a:off x="4" y="42"/>
              <a:ext cx="3485" cy="2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4" name="Line 74"/>
            <p:cNvSpPr>
              <a:spLocks noChangeShapeType="1"/>
            </p:cNvSpPr>
            <p:nvPr/>
          </p:nvSpPr>
          <p:spPr bwMode="auto">
            <a:xfrm>
              <a:off x="497" y="2204"/>
              <a:ext cx="2668" cy="0"/>
            </a:xfrm>
            <a:prstGeom prst="line">
              <a:avLst/>
            </a:prstGeom>
            <a:noFill/>
            <a:ln w="3968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5" name="Line 75"/>
            <p:cNvSpPr>
              <a:spLocks noChangeShapeType="1"/>
            </p:cNvSpPr>
            <p:nvPr/>
          </p:nvSpPr>
          <p:spPr bwMode="auto">
            <a:xfrm>
              <a:off x="497" y="235"/>
              <a:ext cx="2668" cy="0"/>
            </a:xfrm>
            <a:prstGeom prst="line">
              <a:avLst/>
            </a:prstGeom>
            <a:noFill/>
            <a:ln w="3968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6" name="Line 76"/>
            <p:cNvSpPr>
              <a:spLocks noChangeShapeType="1"/>
            </p:cNvSpPr>
            <p:nvPr/>
          </p:nvSpPr>
          <p:spPr bwMode="auto">
            <a:xfrm flipV="1">
              <a:off x="497" y="2178"/>
              <a:ext cx="0" cy="26"/>
            </a:xfrm>
            <a:prstGeom prst="line">
              <a:avLst/>
            </a:prstGeom>
            <a:noFill/>
            <a:ln w="3968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7" name="Line 77"/>
            <p:cNvSpPr>
              <a:spLocks noChangeShapeType="1"/>
            </p:cNvSpPr>
            <p:nvPr/>
          </p:nvSpPr>
          <p:spPr bwMode="auto">
            <a:xfrm flipV="1">
              <a:off x="1259" y="2178"/>
              <a:ext cx="0" cy="26"/>
            </a:xfrm>
            <a:prstGeom prst="line">
              <a:avLst/>
            </a:prstGeom>
            <a:noFill/>
            <a:ln w="3968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8" name="Line 78"/>
            <p:cNvSpPr>
              <a:spLocks noChangeShapeType="1"/>
            </p:cNvSpPr>
            <p:nvPr/>
          </p:nvSpPr>
          <p:spPr bwMode="auto">
            <a:xfrm flipV="1">
              <a:off x="2022" y="2178"/>
              <a:ext cx="0" cy="26"/>
            </a:xfrm>
            <a:prstGeom prst="line">
              <a:avLst/>
            </a:prstGeom>
            <a:noFill/>
            <a:ln w="3968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9" name="Line 79"/>
            <p:cNvSpPr>
              <a:spLocks noChangeShapeType="1"/>
            </p:cNvSpPr>
            <p:nvPr/>
          </p:nvSpPr>
          <p:spPr bwMode="auto">
            <a:xfrm flipV="1">
              <a:off x="2784" y="2178"/>
              <a:ext cx="0" cy="26"/>
            </a:xfrm>
            <a:prstGeom prst="line">
              <a:avLst/>
            </a:prstGeom>
            <a:noFill/>
            <a:ln w="3968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0" name="Line 80"/>
            <p:cNvSpPr>
              <a:spLocks noChangeShapeType="1"/>
            </p:cNvSpPr>
            <p:nvPr/>
          </p:nvSpPr>
          <p:spPr bwMode="auto">
            <a:xfrm>
              <a:off x="497" y="235"/>
              <a:ext cx="0" cy="27"/>
            </a:xfrm>
            <a:prstGeom prst="line">
              <a:avLst/>
            </a:prstGeom>
            <a:noFill/>
            <a:ln w="3968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1" name="Line 81"/>
            <p:cNvSpPr>
              <a:spLocks noChangeShapeType="1"/>
            </p:cNvSpPr>
            <p:nvPr/>
          </p:nvSpPr>
          <p:spPr bwMode="auto">
            <a:xfrm>
              <a:off x="1259" y="235"/>
              <a:ext cx="0" cy="27"/>
            </a:xfrm>
            <a:prstGeom prst="line">
              <a:avLst/>
            </a:prstGeom>
            <a:noFill/>
            <a:ln w="3968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2" name="Line 82"/>
            <p:cNvSpPr>
              <a:spLocks noChangeShapeType="1"/>
            </p:cNvSpPr>
            <p:nvPr/>
          </p:nvSpPr>
          <p:spPr bwMode="auto">
            <a:xfrm>
              <a:off x="2022" y="235"/>
              <a:ext cx="0" cy="27"/>
            </a:xfrm>
            <a:prstGeom prst="line">
              <a:avLst/>
            </a:prstGeom>
            <a:noFill/>
            <a:ln w="3968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3" name="Line 83"/>
            <p:cNvSpPr>
              <a:spLocks noChangeShapeType="1"/>
            </p:cNvSpPr>
            <p:nvPr/>
          </p:nvSpPr>
          <p:spPr bwMode="auto">
            <a:xfrm>
              <a:off x="2784" y="235"/>
              <a:ext cx="0" cy="27"/>
            </a:xfrm>
            <a:prstGeom prst="line">
              <a:avLst/>
            </a:prstGeom>
            <a:noFill/>
            <a:ln w="3968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4" name="Rectangle 84"/>
            <p:cNvSpPr>
              <a:spLocks noChangeArrowheads="1"/>
            </p:cNvSpPr>
            <p:nvPr/>
          </p:nvSpPr>
          <p:spPr bwMode="auto">
            <a:xfrm>
              <a:off x="453" y="2267"/>
              <a:ext cx="8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1">
                  <a:solidFill>
                    <a:srgbClr val="262626"/>
                  </a:solidFill>
                </a:rPr>
                <a:t>0</a:t>
              </a:r>
              <a:endParaRPr lang="en-US" altLang="en-US"/>
            </a:p>
          </p:txBody>
        </p:sp>
        <p:sp>
          <p:nvSpPr>
            <p:cNvPr id="95" name="Rectangle 85"/>
            <p:cNvSpPr>
              <a:spLocks noChangeArrowheads="1"/>
            </p:cNvSpPr>
            <p:nvPr/>
          </p:nvSpPr>
          <p:spPr bwMode="auto">
            <a:xfrm>
              <a:off x="1132" y="2267"/>
              <a:ext cx="25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1">
                  <a:solidFill>
                    <a:srgbClr val="262626"/>
                  </a:solidFill>
                </a:rPr>
                <a:t>100</a:t>
              </a:r>
              <a:endParaRPr lang="en-US" altLang="en-US"/>
            </a:p>
          </p:txBody>
        </p:sp>
        <p:sp>
          <p:nvSpPr>
            <p:cNvPr id="96" name="Rectangle 86"/>
            <p:cNvSpPr>
              <a:spLocks noChangeArrowheads="1"/>
            </p:cNvSpPr>
            <p:nvPr/>
          </p:nvSpPr>
          <p:spPr bwMode="auto">
            <a:xfrm>
              <a:off x="1899" y="2267"/>
              <a:ext cx="25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1">
                  <a:solidFill>
                    <a:srgbClr val="262626"/>
                  </a:solidFill>
                </a:rPr>
                <a:t>200</a:t>
              </a:r>
              <a:endParaRPr lang="en-US" altLang="en-US"/>
            </a:p>
          </p:txBody>
        </p:sp>
        <p:sp>
          <p:nvSpPr>
            <p:cNvPr id="97" name="Rectangle 87"/>
            <p:cNvSpPr>
              <a:spLocks noChangeArrowheads="1"/>
            </p:cNvSpPr>
            <p:nvPr/>
          </p:nvSpPr>
          <p:spPr bwMode="auto">
            <a:xfrm>
              <a:off x="2660" y="2267"/>
              <a:ext cx="25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1">
                  <a:solidFill>
                    <a:srgbClr val="262626"/>
                  </a:solidFill>
                </a:rPr>
                <a:t>300</a:t>
              </a:r>
              <a:endParaRPr lang="en-US" altLang="en-US"/>
            </a:p>
          </p:txBody>
        </p:sp>
        <p:sp>
          <p:nvSpPr>
            <p:cNvPr id="98" name="Rectangle 88"/>
            <p:cNvSpPr>
              <a:spLocks noChangeArrowheads="1"/>
            </p:cNvSpPr>
            <p:nvPr/>
          </p:nvSpPr>
          <p:spPr bwMode="auto">
            <a:xfrm>
              <a:off x="1095" y="2479"/>
              <a:ext cx="146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solidFill>
                    <a:srgbClr val="262626"/>
                  </a:solidFill>
                </a:rPr>
                <a:t>Input frequency (Hz)</a:t>
              </a:r>
              <a:endParaRPr lang="en-US" altLang="en-US"/>
            </a:p>
          </p:txBody>
        </p:sp>
        <p:sp>
          <p:nvSpPr>
            <p:cNvPr id="99" name="Line 89"/>
            <p:cNvSpPr>
              <a:spLocks noChangeShapeType="1"/>
            </p:cNvSpPr>
            <p:nvPr/>
          </p:nvSpPr>
          <p:spPr bwMode="auto">
            <a:xfrm flipV="1">
              <a:off x="497" y="235"/>
              <a:ext cx="0" cy="1969"/>
            </a:xfrm>
            <a:prstGeom prst="line">
              <a:avLst/>
            </a:prstGeom>
            <a:noFill/>
            <a:ln w="3968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0" name="Line 90"/>
            <p:cNvSpPr>
              <a:spLocks noChangeShapeType="1"/>
            </p:cNvSpPr>
            <p:nvPr/>
          </p:nvSpPr>
          <p:spPr bwMode="auto">
            <a:xfrm flipV="1">
              <a:off x="3165" y="235"/>
              <a:ext cx="0" cy="1969"/>
            </a:xfrm>
            <a:prstGeom prst="line">
              <a:avLst/>
            </a:prstGeom>
            <a:noFill/>
            <a:ln w="3968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1" name="Line 91"/>
            <p:cNvSpPr>
              <a:spLocks noChangeShapeType="1"/>
            </p:cNvSpPr>
            <p:nvPr/>
          </p:nvSpPr>
          <p:spPr bwMode="auto">
            <a:xfrm>
              <a:off x="497" y="2204"/>
              <a:ext cx="26" cy="0"/>
            </a:xfrm>
            <a:prstGeom prst="line">
              <a:avLst/>
            </a:prstGeom>
            <a:noFill/>
            <a:ln w="3968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2" name="Line 92"/>
            <p:cNvSpPr>
              <a:spLocks noChangeShapeType="1"/>
            </p:cNvSpPr>
            <p:nvPr/>
          </p:nvSpPr>
          <p:spPr bwMode="auto">
            <a:xfrm>
              <a:off x="497" y="1811"/>
              <a:ext cx="26" cy="0"/>
            </a:xfrm>
            <a:prstGeom prst="line">
              <a:avLst/>
            </a:prstGeom>
            <a:noFill/>
            <a:ln w="3968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3" name="Line 93"/>
            <p:cNvSpPr>
              <a:spLocks noChangeShapeType="1"/>
            </p:cNvSpPr>
            <p:nvPr/>
          </p:nvSpPr>
          <p:spPr bwMode="auto">
            <a:xfrm>
              <a:off x="497" y="1417"/>
              <a:ext cx="26" cy="0"/>
            </a:xfrm>
            <a:prstGeom prst="line">
              <a:avLst/>
            </a:prstGeom>
            <a:noFill/>
            <a:ln w="3968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4" name="Line 94"/>
            <p:cNvSpPr>
              <a:spLocks noChangeShapeType="1"/>
            </p:cNvSpPr>
            <p:nvPr/>
          </p:nvSpPr>
          <p:spPr bwMode="auto">
            <a:xfrm>
              <a:off x="497" y="1023"/>
              <a:ext cx="26" cy="0"/>
            </a:xfrm>
            <a:prstGeom prst="line">
              <a:avLst/>
            </a:prstGeom>
            <a:noFill/>
            <a:ln w="3968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5" name="Line 95"/>
            <p:cNvSpPr>
              <a:spLocks noChangeShapeType="1"/>
            </p:cNvSpPr>
            <p:nvPr/>
          </p:nvSpPr>
          <p:spPr bwMode="auto">
            <a:xfrm>
              <a:off x="497" y="629"/>
              <a:ext cx="26" cy="0"/>
            </a:xfrm>
            <a:prstGeom prst="line">
              <a:avLst/>
            </a:prstGeom>
            <a:noFill/>
            <a:ln w="3968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6" name="Line 96"/>
            <p:cNvSpPr>
              <a:spLocks noChangeShapeType="1"/>
            </p:cNvSpPr>
            <p:nvPr/>
          </p:nvSpPr>
          <p:spPr bwMode="auto">
            <a:xfrm>
              <a:off x="497" y="235"/>
              <a:ext cx="26" cy="0"/>
            </a:xfrm>
            <a:prstGeom prst="line">
              <a:avLst/>
            </a:prstGeom>
            <a:noFill/>
            <a:ln w="3968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7" name="Line 97"/>
            <p:cNvSpPr>
              <a:spLocks noChangeShapeType="1"/>
            </p:cNvSpPr>
            <p:nvPr/>
          </p:nvSpPr>
          <p:spPr bwMode="auto">
            <a:xfrm flipH="1">
              <a:off x="3138" y="2204"/>
              <a:ext cx="27" cy="0"/>
            </a:xfrm>
            <a:prstGeom prst="line">
              <a:avLst/>
            </a:prstGeom>
            <a:noFill/>
            <a:ln w="3968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8" name="Line 98"/>
            <p:cNvSpPr>
              <a:spLocks noChangeShapeType="1"/>
            </p:cNvSpPr>
            <p:nvPr/>
          </p:nvSpPr>
          <p:spPr bwMode="auto">
            <a:xfrm flipH="1">
              <a:off x="3138" y="1811"/>
              <a:ext cx="27" cy="0"/>
            </a:xfrm>
            <a:prstGeom prst="line">
              <a:avLst/>
            </a:prstGeom>
            <a:noFill/>
            <a:ln w="3968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9" name="Line 99"/>
            <p:cNvSpPr>
              <a:spLocks noChangeShapeType="1"/>
            </p:cNvSpPr>
            <p:nvPr/>
          </p:nvSpPr>
          <p:spPr bwMode="auto">
            <a:xfrm flipH="1">
              <a:off x="3138" y="1417"/>
              <a:ext cx="27" cy="0"/>
            </a:xfrm>
            <a:prstGeom prst="line">
              <a:avLst/>
            </a:prstGeom>
            <a:noFill/>
            <a:ln w="3968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0" name="Line 100"/>
            <p:cNvSpPr>
              <a:spLocks noChangeShapeType="1"/>
            </p:cNvSpPr>
            <p:nvPr/>
          </p:nvSpPr>
          <p:spPr bwMode="auto">
            <a:xfrm flipH="1">
              <a:off x="3138" y="1023"/>
              <a:ext cx="27" cy="0"/>
            </a:xfrm>
            <a:prstGeom prst="line">
              <a:avLst/>
            </a:prstGeom>
            <a:noFill/>
            <a:ln w="3968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1" name="Line 101"/>
            <p:cNvSpPr>
              <a:spLocks noChangeShapeType="1"/>
            </p:cNvSpPr>
            <p:nvPr/>
          </p:nvSpPr>
          <p:spPr bwMode="auto">
            <a:xfrm flipH="1">
              <a:off x="3138" y="629"/>
              <a:ext cx="27" cy="0"/>
            </a:xfrm>
            <a:prstGeom prst="line">
              <a:avLst/>
            </a:prstGeom>
            <a:noFill/>
            <a:ln w="3968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2" name="Line 102"/>
            <p:cNvSpPr>
              <a:spLocks noChangeShapeType="1"/>
            </p:cNvSpPr>
            <p:nvPr/>
          </p:nvSpPr>
          <p:spPr bwMode="auto">
            <a:xfrm flipH="1">
              <a:off x="3138" y="235"/>
              <a:ext cx="27" cy="0"/>
            </a:xfrm>
            <a:prstGeom prst="line">
              <a:avLst/>
            </a:prstGeom>
            <a:noFill/>
            <a:ln w="3968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3" name="Rectangle 103"/>
            <p:cNvSpPr>
              <a:spLocks noChangeArrowheads="1"/>
            </p:cNvSpPr>
            <p:nvPr/>
          </p:nvSpPr>
          <p:spPr bwMode="auto">
            <a:xfrm>
              <a:off x="235" y="2123"/>
              <a:ext cx="22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1">
                  <a:solidFill>
                    <a:srgbClr val="262626"/>
                  </a:solidFill>
                </a:rPr>
                <a:t>-40</a:t>
              </a:r>
              <a:endParaRPr lang="en-US" altLang="en-US"/>
            </a:p>
          </p:txBody>
        </p:sp>
        <p:sp>
          <p:nvSpPr>
            <p:cNvPr id="114" name="Rectangle 104"/>
            <p:cNvSpPr>
              <a:spLocks noChangeArrowheads="1"/>
            </p:cNvSpPr>
            <p:nvPr/>
          </p:nvSpPr>
          <p:spPr bwMode="auto">
            <a:xfrm>
              <a:off x="235" y="1731"/>
              <a:ext cx="22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1">
                  <a:solidFill>
                    <a:srgbClr val="262626"/>
                  </a:solidFill>
                </a:rPr>
                <a:t>-30</a:t>
              </a:r>
              <a:endParaRPr lang="en-US" altLang="en-US"/>
            </a:p>
          </p:txBody>
        </p:sp>
        <p:sp>
          <p:nvSpPr>
            <p:cNvPr id="115" name="Rectangle 105"/>
            <p:cNvSpPr>
              <a:spLocks noChangeArrowheads="1"/>
            </p:cNvSpPr>
            <p:nvPr/>
          </p:nvSpPr>
          <p:spPr bwMode="auto">
            <a:xfrm>
              <a:off x="235" y="1338"/>
              <a:ext cx="22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1">
                  <a:solidFill>
                    <a:srgbClr val="262626"/>
                  </a:solidFill>
                </a:rPr>
                <a:t>-20</a:t>
              </a:r>
              <a:endParaRPr lang="en-US" altLang="en-US"/>
            </a:p>
          </p:txBody>
        </p:sp>
        <p:sp>
          <p:nvSpPr>
            <p:cNvPr id="116" name="Rectangle 106"/>
            <p:cNvSpPr>
              <a:spLocks noChangeArrowheads="1"/>
            </p:cNvSpPr>
            <p:nvPr/>
          </p:nvSpPr>
          <p:spPr bwMode="auto">
            <a:xfrm>
              <a:off x="235" y="939"/>
              <a:ext cx="22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1">
                  <a:solidFill>
                    <a:srgbClr val="262626"/>
                  </a:solidFill>
                </a:rPr>
                <a:t>-10</a:t>
              </a:r>
              <a:endParaRPr lang="en-US" altLang="en-US"/>
            </a:p>
          </p:txBody>
        </p:sp>
        <p:sp>
          <p:nvSpPr>
            <p:cNvPr id="117" name="Rectangle 107"/>
            <p:cNvSpPr>
              <a:spLocks noChangeArrowheads="1"/>
            </p:cNvSpPr>
            <p:nvPr/>
          </p:nvSpPr>
          <p:spPr bwMode="auto">
            <a:xfrm>
              <a:off x="366" y="547"/>
              <a:ext cx="8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1">
                  <a:solidFill>
                    <a:srgbClr val="262626"/>
                  </a:solidFill>
                </a:rPr>
                <a:t>0</a:t>
              </a:r>
              <a:endParaRPr lang="en-US" altLang="en-US"/>
            </a:p>
          </p:txBody>
        </p:sp>
        <p:sp>
          <p:nvSpPr>
            <p:cNvPr id="118" name="Rectangle 108"/>
            <p:cNvSpPr>
              <a:spLocks noChangeArrowheads="1"/>
            </p:cNvSpPr>
            <p:nvPr/>
          </p:nvSpPr>
          <p:spPr bwMode="auto">
            <a:xfrm>
              <a:off x="285" y="154"/>
              <a:ext cx="17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1">
                  <a:solidFill>
                    <a:srgbClr val="262626"/>
                  </a:solidFill>
                </a:rPr>
                <a:t>10</a:t>
              </a:r>
              <a:endParaRPr lang="en-US" altLang="en-US"/>
            </a:p>
          </p:txBody>
        </p:sp>
        <p:sp>
          <p:nvSpPr>
            <p:cNvPr id="119" name="Rectangle 109"/>
            <p:cNvSpPr>
              <a:spLocks noChangeArrowheads="1"/>
            </p:cNvSpPr>
            <p:nvPr/>
          </p:nvSpPr>
          <p:spPr bwMode="auto">
            <a:xfrm rot="16200000">
              <a:off x="70" y="1394"/>
              <a:ext cx="12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solidFill>
                    <a:srgbClr val="262626"/>
                  </a:solidFill>
                </a:rPr>
                <a:t>O</a:t>
              </a:r>
              <a:endParaRPr lang="en-US" altLang="en-US"/>
            </a:p>
          </p:txBody>
        </p:sp>
        <p:sp>
          <p:nvSpPr>
            <p:cNvPr id="120" name="Rectangle 110"/>
            <p:cNvSpPr>
              <a:spLocks noChangeArrowheads="1"/>
            </p:cNvSpPr>
            <p:nvPr/>
          </p:nvSpPr>
          <p:spPr bwMode="auto">
            <a:xfrm rot="16200000">
              <a:off x="90" y="1288"/>
              <a:ext cx="9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solidFill>
                    <a:srgbClr val="262626"/>
                  </a:solidFill>
                </a:rPr>
                <a:t>u</a:t>
              </a:r>
              <a:endParaRPr lang="en-US" altLang="en-US"/>
            </a:p>
          </p:txBody>
        </p:sp>
        <p:sp>
          <p:nvSpPr>
            <p:cNvPr id="121" name="Rectangle 111"/>
            <p:cNvSpPr>
              <a:spLocks noChangeArrowheads="1"/>
            </p:cNvSpPr>
            <p:nvPr/>
          </p:nvSpPr>
          <p:spPr bwMode="auto">
            <a:xfrm rot="16200000">
              <a:off x="110" y="1222"/>
              <a:ext cx="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solidFill>
                    <a:srgbClr val="262626"/>
                  </a:solidFill>
                </a:rPr>
                <a:t>t</a:t>
              </a:r>
              <a:endParaRPr lang="en-US" altLang="en-US"/>
            </a:p>
          </p:txBody>
        </p:sp>
        <p:sp>
          <p:nvSpPr>
            <p:cNvPr id="122" name="Rectangle 112"/>
            <p:cNvSpPr>
              <a:spLocks noChangeArrowheads="1"/>
            </p:cNvSpPr>
            <p:nvPr/>
          </p:nvSpPr>
          <p:spPr bwMode="auto">
            <a:xfrm rot="16200000">
              <a:off x="90" y="1157"/>
              <a:ext cx="9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solidFill>
                    <a:srgbClr val="262626"/>
                  </a:solidFill>
                </a:rPr>
                <a:t>p</a:t>
              </a:r>
              <a:endParaRPr lang="en-US" altLang="en-US"/>
            </a:p>
          </p:txBody>
        </p:sp>
        <p:sp>
          <p:nvSpPr>
            <p:cNvPr id="123" name="Rectangle 113"/>
            <p:cNvSpPr>
              <a:spLocks noChangeArrowheads="1"/>
            </p:cNvSpPr>
            <p:nvPr/>
          </p:nvSpPr>
          <p:spPr bwMode="auto">
            <a:xfrm rot="16200000">
              <a:off x="90" y="1070"/>
              <a:ext cx="9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dirty="0">
                  <a:solidFill>
                    <a:srgbClr val="262626"/>
                  </a:solidFill>
                </a:rPr>
                <a:t>u</a:t>
              </a:r>
              <a:endParaRPr lang="en-US" altLang="en-US" dirty="0"/>
            </a:p>
          </p:txBody>
        </p:sp>
        <p:sp>
          <p:nvSpPr>
            <p:cNvPr id="124" name="Rectangle 114"/>
            <p:cNvSpPr>
              <a:spLocks noChangeArrowheads="1"/>
            </p:cNvSpPr>
            <p:nvPr/>
          </p:nvSpPr>
          <p:spPr bwMode="auto">
            <a:xfrm rot="16200000">
              <a:off x="110" y="1004"/>
              <a:ext cx="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solidFill>
                    <a:srgbClr val="262626"/>
                  </a:solidFill>
                </a:rPr>
                <a:t>t</a:t>
              </a:r>
              <a:endParaRPr lang="en-US" altLang="en-US"/>
            </a:p>
          </p:txBody>
        </p:sp>
        <p:sp>
          <p:nvSpPr>
            <p:cNvPr id="125" name="Rectangle 115"/>
            <p:cNvSpPr>
              <a:spLocks noChangeArrowheads="1"/>
            </p:cNvSpPr>
            <p:nvPr/>
          </p:nvSpPr>
          <p:spPr bwMode="auto">
            <a:xfrm rot="16200000">
              <a:off x="110" y="960"/>
              <a:ext cx="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solidFill>
                    <a:srgbClr val="262626"/>
                  </a:solidFill>
                </a:rPr>
                <a:t> </a:t>
              </a:r>
              <a:endParaRPr lang="en-US" altLang="en-US"/>
            </a:p>
          </p:txBody>
        </p:sp>
        <p:sp>
          <p:nvSpPr>
            <p:cNvPr id="126" name="Rectangle 116"/>
            <p:cNvSpPr>
              <a:spLocks noChangeArrowheads="1"/>
            </p:cNvSpPr>
            <p:nvPr/>
          </p:nvSpPr>
          <p:spPr bwMode="auto">
            <a:xfrm rot="16200000">
              <a:off x="106" y="913"/>
              <a:ext cx="5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solidFill>
                    <a:srgbClr val="262626"/>
                  </a:solidFill>
                </a:rPr>
                <a:t>(</a:t>
              </a:r>
              <a:endParaRPr lang="en-US" altLang="en-US"/>
            </a:p>
          </p:txBody>
        </p:sp>
        <p:sp>
          <p:nvSpPr>
            <p:cNvPr id="127" name="Rectangle 117"/>
            <p:cNvSpPr>
              <a:spLocks noChangeArrowheads="1"/>
            </p:cNvSpPr>
            <p:nvPr/>
          </p:nvSpPr>
          <p:spPr bwMode="auto">
            <a:xfrm rot="16200000">
              <a:off x="58" y="852"/>
              <a:ext cx="151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dirty="0"/>
                <a:t>dB</a:t>
              </a:r>
            </a:p>
          </p:txBody>
        </p:sp>
        <p:sp>
          <p:nvSpPr>
            <p:cNvPr id="128" name="Rectangle 118"/>
            <p:cNvSpPr>
              <a:spLocks noChangeArrowheads="1"/>
            </p:cNvSpPr>
            <p:nvPr/>
          </p:nvSpPr>
          <p:spPr bwMode="auto">
            <a:xfrm rot="16200000">
              <a:off x="111" y="678"/>
              <a:ext cx="5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dirty="0">
                  <a:solidFill>
                    <a:srgbClr val="262626"/>
                  </a:solidFill>
                </a:rPr>
                <a:t>)</a:t>
              </a:r>
              <a:endParaRPr lang="en-US" altLang="en-US" dirty="0"/>
            </a:p>
          </p:txBody>
        </p:sp>
        <p:sp>
          <p:nvSpPr>
            <p:cNvPr id="129" name="Freeform 119"/>
            <p:cNvSpPr>
              <a:spLocks/>
            </p:cNvSpPr>
            <p:nvPr/>
          </p:nvSpPr>
          <p:spPr bwMode="auto">
            <a:xfrm>
              <a:off x="497" y="626"/>
              <a:ext cx="381" cy="1239"/>
            </a:xfrm>
            <a:custGeom>
              <a:avLst/>
              <a:gdLst>
                <a:gd name="T0" fmla="*/ 6 w 381"/>
                <a:gd name="T1" fmla="*/ 5 h 1239"/>
                <a:gd name="T2" fmla="*/ 12 w 381"/>
                <a:gd name="T3" fmla="*/ 8 h 1239"/>
                <a:gd name="T4" fmla="*/ 18 w 381"/>
                <a:gd name="T5" fmla="*/ 24 h 1239"/>
                <a:gd name="T6" fmla="*/ 24 w 381"/>
                <a:gd name="T7" fmla="*/ 52 h 1239"/>
                <a:gd name="T8" fmla="*/ 31 w 381"/>
                <a:gd name="T9" fmla="*/ 81 h 1239"/>
                <a:gd name="T10" fmla="*/ 37 w 381"/>
                <a:gd name="T11" fmla="*/ 115 h 1239"/>
                <a:gd name="T12" fmla="*/ 43 w 381"/>
                <a:gd name="T13" fmla="*/ 151 h 1239"/>
                <a:gd name="T14" fmla="*/ 49 w 381"/>
                <a:gd name="T15" fmla="*/ 187 h 1239"/>
                <a:gd name="T16" fmla="*/ 55 w 381"/>
                <a:gd name="T17" fmla="*/ 223 h 1239"/>
                <a:gd name="T18" fmla="*/ 61 w 381"/>
                <a:gd name="T19" fmla="*/ 261 h 1239"/>
                <a:gd name="T20" fmla="*/ 67 w 381"/>
                <a:gd name="T21" fmla="*/ 299 h 1239"/>
                <a:gd name="T22" fmla="*/ 73 w 381"/>
                <a:gd name="T23" fmla="*/ 334 h 1239"/>
                <a:gd name="T24" fmla="*/ 79 w 381"/>
                <a:gd name="T25" fmla="*/ 369 h 1239"/>
                <a:gd name="T26" fmla="*/ 85 w 381"/>
                <a:gd name="T27" fmla="*/ 403 h 1239"/>
                <a:gd name="T28" fmla="*/ 92 w 381"/>
                <a:gd name="T29" fmla="*/ 436 h 1239"/>
                <a:gd name="T30" fmla="*/ 97 w 381"/>
                <a:gd name="T31" fmla="*/ 468 h 1239"/>
                <a:gd name="T32" fmla="*/ 104 w 381"/>
                <a:gd name="T33" fmla="*/ 498 h 1239"/>
                <a:gd name="T34" fmla="*/ 110 w 381"/>
                <a:gd name="T35" fmla="*/ 528 h 1239"/>
                <a:gd name="T36" fmla="*/ 116 w 381"/>
                <a:gd name="T37" fmla="*/ 557 h 1239"/>
                <a:gd name="T38" fmla="*/ 122 w 381"/>
                <a:gd name="T39" fmla="*/ 585 h 1239"/>
                <a:gd name="T40" fmla="*/ 128 w 381"/>
                <a:gd name="T41" fmla="*/ 612 h 1239"/>
                <a:gd name="T42" fmla="*/ 134 w 381"/>
                <a:gd name="T43" fmla="*/ 637 h 1239"/>
                <a:gd name="T44" fmla="*/ 140 w 381"/>
                <a:gd name="T45" fmla="*/ 662 h 1239"/>
                <a:gd name="T46" fmla="*/ 146 w 381"/>
                <a:gd name="T47" fmla="*/ 687 h 1239"/>
                <a:gd name="T48" fmla="*/ 152 w 381"/>
                <a:gd name="T49" fmla="*/ 708 h 1239"/>
                <a:gd name="T50" fmla="*/ 159 w 381"/>
                <a:gd name="T51" fmla="*/ 731 h 1239"/>
                <a:gd name="T52" fmla="*/ 164 w 381"/>
                <a:gd name="T53" fmla="*/ 753 h 1239"/>
                <a:gd name="T54" fmla="*/ 171 w 381"/>
                <a:gd name="T55" fmla="*/ 775 h 1239"/>
                <a:gd name="T56" fmla="*/ 176 w 381"/>
                <a:gd name="T57" fmla="*/ 796 h 1239"/>
                <a:gd name="T58" fmla="*/ 183 w 381"/>
                <a:gd name="T59" fmla="*/ 814 h 1239"/>
                <a:gd name="T60" fmla="*/ 189 w 381"/>
                <a:gd name="T61" fmla="*/ 835 h 1239"/>
                <a:gd name="T62" fmla="*/ 195 w 381"/>
                <a:gd name="T63" fmla="*/ 853 h 1239"/>
                <a:gd name="T64" fmla="*/ 201 w 381"/>
                <a:gd name="T65" fmla="*/ 871 h 1239"/>
                <a:gd name="T66" fmla="*/ 207 w 381"/>
                <a:gd name="T67" fmla="*/ 888 h 1239"/>
                <a:gd name="T68" fmla="*/ 213 w 381"/>
                <a:gd name="T69" fmla="*/ 905 h 1239"/>
                <a:gd name="T70" fmla="*/ 219 w 381"/>
                <a:gd name="T71" fmla="*/ 921 h 1239"/>
                <a:gd name="T72" fmla="*/ 225 w 381"/>
                <a:gd name="T73" fmla="*/ 937 h 1239"/>
                <a:gd name="T74" fmla="*/ 231 w 381"/>
                <a:gd name="T75" fmla="*/ 954 h 1239"/>
                <a:gd name="T76" fmla="*/ 238 w 381"/>
                <a:gd name="T77" fmla="*/ 968 h 1239"/>
                <a:gd name="T78" fmla="*/ 243 w 381"/>
                <a:gd name="T79" fmla="*/ 982 h 1239"/>
                <a:gd name="T80" fmla="*/ 250 w 381"/>
                <a:gd name="T81" fmla="*/ 998 h 1239"/>
                <a:gd name="T82" fmla="*/ 256 w 381"/>
                <a:gd name="T83" fmla="*/ 1010 h 1239"/>
                <a:gd name="T84" fmla="*/ 262 w 381"/>
                <a:gd name="T85" fmla="*/ 1027 h 1239"/>
                <a:gd name="T86" fmla="*/ 268 w 381"/>
                <a:gd name="T87" fmla="*/ 1040 h 1239"/>
                <a:gd name="T88" fmla="*/ 274 w 381"/>
                <a:gd name="T89" fmla="*/ 1053 h 1239"/>
                <a:gd name="T90" fmla="*/ 280 w 381"/>
                <a:gd name="T91" fmla="*/ 1063 h 1239"/>
                <a:gd name="T92" fmla="*/ 286 w 381"/>
                <a:gd name="T93" fmla="*/ 1077 h 1239"/>
                <a:gd name="T94" fmla="*/ 292 w 381"/>
                <a:gd name="T95" fmla="*/ 1087 h 1239"/>
                <a:gd name="T96" fmla="*/ 298 w 381"/>
                <a:gd name="T97" fmla="*/ 1103 h 1239"/>
                <a:gd name="T98" fmla="*/ 305 w 381"/>
                <a:gd name="T99" fmla="*/ 1114 h 1239"/>
                <a:gd name="T100" fmla="*/ 311 w 381"/>
                <a:gd name="T101" fmla="*/ 1125 h 1239"/>
                <a:gd name="T102" fmla="*/ 317 w 381"/>
                <a:gd name="T103" fmla="*/ 1137 h 1239"/>
                <a:gd name="T104" fmla="*/ 323 w 381"/>
                <a:gd name="T105" fmla="*/ 1149 h 1239"/>
                <a:gd name="T106" fmla="*/ 329 w 381"/>
                <a:gd name="T107" fmla="*/ 1155 h 1239"/>
                <a:gd name="T108" fmla="*/ 335 w 381"/>
                <a:gd name="T109" fmla="*/ 1167 h 1239"/>
                <a:gd name="T110" fmla="*/ 341 w 381"/>
                <a:gd name="T111" fmla="*/ 1174 h 1239"/>
                <a:gd name="T112" fmla="*/ 347 w 381"/>
                <a:gd name="T113" fmla="*/ 1187 h 1239"/>
                <a:gd name="T114" fmla="*/ 353 w 381"/>
                <a:gd name="T115" fmla="*/ 1194 h 1239"/>
                <a:gd name="T116" fmla="*/ 359 w 381"/>
                <a:gd name="T117" fmla="*/ 1201 h 1239"/>
                <a:gd name="T118" fmla="*/ 365 w 381"/>
                <a:gd name="T119" fmla="*/ 1216 h 1239"/>
                <a:gd name="T120" fmla="*/ 371 w 381"/>
                <a:gd name="T121" fmla="*/ 1224 h 1239"/>
                <a:gd name="T122" fmla="*/ 378 w 381"/>
                <a:gd name="T123" fmla="*/ 1231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1" h="1239">
                  <a:moveTo>
                    <a:pt x="0" y="3"/>
                  </a:moveTo>
                  <a:lnTo>
                    <a:pt x="1" y="3"/>
                  </a:lnTo>
                  <a:lnTo>
                    <a:pt x="1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4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4" y="7"/>
                  </a:lnTo>
                  <a:lnTo>
                    <a:pt x="4" y="7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6"/>
                  </a:lnTo>
                  <a:lnTo>
                    <a:pt x="6" y="5"/>
                  </a:lnTo>
                  <a:lnTo>
                    <a:pt x="6" y="5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3"/>
                  </a:lnTo>
                  <a:lnTo>
                    <a:pt x="8" y="3"/>
                  </a:lnTo>
                  <a:lnTo>
                    <a:pt x="8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1" y="2"/>
                  </a:lnTo>
                  <a:lnTo>
                    <a:pt x="11" y="0"/>
                  </a:lnTo>
                  <a:lnTo>
                    <a:pt x="12" y="1"/>
                  </a:lnTo>
                  <a:lnTo>
                    <a:pt x="12" y="5"/>
                  </a:lnTo>
                  <a:lnTo>
                    <a:pt x="12" y="8"/>
                  </a:lnTo>
                  <a:lnTo>
                    <a:pt x="13" y="9"/>
                  </a:lnTo>
                  <a:lnTo>
                    <a:pt x="13" y="7"/>
                  </a:lnTo>
                  <a:lnTo>
                    <a:pt x="14" y="7"/>
                  </a:lnTo>
                  <a:lnTo>
                    <a:pt x="14" y="10"/>
                  </a:lnTo>
                  <a:lnTo>
                    <a:pt x="14" y="13"/>
                  </a:lnTo>
                  <a:lnTo>
                    <a:pt x="15" y="14"/>
                  </a:lnTo>
                  <a:lnTo>
                    <a:pt x="15" y="13"/>
                  </a:lnTo>
                  <a:lnTo>
                    <a:pt x="16" y="13"/>
                  </a:lnTo>
                  <a:lnTo>
                    <a:pt x="16" y="16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7" y="18"/>
                  </a:lnTo>
                  <a:lnTo>
                    <a:pt x="17" y="20"/>
                  </a:lnTo>
                  <a:lnTo>
                    <a:pt x="17" y="24"/>
                  </a:lnTo>
                  <a:lnTo>
                    <a:pt x="18" y="25"/>
                  </a:lnTo>
                  <a:lnTo>
                    <a:pt x="18" y="24"/>
                  </a:lnTo>
                  <a:lnTo>
                    <a:pt x="19" y="26"/>
                  </a:lnTo>
                  <a:lnTo>
                    <a:pt x="19" y="29"/>
                  </a:lnTo>
                  <a:lnTo>
                    <a:pt x="19" y="30"/>
                  </a:lnTo>
                  <a:lnTo>
                    <a:pt x="20" y="30"/>
                  </a:lnTo>
                  <a:lnTo>
                    <a:pt x="20" y="33"/>
                  </a:lnTo>
                  <a:lnTo>
                    <a:pt x="21" y="36"/>
                  </a:lnTo>
                  <a:lnTo>
                    <a:pt x="21" y="35"/>
                  </a:lnTo>
                  <a:lnTo>
                    <a:pt x="21" y="37"/>
                  </a:lnTo>
                  <a:lnTo>
                    <a:pt x="22" y="41"/>
                  </a:lnTo>
                  <a:lnTo>
                    <a:pt x="22" y="41"/>
                  </a:lnTo>
                  <a:lnTo>
                    <a:pt x="23" y="42"/>
                  </a:lnTo>
                  <a:lnTo>
                    <a:pt x="23" y="45"/>
                  </a:lnTo>
                  <a:lnTo>
                    <a:pt x="23" y="46"/>
                  </a:lnTo>
                  <a:lnTo>
                    <a:pt x="24" y="46"/>
                  </a:lnTo>
                  <a:lnTo>
                    <a:pt x="24" y="50"/>
                  </a:lnTo>
                  <a:lnTo>
                    <a:pt x="24" y="52"/>
                  </a:lnTo>
                  <a:lnTo>
                    <a:pt x="25" y="51"/>
                  </a:lnTo>
                  <a:lnTo>
                    <a:pt x="25" y="55"/>
                  </a:lnTo>
                  <a:lnTo>
                    <a:pt x="26" y="57"/>
                  </a:lnTo>
                  <a:lnTo>
                    <a:pt x="26" y="57"/>
                  </a:lnTo>
                  <a:lnTo>
                    <a:pt x="26" y="61"/>
                  </a:lnTo>
                  <a:lnTo>
                    <a:pt x="27" y="61"/>
                  </a:lnTo>
                  <a:lnTo>
                    <a:pt x="27" y="63"/>
                  </a:lnTo>
                  <a:lnTo>
                    <a:pt x="28" y="66"/>
                  </a:lnTo>
                  <a:lnTo>
                    <a:pt x="28" y="66"/>
                  </a:lnTo>
                  <a:lnTo>
                    <a:pt x="28" y="70"/>
                  </a:lnTo>
                  <a:lnTo>
                    <a:pt x="29" y="71"/>
                  </a:lnTo>
                  <a:lnTo>
                    <a:pt x="29" y="72"/>
                  </a:lnTo>
                  <a:lnTo>
                    <a:pt x="30" y="76"/>
                  </a:lnTo>
                  <a:lnTo>
                    <a:pt x="30" y="77"/>
                  </a:lnTo>
                  <a:lnTo>
                    <a:pt x="30" y="81"/>
                  </a:lnTo>
                  <a:lnTo>
                    <a:pt x="31" y="81"/>
                  </a:lnTo>
                  <a:lnTo>
                    <a:pt x="31" y="84"/>
                  </a:lnTo>
                  <a:lnTo>
                    <a:pt x="32" y="85"/>
                  </a:lnTo>
                  <a:lnTo>
                    <a:pt x="32" y="87"/>
                  </a:lnTo>
                  <a:lnTo>
                    <a:pt x="32" y="90"/>
                  </a:lnTo>
                  <a:lnTo>
                    <a:pt x="32" y="90"/>
                  </a:lnTo>
                  <a:lnTo>
                    <a:pt x="33" y="94"/>
                  </a:lnTo>
                  <a:lnTo>
                    <a:pt x="33" y="94"/>
                  </a:lnTo>
                  <a:lnTo>
                    <a:pt x="33" y="98"/>
                  </a:lnTo>
                  <a:lnTo>
                    <a:pt x="34" y="99"/>
                  </a:lnTo>
                  <a:lnTo>
                    <a:pt x="34" y="102"/>
                  </a:lnTo>
                  <a:lnTo>
                    <a:pt x="35" y="103"/>
                  </a:lnTo>
                  <a:lnTo>
                    <a:pt x="35" y="107"/>
                  </a:lnTo>
                  <a:lnTo>
                    <a:pt x="35" y="108"/>
                  </a:lnTo>
                  <a:lnTo>
                    <a:pt x="36" y="111"/>
                  </a:lnTo>
                  <a:lnTo>
                    <a:pt x="36" y="112"/>
                  </a:lnTo>
                  <a:lnTo>
                    <a:pt x="37" y="115"/>
                  </a:lnTo>
                  <a:lnTo>
                    <a:pt x="37" y="116"/>
                  </a:lnTo>
                  <a:lnTo>
                    <a:pt x="37" y="119"/>
                  </a:lnTo>
                  <a:lnTo>
                    <a:pt x="38" y="121"/>
                  </a:lnTo>
                  <a:lnTo>
                    <a:pt x="38" y="124"/>
                  </a:lnTo>
                  <a:lnTo>
                    <a:pt x="39" y="126"/>
                  </a:lnTo>
                  <a:lnTo>
                    <a:pt x="39" y="128"/>
                  </a:lnTo>
                  <a:lnTo>
                    <a:pt x="39" y="130"/>
                  </a:lnTo>
                  <a:lnTo>
                    <a:pt x="40" y="132"/>
                  </a:lnTo>
                  <a:lnTo>
                    <a:pt x="40" y="135"/>
                  </a:lnTo>
                  <a:lnTo>
                    <a:pt x="40" y="136"/>
                  </a:lnTo>
                  <a:lnTo>
                    <a:pt x="41" y="140"/>
                  </a:lnTo>
                  <a:lnTo>
                    <a:pt x="41" y="140"/>
                  </a:lnTo>
                  <a:lnTo>
                    <a:pt x="42" y="144"/>
                  </a:lnTo>
                  <a:lnTo>
                    <a:pt x="42" y="145"/>
                  </a:lnTo>
                  <a:lnTo>
                    <a:pt x="42" y="148"/>
                  </a:lnTo>
                  <a:lnTo>
                    <a:pt x="43" y="151"/>
                  </a:lnTo>
                  <a:lnTo>
                    <a:pt x="43" y="152"/>
                  </a:lnTo>
                  <a:lnTo>
                    <a:pt x="44" y="155"/>
                  </a:lnTo>
                  <a:lnTo>
                    <a:pt x="44" y="157"/>
                  </a:lnTo>
                  <a:lnTo>
                    <a:pt x="44" y="159"/>
                  </a:lnTo>
                  <a:lnTo>
                    <a:pt x="45" y="162"/>
                  </a:lnTo>
                  <a:lnTo>
                    <a:pt x="45" y="163"/>
                  </a:lnTo>
                  <a:lnTo>
                    <a:pt x="46" y="167"/>
                  </a:lnTo>
                  <a:lnTo>
                    <a:pt x="46" y="168"/>
                  </a:lnTo>
                  <a:lnTo>
                    <a:pt x="46" y="170"/>
                  </a:lnTo>
                  <a:lnTo>
                    <a:pt x="47" y="174"/>
                  </a:lnTo>
                  <a:lnTo>
                    <a:pt x="47" y="177"/>
                  </a:lnTo>
                  <a:lnTo>
                    <a:pt x="47" y="178"/>
                  </a:lnTo>
                  <a:lnTo>
                    <a:pt x="47" y="181"/>
                  </a:lnTo>
                  <a:lnTo>
                    <a:pt x="48" y="182"/>
                  </a:lnTo>
                  <a:lnTo>
                    <a:pt x="48" y="184"/>
                  </a:lnTo>
                  <a:lnTo>
                    <a:pt x="49" y="187"/>
                  </a:lnTo>
                  <a:lnTo>
                    <a:pt x="49" y="189"/>
                  </a:lnTo>
                  <a:lnTo>
                    <a:pt x="49" y="191"/>
                  </a:lnTo>
                  <a:lnTo>
                    <a:pt x="50" y="194"/>
                  </a:lnTo>
                  <a:lnTo>
                    <a:pt x="50" y="196"/>
                  </a:lnTo>
                  <a:lnTo>
                    <a:pt x="51" y="198"/>
                  </a:lnTo>
                  <a:lnTo>
                    <a:pt x="51" y="202"/>
                  </a:lnTo>
                  <a:lnTo>
                    <a:pt x="51" y="204"/>
                  </a:lnTo>
                  <a:lnTo>
                    <a:pt x="52" y="205"/>
                  </a:lnTo>
                  <a:lnTo>
                    <a:pt x="52" y="207"/>
                  </a:lnTo>
                  <a:lnTo>
                    <a:pt x="53" y="211"/>
                  </a:lnTo>
                  <a:lnTo>
                    <a:pt x="53" y="213"/>
                  </a:lnTo>
                  <a:lnTo>
                    <a:pt x="53" y="214"/>
                  </a:lnTo>
                  <a:lnTo>
                    <a:pt x="54" y="217"/>
                  </a:lnTo>
                  <a:lnTo>
                    <a:pt x="54" y="220"/>
                  </a:lnTo>
                  <a:lnTo>
                    <a:pt x="54" y="222"/>
                  </a:lnTo>
                  <a:lnTo>
                    <a:pt x="55" y="223"/>
                  </a:lnTo>
                  <a:lnTo>
                    <a:pt x="55" y="226"/>
                  </a:lnTo>
                  <a:lnTo>
                    <a:pt x="56" y="229"/>
                  </a:lnTo>
                  <a:lnTo>
                    <a:pt x="56" y="232"/>
                  </a:lnTo>
                  <a:lnTo>
                    <a:pt x="56" y="234"/>
                  </a:lnTo>
                  <a:lnTo>
                    <a:pt x="57" y="235"/>
                  </a:lnTo>
                  <a:lnTo>
                    <a:pt x="57" y="237"/>
                  </a:lnTo>
                  <a:lnTo>
                    <a:pt x="58" y="241"/>
                  </a:lnTo>
                  <a:lnTo>
                    <a:pt x="58" y="243"/>
                  </a:lnTo>
                  <a:lnTo>
                    <a:pt x="58" y="246"/>
                  </a:lnTo>
                  <a:lnTo>
                    <a:pt x="59" y="247"/>
                  </a:lnTo>
                  <a:lnTo>
                    <a:pt x="59" y="249"/>
                  </a:lnTo>
                  <a:lnTo>
                    <a:pt x="60" y="252"/>
                  </a:lnTo>
                  <a:lnTo>
                    <a:pt x="60" y="255"/>
                  </a:lnTo>
                  <a:lnTo>
                    <a:pt x="60" y="258"/>
                  </a:lnTo>
                  <a:lnTo>
                    <a:pt x="61" y="259"/>
                  </a:lnTo>
                  <a:lnTo>
                    <a:pt x="61" y="261"/>
                  </a:lnTo>
                  <a:lnTo>
                    <a:pt x="62" y="263"/>
                  </a:lnTo>
                  <a:lnTo>
                    <a:pt x="62" y="266"/>
                  </a:lnTo>
                  <a:lnTo>
                    <a:pt x="62" y="269"/>
                  </a:lnTo>
                  <a:lnTo>
                    <a:pt x="63" y="271"/>
                  </a:lnTo>
                  <a:lnTo>
                    <a:pt x="63" y="273"/>
                  </a:lnTo>
                  <a:lnTo>
                    <a:pt x="63" y="275"/>
                  </a:lnTo>
                  <a:lnTo>
                    <a:pt x="63" y="276"/>
                  </a:lnTo>
                  <a:lnTo>
                    <a:pt x="64" y="281"/>
                  </a:lnTo>
                  <a:lnTo>
                    <a:pt x="64" y="282"/>
                  </a:lnTo>
                  <a:lnTo>
                    <a:pt x="65" y="284"/>
                  </a:lnTo>
                  <a:lnTo>
                    <a:pt x="65" y="286"/>
                  </a:lnTo>
                  <a:lnTo>
                    <a:pt x="65" y="288"/>
                  </a:lnTo>
                  <a:lnTo>
                    <a:pt x="66" y="291"/>
                  </a:lnTo>
                  <a:lnTo>
                    <a:pt x="66" y="293"/>
                  </a:lnTo>
                  <a:lnTo>
                    <a:pt x="67" y="296"/>
                  </a:lnTo>
                  <a:lnTo>
                    <a:pt x="67" y="299"/>
                  </a:lnTo>
                  <a:lnTo>
                    <a:pt x="67" y="301"/>
                  </a:lnTo>
                  <a:lnTo>
                    <a:pt x="68" y="303"/>
                  </a:lnTo>
                  <a:lnTo>
                    <a:pt x="68" y="305"/>
                  </a:lnTo>
                  <a:lnTo>
                    <a:pt x="69" y="308"/>
                  </a:lnTo>
                  <a:lnTo>
                    <a:pt x="69" y="309"/>
                  </a:lnTo>
                  <a:lnTo>
                    <a:pt x="69" y="312"/>
                  </a:lnTo>
                  <a:lnTo>
                    <a:pt x="70" y="314"/>
                  </a:lnTo>
                  <a:lnTo>
                    <a:pt x="70" y="315"/>
                  </a:lnTo>
                  <a:lnTo>
                    <a:pt x="70" y="318"/>
                  </a:lnTo>
                  <a:lnTo>
                    <a:pt x="71" y="320"/>
                  </a:lnTo>
                  <a:lnTo>
                    <a:pt x="71" y="322"/>
                  </a:lnTo>
                  <a:lnTo>
                    <a:pt x="72" y="325"/>
                  </a:lnTo>
                  <a:lnTo>
                    <a:pt x="72" y="327"/>
                  </a:lnTo>
                  <a:lnTo>
                    <a:pt x="72" y="330"/>
                  </a:lnTo>
                  <a:lnTo>
                    <a:pt x="73" y="332"/>
                  </a:lnTo>
                  <a:lnTo>
                    <a:pt x="73" y="334"/>
                  </a:lnTo>
                  <a:lnTo>
                    <a:pt x="74" y="336"/>
                  </a:lnTo>
                  <a:lnTo>
                    <a:pt x="74" y="339"/>
                  </a:lnTo>
                  <a:lnTo>
                    <a:pt x="74" y="341"/>
                  </a:lnTo>
                  <a:lnTo>
                    <a:pt x="75" y="343"/>
                  </a:lnTo>
                  <a:lnTo>
                    <a:pt x="75" y="345"/>
                  </a:lnTo>
                  <a:lnTo>
                    <a:pt x="76" y="347"/>
                  </a:lnTo>
                  <a:lnTo>
                    <a:pt x="76" y="350"/>
                  </a:lnTo>
                  <a:lnTo>
                    <a:pt x="76" y="352"/>
                  </a:lnTo>
                  <a:lnTo>
                    <a:pt x="77" y="354"/>
                  </a:lnTo>
                  <a:lnTo>
                    <a:pt x="77" y="355"/>
                  </a:lnTo>
                  <a:lnTo>
                    <a:pt x="77" y="358"/>
                  </a:lnTo>
                  <a:lnTo>
                    <a:pt x="78" y="360"/>
                  </a:lnTo>
                  <a:lnTo>
                    <a:pt x="78" y="362"/>
                  </a:lnTo>
                  <a:lnTo>
                    <a:pt x="79" y="365"/>
                  </a:lnTo>
                  <a:lnTo>
                    <a:pt x="79" y="367"/>
                  </a:lnTo>
                  <a:lnTo>
                    <a:pt x="79" y="369"/>
                  </a:lnTo>
                  <a:lnTo>
                    <a:pt x="80" y="372"/>
                  </a:lnTo>
                  <a:lnTo>
                    <a:pt x="80" y="373"/>
                  </a:lnTo>
                  <a:lnTo>
                    <a:pt x="80" y="375"/>
                  </a:lnTo>
                  <a:lnTo>
                    <a:pt x="81" y="377"/>
                  </a:lnTo>
                  <a:lnTo>
                    <a:pt x="81" y="380"/>
                  </a:lnTo>
                  <a:lnTo>
                    <a:pt x="81" y="382"/>
                  </a:lnTo>
                  <a:lnTo>
                    <a:pt x="82" y="384"/>
                  </a:lnTo>
                  <a:lnTo>
                    <a:pt x="82" y="387"/>
                  </a:lnTo>
                  <a:lnTo>
                    <a:pt x="83" y="389"/>
                  </a:lnTo>
                  <a:lnTo>
                    <a:pt x="83" y="390"/>
                  </a:lnTo>
                  <a:lnTo>
                    <a:pt x="83" y="392"/>
                  </a:lnTo>
                  <a:lnTo>
                    <a:pt x="84" y="394"/>
                  </a:lnTo>
                  <a:lnTo>
                    <a:pt x="84" y="396"/>
                  </a:lnTo>
                  <a:lnTo>
                    <a:pt x="85" y="399"/>
                  </a:lnTo>
                  <a:lnTo>
                    <a:pt x="85" y="401"/>
                  </a:lnTo>
                  <a:lnTo>
                    <a:pt x="85" y="403"/>
                  </a:lnTo>
                  <a:lnTo>
                    <a:pt x="86" y="404"/>
                  </a:lnTo>
                  <a:lnTo>
                    <a:pt x="86" y="408"/>
                  </a:lnTo>
                  <a:lnTo>
                    <a:pt x="86" y="409"/>
                  </a:lnTo>
                  <a:lnTo>
                    <a:pt x="87" y="411"/>
                  </a:lnTo>
                  <a:lnTo>
                    <a:pt x="87" y="413"/>
                  </a:lnTo>
                  <a:lnTo>
                    <a:pt x="88" y="415"/>
                  </a:lnTo>
                  <a:lnTo>
                    <a:pt x="88" y="417"/>
                  </a:lnTo>
                  <a:lnTo>
                    <a:pt x="88" y="420"/>
                  </a:lnTo>
                  <a:lnTo>
                    <a:pt x="89" y="422"/>
                  </a:lnTo>
                  <a:lnTo>
                    <a:pt x="89" y="424"/>
                  </a:lnTo>
                  <a:lnTo>
                    <a:pt x="90" y="426"/>
                  </a:lnTo>
                  <a:lnTo>
                    <a:pt x="90" y="427"/>
                  </a:lnTo>
                  <a:lnTo>
                    <a:pt x="90" y="430"/>
                  </a:lnTo>
                  <a:lnTo>
                    <a:pt x="91" y="431"/>
                  </a:lnTo>
                  <a:lnTo>
                    <a:pt x="91" y="434"/>
                  </a:lnTo>
                  <a:lnTo>
                    <a:pt x="92" y="436"/>
                  </a:lnTo>
                  <a:lnTo>
                    <a:pt x="92" y="438"/>
                  </a:lnTo>
                  <a:lnTo>
                    <a:pt x="92" y="440"/>
                  </a:lnTo>
                  <a:lnTo>
                    <a:pt x="93" y="442"/>
                  </a:lnTo>
                  <a:lnTo>
                    <a:pt x="93" y="443"/>
                  </a:lnTo>
                  <a:lnTo>
                    <a:pt x="93" y="446"/>
                  </a:lnTo>
                  <a:lnTo>
                    <a:pt x="94" y="448"/>
                  </a:lnTo>
                  <a:lnTo>
                    <a:pt x="94" y="450"/>
                  </a:lnTo>
                  <a:lnTo>
                    <a:pt x="95" y="452"/>
                  </a:lnTo>
                  <a:lnTo>
                    <a:pt x="95" y="454"/>
                  </a:lnTo>
                  <a:lnTo>
                    <a:pt x="95" y="456"/>
                  </a:lnTo>
                  <a:lnTo>
                    <a:pt x="96" y="458"/>
                  </a:lnTo>
                  <a:lnTo>
                    <a:pt x="96" y="460"/>
                  </a:lnTo>
                  <a:lnTo>
                    <a:pt x="96" y="462"/>
                  </a:lnTo>
                  <a:lnTo>
                    <a:pt x="97" y="464"/>
                  </a:lnTo>
                  <a:lnTo>
                    <a:pt x="97" y="466"/>
                  </a:lnTo>
                  <a:lnTo>
                    <a:pt x="97" y="468"/>
                  </a:lnTo>
                  <a:lnTo>
                    <a:pt x="98" y="470"/>
                  </a:lnTo>
                  <a:lnTo>
                    <a:pt x="98" y="472"/>
                  </a:lnTo>
                  <a:lnTo>
                    <a:pt x="99" y="473"/>
                  </a:lnTo>
                  <a:lnTo>
                    <a:pt x="99" y="475"/>
                  </a:lnTo>
                  <a:lnTo>
                    <a:pt x="99" y="478"/>
                  </a:lnTo>
                  <a:lnTo>
                    <a:pt x="100" y="479"/>
                  </a:lnTo>
                  <a:lnTo>
                    <a:pt x="100" y="481"/>
                  </a:lnTo>
                  <a:lnTo>
                    <a:pt x="100" y="483"/>
                  </a:lnTo>
                  <a:lnTo>
                    <a:pt x="101" y="485"/>
                  </a:lnTo>
                  <a:lnTo>
                    <a:pt x="101" y="487"/>
                  </a:lnTo>
                  <a:lnTo>
                    <a:pt x="102" y="488"/>
                  </a:lnTo>
                  <a:lnTo>
                    <a:pt x="102" y="491"/>
                  </a:lnTo>
                  <a:lnTo>
                    <a:pt x="102" y="493"/>
                  </a:lnTo>
                  <a:lnTo>
                    <a:pt x="103" y="494"/>
                  </a:lnTo>
                  <a:lnTo>
                    <a:pt x="103" y="496"/>
                  </a:lnTo>
                  <a:lnTo>
                    <a:pt x="104" y="498"/>
                  </a:lnTo>
                  <a:lnTo>
                    <a:pt x="104" y="501"/>
                  </a:lnTo>
                  <a:lnTo>
                    <a:pt x="104" y="502"/>
                  </a:lnTo>
                  <a:lnTo>
                    <a:pt x="105" y="504"/>
                  </a:lnTo>
                  <a:lnTo>
                    <a:pt x="105" y="506"/>
                  </a:lnTo>
                  <a:lnTo>
                    <a:pt x="106" y="508"/>
                  </a:lnTo>
                  <a:lnTo>
                    <a:pt x="106" y="509"/>
                  </a:lnTo>
                  <a:lnTo>
                    <a:pt x="106" y="512"/>
                  </a:lnTo>
                  <a:lnTo>
                    <a:pt x="107" y="513"/>
                  </a:lnTo>
                  <a:lnTo>
                    <a:pt x="107" y="515"/>
                  </a:lnTo>
                  <a:lnTo>
                    <a:pt x="107" y="518"/>
                  </a:lnTo>
                  <a:lnTo>
                    <a:pt x="108" y="519"/>
                  </a:lnTo>
                  <a:lnTo>
                    <a:pt x="108" y="521"/>
                  </a:lnTo>
                  <a:lnTo>
                    <a:pt x="109" y="522"/>
                  </a:lnTo>
                  <a:lnTo>
                    <a:pt x="109" y="525"/>
                  </a:lnTo>
                  <a:lnTo>
                    <a:pt x="109" y="526"/>
                  </a:lnTo>
                  <a:lnTo>
                    <a:pt x="110" y="528"/>
                  </a:lnTo>
                  <a:lnTo>
                    <a:pt x="110" y="531"/>
                  </a:lnTo>
                  <a:lnTo>
                    <a:pt x="111" y="532"/>
                  </a:lnTo>
                  <a:lnTo>
                    <a:pt x="111" y="534"/>
                  </a:lnTo>
                  <a:lnTo>
                    <a:pt x="111" y="536"/>
                  </a:lnTo>
                  <a:lnTo>
                    <a:pt x="112" y="538"/>
                  </a:lnTo>
                  <a:lnTo>
                    <a:pt x="112" y="539"/>
                  </a:lnTo>
                  <a:lnTo>
                    <a:pt x="112" y="541"/>
                  </a:lnTo>
                  <a:lnTo>
                    <a:pt x="113" y="542"/>
                  </a:lnTo>
                  <a:lnTo>
                    <a:pt x="113" y="544"/>
                  </a:lnTo>
                  <a:lnTo>
                    <a:pt x="113" y="546"/>
                  </a:lnTo>
                  <a:lnTo>
                    <a:pt x="114" y="548"/>
                  </a:lnTo>
                  <a:lnTo>
                    <a:pt x="114" y="549"/>
                  </a:lnTo>
                  <a:lnTo>
                    <a:pt x="115" y="551"/>
                  </a:lnTo>
                  <a:lnTo>
                    <a:pt x="115" y="554"/>
                  </a:lnTo>
                  <a:lnTo>
                    <a:pt x="115" y="554"/>
                  </a:lnTo>
                  <a:lnTo>
                    <a:pt x="116" y="557"/>
                  </a:lnTo>
                  <a:lnTo>
                    <a:pt x="116" y="559"/>
                  </a:lnTo>
                  <a:lnTo>
                    <a:pt x="116" y="560"/>
                  </a:lnTo>
                  <a:lnTo>
                    <a:pt x="117" y="562"/>
                  </a:lnTo>
                  <a:lnTo>
                    <a:pt x="117" y="563"/>
                  </a:lnTo>
                  <a:lnTo>
                    <a:pt x="118" y="566"/>
                  </a:lnTo>
                  <a:lnTo>
                    <a:pt x="118" y="568"/>
                  </a:lnTo>
                  <a:lnTo>
                    <a:pt x="118" y="569"/>
                  </a:lnTo>
                  <a:lnTo>
                    <a:pt x="119" y="570"/>
                  </a:lnTo>
                  <a:lnTo>
                    <a:pt x="119" y="574"/>
                  </a:lnTo>
                  <a:lnTo>
                    <a:pt x="120" y="575"/>
                  </a:lnTo>
                  <a:lnTo>
                    <a:pt x="120" y="576"/>
                  </a:lnTo>
                  <a:lnTo>
                    <a:pt x="120" y="578"/>
                  </a:lnTo>
                  <a:lnTo>
                    <a:pt x="121" y="579"/>
                  </a:lnTo>
                  <a:lnTo>
                    <a:pt x="121" y="581"/>
                  </a:lnTo>
                  <a:lnTo>
                    <a:pt x="122" y="582"/>
                  </a:lnTo>
                  <a:lnTo>
                    <a:pt x="122" y="585"/>
                  </a:lnTo>
                  <a:lnTo>
                    <a:pt x="122" y="587"/>
                  </a:lnTo>
                  <a:lnTo>
                    <a:pt x="123" y="589"/>
                  </a:lnTo>
                  <a:lnTo>
                    <a:pt x="123" y="590"/>
                  </a:lnTo>
                  <a:lnTo>
                    <a:pt x="123" y="591"/>
                  </a:lnTo>
                  <a:lnTo>
                    <a:pt x="124" y="592"/>
                  </a:lnTo>
                  <a:lnTo>
                    <a:pt x="124" y="595"/>
                  </a:lnTo>
                  <a:lnTo>
                    <a:pt x="125" y="597"/>
                  </a:lnTo>
                  <a:lnTo>
                    <a:pt x="125" y="598"/>
                  </a:lnTo>
                  <a:lnTo>
                    <a:pt x="125" y="599"/>
                  </a:lnTo>
                  <a:lnTo>
                    <a:pt x="126" y="602"/>
                  </a:lnTo>
                  <a:lnTo>
                    <a:pt x="126" y="603"/>
                  </a:lnTo>
                  <a:lnTo>
                    <a:pt x="127" y="604"/>
                  </a:lnTo>
                  <a:lnTo>
                    <a:pt x="127" y="607"/>
                  </a:lnTo>
                  <a:lnTo>
                    <a:pt x="127" y="608"/>
                  </a:lnTo>
                  <a:lnTo>
                    <a:pt x="128" y="611"/>
                  </a:lnTo>
                  <a:lnTo>
                    <a:pt x="128" y="612"/>
                  </a:lnTo>
                  <a:lnTo>
                    <a:pt x="128" y="613"/>
                  </a:lnTo>
                  <a:lnTo>
                    <a:pt x="129" y="614"/>
                  </a:lnTo>
                  <a:lnTo>
                    <a:pt x="129" y="617"/>
                  </a:lnTo>
                  <a:lnTo>
                    <a:pt x="129" y="618"/>
                  </a:lnTo>
                  <a:lnTo>
                    <a:pt x="130" y="619"/>
                  </a:lnTo>
                  <a:lnTo>
                    <a:pt x="130" y="621"/>
                  </a:lnTo>
                  <a:lnTo>
                    <a:pt x="130" y="622"/>
                  </a:lnTo>
                  <a:lnTo>
                    <a:pt x="131" y="625"/>
                  </a:lnTo>
                  <a:lnTo>
                    <a:pt x="131" y="626"/>
                  </a:lnTo>
                  <a:lnTo>
                    <a:pt x="132" y="628"/>
                  </a:lnTo>
                  <a:lnTo>
                    <a:pt x="132" y="629"/>
                  </a:lnTo>
                  <a:lnTo>
                    <a:pt x="132" y="630"/>
                  </a:lnTo>
                  <a:lnTo>
                    <a:pt x="133" y="633"/>
                  </a:lnTo>
                  <a:lnTo>
                    <a:pt x="133" y="634"/>
                  </a:lnTo>
                  <a:lnTo>
                    <a:pt x="134" y="635"/>
                  </a:lnTo>
                  <a:lnTo>
                    <a:pt x="134" y="637"/>
                  </a:lnTo>
                  <a:lnTo>
                    <a:pt x="134" y="638"/>
                  </a:lnTo>
                  <a:lnTo>
                    <a:pt x="135" y="641"/>
                  </a:lnTo>
                  <a:lnTo>
                    <a:pt x="135" y="642"/>
                  </a:lnTo>
                  <a:lnTo>
                    <a:pt x="136" y="644"/>
                  </a:lnTo>
                  <a:lnTo>
                    <a:pt x="136" y="645"/>
                  </a:lnTo>
                  <a:lnTo>
                    <a:pt x="136" y="647"/>
                  </a:lnTo>
                  <a:lnTo>
                    <a:pt x="137" y="648"/>
                  </a:lnTo>
                  <a:lnTo>
                    <a:pt x="137" y="649"/>
                  </a:lnTo>
                  <a:lnTo>
                    <a:pt x="137" y="651"/>
                  </a:lnTo>
                  <a:lnTo>
                    <a:pt x="138" y="652"/>
                  </a:lnTo>
                  <a:lnTo>
                    <a:pt x="138" y="654"/>
                  </a:lnTo>
                  <a:lnTo>
                    <a:pt x="139" y="655"/>
                  </a:lnTo>
                  <a:lnTo>
                    <a:pt x="139" y="658"/>
                  </a:lnTo>
                  <a:lnTo>
                    <a:pt x="139" y="660"/>
                  </a:lnTo>
                  <a:lnTo>
                    <a:pt x="140" y="661"/>
                  </a:lnTo>
                  <a:lnTo>
                    <a:pt x="140" y="662"/>
                  </a:lnTo>
                  <a:lnTo>
                    <a:pt x="141" y="662"/>
                  </a:lnTo>
                  <a:lnTo>
                    <a:pt x="141" y="665"/>
                  </a:lnTo>
                  <a:lnTo>
                    <a:pt x="141" y="667"/>
                  </a:lnTo>
                  <a:lnTo>
                    <a:pt x="142" y="669"/>
                  </a:lnTo>
                  <a:lnTo>
                    <a:pt x="142" y="670"/>
                  </a:lnTo>
                  <a:lnTo>
                    <a:pt x="143" y="671"/>
                  </a:lnTo>
                  <a:lnTo>
                    <a:pt x="143" y="673"/>
                  </a:lnTo>
                  <a:lnTo>
                    <a:pt x="143" y="674"/>
                  </a:lnTo>
                  <a:lnTo>
                    <a:pt x="144" y="676"/>
                  </a:lnTo>
                  <a:lnTo>
                    <a:pt x="144" y="677"/>
                  </a:lnTo>
                  <a:lnTo>
                    <a:pt x="144" y="679"/>
                  </a:lnTo>
                  <a:lnTo>
                    <a:pt x="145" y="681"/>
                  </a:lnTo>
                  <a:lnTo>
                    <a:pt x="145" y="682"/>
                  </a:lnTo>
                  <a:lnTo>
                    <a:pt x="145" y="684"/>
                  </a:lnTo>
                  <a:lnTo>
                    <a:pt x="146" y="685"/>
                  </a:lnTo>
                  <a:lnTo>
                    <a:pt x="146" y="687"/>
                  </a:lnTo>
                  <a:lnTo>
                    <a:pt x="146" y="688"/>
                  </a:lnTo>
                  <a:lnTo>
                    <a:pt x="147" y="688"/>
                  </a:lnTo>
                  <a:lnTo>
                    <a:pt x="147" y="690"/>
                  </a:lnTo>
                  <a:lnTo>
                    <a:pt x="148" y="692"/>
                  </a:lnTo>
                  <a:lnTo>
                    <a:pt x="148" y="693"/>
                  </a:lnTo>
                  <a:lnTo>
                    <a:pt x="148" y="695"/>
                  </a:lnTo>
                  <a:lnTo>
                    <a:pt x="149" y="697"/>
                  </a:lnTo>
                  <a:lnTo>
                    <a:pt x="149" y="698"/>
                  </a:lnTo>
                  <a:lnTo>
                    <a:pt x="150" y="698"/>
                  </a:lnTo>
                  <a:lnTo>
                    <a:pt x="150" y="700"/>
                  </a:lnTo>
                  <a:lnTo>
                    <a:pt x="150" y="703"/>
                  </a:lnTo>
                  <a:lnTo>
                    <a:pt x="151" y="705"/>
                  </a:lnTo>
                  <a:lnTo>
                    <a:pt x="151" y="705"/>
                  </a:lnTo>
                  <a:lnTo>
                    <a:pt x="152" y="706"/>
                  </a:lnTo>
                  <a:lnTo>
                    <a:pt x="152" y="708"/>
                  </a:lnTo>
                  <a:lnTo>
                    <a:pt x="152" y="708"/>
                  </a:lnTo>
                  <a:lnTo>
                    <a:pt x="153" y="710"/>
                  </a:lnTo>
                  <a:lnTo>
                    <a:pt x="153" y="713"/>
                  </a:lnTo>
                  <a:lnTo>
                    <a:pt x="153" y="713"/>
                  </a:lnTo>
                  <a:lnTo>
                    <a:pt x="154" y="715"/>
                  </a:lnTo>
                  <a:lnTo>
                    <a:pt x="154" y="717"/>
                  </a:lnTo>
                  <a:lnTo>
                    <a:pt x="155" y="718"/>
                  </a:lnTo>
                  <a:lnTo>
                    <a:pt x="155" y="718"/>
                  </a:lnTo>
                  <a:lnTo>
                    <a:pt x="155" y="720"/>
                  </a:lnTo>
                  <a:lnTo>
                    <a:pt x="156" y="722"/>
                  </a:lnTo>
                  <a:lnTo>
                    <a:pt x="156" y="724"/>
                  </a:lnTo>
                  <a:lnTo>
                    <a:pt x="157" y="725"/>
                  </a:lnTo>
                  <a:lnTo>
                    <a:pt x="157" y="725"/>
                  </a:lnTo>
                  <a:lnTo>
                    <a:pt x="157" y="727"/>
                  </a:lnTo>
                  <a:lnTo>
                    <a:pt x="158" y="729"/>
                  </a:lnTo>
                  <a:lnTo>
                    <a:pt x="158" y="731"/>
                  </a:lnTo>
                  <a:lnTo>
                    <a:pt x="159" y="731"/>
                  </a:lnTo>
                  <a:lnTo>
                    <a:pt x="159" y="732"/>
                  </a:lnTo>
                  <a:lnTo>
                    <a:pt x="159" y="734"/>
                  </a:lnTo>
                  <a:lnTo>
                    <a:pt x="160" y="736"/>
                  </a:lnTo>
                  <a:lnTo>
                    <a:pt x="160" y="738"/>
                  </a:lnTo>
                  <a:lnTo>
                    <a:pt x="160" y="738"/>
                  </a:lnTo>
                  <a:lnTo>
                    <a:pt x="160" y="740"/>
                  </a:lnTo>
                  <a:lnTo>
                    <a:pt x="161" y="742"/>
                  </a:lnTo>
                  <a:lnTo>
                    <a:pt x="161" y="742"/>
                  </a:lnTo>
                  <a:lnTo>
                    <a:pt x="162" y="744"/>
                  </a:lnTo>
                  <a:lnTo>
                    <a:pt x="162" y="746"/>
                  </a:lnTo>
                  <a:lnTo>
                    <a:pt x="162" y="747"/>
                  </a:lnTo>
                  <a:lnTo>
                    <a:pt x="163" y="747"/>
                  </a:lnTo>
                  <a:lnTo>
                    <a:pt x="163" y="749"/>
                  </a:lnTo>
                  <a:lnTo>
                    <a:pt x="164" y="749"/>
                  </a:lnTo>
                  <a:lnTo>
                    <a:pt x="164" y="751"/>
                  </a:lnTo>
                  <a:lnTo>
                    <a:pt x="164" y="753"/>
                  </a:lnTo>
                  <a:lnTo>
                    <a:pt x="165" y="755"/>
                  </a:lnTo>
                  <a:lnTo>
                    <a:pt x="165" y="757"/>
                  </a:lnTo>
                  <a:lnTo>
                    <a:pt x="166" y="757"/>
                  </a:lnTo>
                  <a:lnTo>
                    <a:pt x="166" y="759"/>
                  </a:lnTo>
                  <a:lnTo>
                    <a:pt x="166" y="759"/>
                  </a:lnTo>
                  <a:lnTo>
                    <a:pt x="167" y="761"/>
                  </a:lnTo>
                  <a:lnTo>
                    <a:pt x="167" y="763"/>
                  </a:lnTo>
                  <a:lnTo>
                    <a:pt x="167" y="763"/>
                  </a:lnTo>
                  <a:lnTo>
                    <a:pt x="168" y="765"/>
                  </a:lnTo>
                  <a:lnTo>
                    <a:pt x="168" y="767"/>
                  </a:lnTo>
                  <a:lnTo>
                    <a:pt x="169" y="769"/>
                  </a:lnTo>
                  <a:lnTo>
                    <a:pt x="169" y="769"/>
                  </a:lnTo>
                  <a:lnTo>
                    <a:pt x="169" y="771"/>
                  </a:lnTo>
                  <a:lnTo>
                    <a:pt x="170" y="773"/>
                  </a:lnTo>
                  <a:lnTo>
                    <a:pt x="170" y="773"/>
                  </a:lnTo>
                  <a:lnTo>
                    <a:pt x="171" y="775"/>
                  </a:lnTo>
                  <a:lnTo>
                    <a:pt x="171" y="775"/>
                  </a:lnTo>
                  <a:lnTo>
                    <a:pt x="171" y="777"/>
                  </a:lnTo>
                  <a:lnTo>
                    <a:pt x="172" y="777"/>
                  </a:lnTo>
                  <a:lnTo>
                    <a:pt x="172" y="779"/>
                  </a:lnTo>
                  <a:lnTo>
                    <a:pt x="173" y="781"/>
                  </a:lnTo>
                  <a:lnTo>
                    <a:pt x="173" y="783"/>
                  </a:lnTo>
                  <a:lnTo>
                    <a:pt x="173" y="783"/>
                  </a:lnTo>
                  <a:lnTo>
                    <a:pt x="174" y="785"/>
                  </a:lnTo>
                  <a:lnTo>
                    <a:pt x="174" y="785"/>
                  </a:lnTo>
                  <a:lnTo>
                    <a:pt x="175" y="787"/>
                  </a:lnTo>
                  <a:lnTo>
                    <a:pt x="175" y="787"/>
                  </a:lnTo>
                  <a:lnTo>
                    <a:pt x="175" y="790"/>
                  </a:lnTo>
                  <a:lnTo>
                    <a:pt x="176" y="790"/>
                  </a:lnTo>
                  <a:lnTo>
                    <a:pt x="176" y="792"/>
                  </a:lnTo>
                  <a:lnTo>
                    <a:pt x="176" y="794"/>
                  </a:lnTo>
                  <a:lnTo>
                    <a:pt x="176" y="796"/>
                  </a:lnTo>
                  <a:lnTo>
                    <a:pt x="177" y="796"/>
                  </a:lnTo>
                  <a:lnTo>
                    <a:pt x="177" y="798"/>
                  </a:lnTo>
                  <a:lnTo>
                    <a:pt x="178" y="798"/>
                  </a:lnTo>
                  <a:lnTo>
                    <a:pt x="178" y="801"/>
                  </a:lnTo>
                  <a:lnTo>
                    <a:pt x="178" y="801"/>
                  </a:lnTo>
                  <a:lnTo>
                    <a:pt x="179" y="803"/>
                  </a:lnTo>
                  <a:lnTo>
                    <a:pt x="179" y="803"/>
                  </a:lnTo>
                  <a:lnTo>
                    <a:pt x="180" y="805"/>
                  </a:lnTo>
                  <a:lnTo>
                    <a:pt x="180" y="807"/>
                  </a:lnTo>
                  <a:lnTo>
                    <a:pt x="180" y="807"/>
                  </a:lnTo>
                  <a:lnTo>
                    <a:pt x="181" y="810"/>
                  </a:lnTo>
                  <a:lnTo>
                    <a:pt x="181" y="810"/>
                  </a:lnTo>
                  <a:lnTo>
                    <a:pt x="182" y="811"/>
                  </a:lnTo>
                  <a:lnTo>
                    <a:pt x="182" y="811"/>
                  </a:lnTo>
                  <a:lnTo>
                    <a:pt x="182" y="814"/>
                  </a:lnTo>
                  <a:lnTo>
                    <a:pt x="183" y="814"/>
                  </a:lnTo>
                  <a:lnTo>
                    <a:pt x="183" y="816"/>
                  </a:lnTo>
                  <a:lnTo>
                    <a:pt x="183" y="818"/>
                  </a:lnTo>
                  <a:lnTo>
                    <a:pt x="184" y="818"/>
                  </a:lnTo>
                  <a:lnTo>
                    <a:pt x="184" y="818"/>
                  </a:lnTo>
                  <a:lnTo>
                    <a:pt x="185" y="821"/>
                  </a:lnTo>
                  <a:lnTo>
                    <a:pt x="185" y="821"/>
                  </a:lnTo>
                  <a:lnTo>
                    <a:pt x="185" y="823"/>
                  </a:lnTo>
                  <a:lnTo>
                    <a:pt x="186" y="823"/>
                  </a:lnTo>
                  <a:lnTo>
                    <a:pt x="186" y="825"/>
                  </a:lnTo>
                  <a:lnTo>
                    <a:pt x="187" y="825"/>
                  </a:lnTo>
                  <a:lnTo>
                    <a:pt x="187" y="828"/>
                  </a:lnTo>
                  <a:lnTo>
                    <a:pt x="187" y="828"/>
                  </a:lnTo>
                  <a:lnTo>
                    <a:pt x="188" y="831"/>
                  </a:lnTo>
                  <a:lnTo>
                    <a:pt x="188" y="833"/>
                  </a:lnTo>
                  <a:lnTo>
                    <a:pt x="189" y="833"/>
                  </a:lnTo>
                  <a:lnTo>
                    <a:pt x="189" y="835"/>
                  </a:lnTo>
                  <a:lnTo>
                    <a:pt x="189" y="835"/>
                  </a:lnTo>
                  <a:lnTo>
                    <a:pt x="190" y="835"/>
                  </a:lnTo>
                  <a:lnTo>
                    <a:pt x="190" y="838"/>
                  </a:lnTo>
                  <a:lnTo>
                    <a:pt x="190" y="838"/>
                  </a:lnTo>
                  <a:lnTo>
                    <a:pt x="191" y="840"/>
                  </a:lnTo>
                  <a:lnTo>
                    <a:pt x="191" y="840"/>
                  </a:lnTo>
                  <a:lnTo>
                    <a:pt x="192" y="843"/>
                  </a:lnTo>
                  <a:lnTo>
                    <a:pt x="192" y="843"/>
                  </a:lnTo>
                  <a:lnTo>
                    <a:pt x="192" y="843"/>
                  </a:lnTo>
                  <a:lnTo>
                    <a:pt x="192" y="845"/>
                  </a:lnTo>
                  <a:lnTo>
                    <a:pt x="193" y="848"/>
                  </a:lnTo>
                  <a:lnTo>
                    <a:pt x="193" y="848"/>
                  </a:lnTo>
                  <a:lnTo>
                    <a:pt x="194" y="848"/>
                  </a:lnTo>
                  <a:lnTo>
                    <a:pt x="194" y="850"/>
                  </a:lnTo>
                  <a:lnTo>
                    <a:pt x="194" y="850"/>
                  </a:lnTo>
                  <a:lnTo>
                    <a:pt x="195" y="853"/>
                  </a:lnTo>
                  <a:lnTo>
                    <a:pt x="195" y="853"/>
                  </a:lnTo>
                  <a:lnTo>
                    <a:pt x="196" y="855"/>
                  </a:lnTo>
                  <a:lnTo>
                    <a:pt x="196" y="855"/>
                  </a:lnTo>
                  <a:lnTo>
                    <a:pt x="196" y="855"/>
                  </a:lnTo>
                  <a:lnTo>
                    <a:pt x="197" y="858"/>
                  </a:lnTo>
                  <a:lnTo>
                    <a:pt x="197" y="858"/>
                  </a:lnTo>
                  <a:lnTo>
                    <a:pt x="198" y="861"/>
                  </a:lnTo>
                  <a:lnTo>
                    <a:pt x="198" y="861"/>
                  </a:lnTo>
                  <a:lnTo>
                    <a:pt x="198" y="863"/>
                  </a:lnTo>
                  <a:lnTo>
                    <a:pt x="199" y="863"/>
                  </a:lnTo>
                  <a:lnTo>
                    <a:pt x="199" y="866"/>
                  </a:lnTo>
                  <a:lnTo>
                    <a:pt x="199" y="866"/>
                  </a:lnTo>
                  <a:lnTo>
                    <a:pt x="200" y="866"/>
                  </a:lnTo>
                  <a:lnTo>
                    <a:pt x="200" y="869"/>
                  </a:lnTo>
                  <a:lnTo>
                    <a:pt x="201" y="869"/>
                  </a:lnTo>
                  <a:lnTo>
                    <a:pt x="201" y="871"/>
                  </a:lnTo>
                  <a:lnTo>
                    <a:pt x="201" y="871"/>
                  </a:lnTo>
                  <a:lnTo>
                    <a:pt x="202" y="871"/>
                  </a:lnTo>
                  <a:lnTo>
                    <a:pt x="202" y="874"/>
                  </a:lnTo>
                  <a:lnTo>
                    <a:pt x="203" y="874"/>
                  </a:lnTo>
                  <a:lnTo>
                    <a:pt x="203" y="874"/>
                  </a:lnTo>
                  <a:lnTo>
                    <a:pt x="203" y="877"/>
                  </a:lnTo>
                  <a:lnTo>
                    <a:pt x="204" y="880"/>
                  </a:lnTo>
                  <a:lnTo>
                    <a:pt x="204" y="880"/>
                  </a:lnTo>
                  <a:lnTo>
                    <a:pt x="205" y="880"/>
                  </a:lnTo>
                  <a:lnTo>
                    <a:pt x="205" y="882"/>
                  </a:lnTo>
                  <a:lnTo>
                    <a:pt x="205" y="882"/>
                  </a:lnTo>
                  <a:lnTo>
                    <a:pt x="206" y="882"/>
                  </a:lnTo>
                  <a:lnTo>
                    <a:pt x="206" y="885"/>
                  </a:lnTo>
                  <a:lnTo>
                    <a:pt x="206" y="885"/>
                  </a:lnTo>
                  <a:lnTo>
                    <a:pt x="207" y="885"/>
                  </a:lnTo>
                  <a:lnTo>
                    <a:pt x="207" y="888"/>
                  </a:lnTo>
                  <a:lnTo>
                    <a:pt x="208" y="888"/>
                  </a:lnTo>
                  <a:lnTo>
                    <a:pt x="208" y="888"/>
                  </a:lnTo>
                  <a:lnTo>
                    <a:pt x="208" y="891"/>
                  </a:lnTo>
                  <a:lnTo>
                    <a:pt x="208" y="891"/>
                  </a:lnTo>
                  <a:lnTo>
                    <a:pt x="209" y="894"/>
                  </a:lnTo>
                  <a:lnTo>
                    <a:pt x="209" y="894"/>
                  </a:lnTo>
                  <a:lnTo>
                    <a:pt x="210" y="897"/>
                  </a:lnTo>
                  <a:lnTo>
                    <a:pt x="210" y="897"/>
                  </a:lnTo>
                  <a:lnTo>
                    <a:pt x="210" y="897"/>
                  </a:lnTo>
                  <a:lnTo>
                    <a:pt x="211" y="899"/>
                  </a:lnTo>
                  <a:lnTo>
                    <a:pt x="211" y="899"/>
                  </a:lnTo>
                  <a:lnTo>
                    <a:pt x="212" y="899"/>
                  </a:lnTo>
                  <a:lnTo>
                    <a:pt x="212" y="903"/>
                  </a:lnTo>
                  <a:lnTo>
                    <a:pt x="212" y="903"/>
                  </a:lnTo>
                  <a:lnTo>
                    <a:pt x="213" y="903"/>
                  </a:lnTo>
                  <a:lnTo>
                    <a:pt x="213" y="905"/>
                  </a:lnTo>
                  <a:lnTo>
                    <a:pt x="213" y="905"/>
                  </a:lnTo>
                  <a:lnTo>
                    <a:pt x="214" y="905"/>
                  </a:lnTo>
                  <a:lnTo>
                    <a:pt x="214" y="908"/>
                  </a:lnTo>
                  <a:lnTo>
                    <a:pt x="215" y="908"/>
                  </a:lnTo>
                  <a:lnTo>
                    <a:pt x="215" y="908"/>
                  </a:lnTo>
                  <a:lnTo>
                    <a:pt x="215" y="912"/>
                  </a:lnTo>
                  <a:lnTo>
                    <a:pt x="216" y="915"/>
                  </a:lnTo>
                  <a:lnTo>
                    <a:pt x="216" y="915"/>
                  </a:lnTo>
                  <a:lnTo>
                    <a:pt x="217" y="915"/>
                  </a:lnTo>
                  <a:lnTo>
                    <a:pt x="217" y="915"/>
                  </a:lnTo>
                  <a:lnTo>
                    <a:pt x="217" y="918"/>
                  </a:lnTo>
                  <a:lnTo>
                    <a:pt x="218" y="918"/>
                  </a:lnTo>
                  <a:lnTo>
                    <a:pt x="218" y="918"/>
                  </a:lnTo>
                  <a:lnTo>
                    <a:pt x="219" y="921"/>
                  </a:lnTo>
                  <a:lnTo>
                    <a:pt x="219" y="921"/>
                  </a:lnTo>
                  <a:lnTo>
                    <a:pt x="219" y="921"/>
                  </a:lnTo>
                  <a:lnTo>
                    <a:pt x="220" y="921"/>
                  </a:lnTo>
                  <a:lnTo>
                    <a:pt x="220" y="924"/>
                  </a:lnTo>
                  <a:lnTo>
                    <a:pt x="220" y="924"/>
                  </a:lnTo>
                  <a:lnTo>
                    <a:pt x="221" y="924"/>
                  </a:lnTo>
                  <a:lnTo>
                    <a:pt x="221" y="927"/>
                  </a:lnTo>
                  <a:lnTo>
                    <a:pt x="222" y="927"/>
                  </a:lnTo>
                  <a:lnTo>
                    <a:pt x="222" y="927"/>
                  </a:lnTo>
                  <a:lnTo>
                    <a:pt x="222" y="930"/>
                  </a:lnTo>
                  <a:lnTo>
                    <a:pt x="223" y="930"/>
                  </a:lnTo>
                  <a:lnTo>
                    <a:pt x="223" y="930"/>
                  </a:lnTo>
                  <a:lnTo>
                    <a:pt x="224" y="934"/>
                  </a:lnTo>
                  <a:lnTo>
                    <a:pt x="224" y="934"/>
                  </a:lnTo>
                  <a:lnTo>
                    <a:pt x="224" y="934"/>
                  </a:lnTo>
                  <a:lnTo>
                    <a:pt x="224" y="937"/>
                  </a:lnTo>
                  <a:lnTo>
                    <a:pt x="225" y="937"/>
                  </a:lnTo>
                  <a:lnTo>
                    <a:pt x="225" y="937"/>
                  </a:lnTo>
                  <a:lnTo>
                    <a:pt x="226" y="937"/>
                  </a:lnTo>
                  <a:lnTo>
                    <a:pt x="226" y="940"/>
                  </a:lnTo>
                  <a:lnTo>
                    <a:pt x="226" y="940"/>
                  </a:lnTo>
                  <a:lnTo>
                    <a:pt x="227" y="940"/>
                  </a:lnTo>
                  <a:lnTo>
                    <a:pt x="227" y="943"/>
                  </a:lnTo>
                  <a:lnTo>
                    <a:pt x="228" y="943"/>
                  </a:lnTo>
                  <a:lnTo>
                    <a:pt x="228" y="943"/>
                  </a:lnTo>
                  <a:lnTo>
                    <a:pt x="228" y="943"/>
                  </a:lnTo>
                  <a:lnTo>
                    <a:pt x="229" y="947"/>
                  </a:lnTo>
                  <a:lnTo>
                    <a:pt x="229" y="947"/>
                  </a:lnTo>
                  <a:lnTo>
                    <a:pt x="229" y="947"/>
                  </a:lnTo>
                  <a:lnTo>
                    <a:pt x="230" y="947"/>
                  </a:lnTo>
                  <a:lnTo>
                    <a:pt x="230" y="950"/>
                  </a:lnTo>
                  <a:lnTo>
                    <a:pt x="231" y="950"/>
                  </a:lnTo>
                  <a:lnTo>
                    <a:pt x="231" y="954"/>
                  </a:lnTo>
                  <a:lnTo>
                    <a:pt x="231" y="954"/>
                  </a:lnTo>
                  <a:lnTo>
                    <a:pt x="232" y="954"/>
                  </a:lnTo>
                  <a:lnTo>
                    <a:pt x="232" y="954"/>
                  </a:lnTo>
                  <a:lnTo>
                    <a:pt x="233" y="957"/>
                  </a:lnTo>
                  <a:lnTo>
                    <a:pt x="233" y="957"/>
                  </a:lnTo>
                  <a:lnTo>
                    <a:pt x="233" y="957"/>
                  </a:lnTo>
                  <a:lnTo>
                    <a:pt x="234" y="957"/>
                  </a:lnTo>
                  <a:lnTo>
                    <a:pt x="234" y="961"/>
                  </a:lnTo>
                  <a:lnTo>
                    <a:pt x="235" y="961"/>
                  </a:lnTo>
                  <a:lnTo>
                    <a:pt x="235" y="961"/>
                  </a:lnTo>
                  <a:lnTo>
                    <a:pt x="235" y="961"/>
                  </a:lnTo>
                  <a:lnTo>
                    <a:pt x="236" y="964"/>
                  </a:lnTo>
                  <a:lnTo>
                    <a:pt x="236" y="964"/>
                  </a:lnTo>
                  <a:lnTo>
                    <a:pt x="236" y="964"/>
                  </a:lnTo>
                  <a:lnTo>
                    <a:pt x="237" y="964"/>
                  </a:lnTo>
                  <a:lnTo>
                    <a:pt x="237" y="968"/>
                  </a:lnTo>
                  <a:lnTo>
                    <a:pt x="238" y="968"/>
                  </a:lnTo>
                  <a:lnTo>
                    <a:pt x="238" y="968"/>
                  </a:lnTo>
                  <a:lnTo>
                    <a:pt x="238" y="968"/>
                  </a:lnTo>
                  <a:lnTo>
                    <a:pt x="239" y="972"/>
                  </a:lnTo>
                  <a:lnTo>
                    <a:pt x="239" y="972"/>
                  </a:lnTo>
                  <a:lnTo>
                    <a:pt x="240" y="975"/>
                  </a:lnTo>
                  <a:lnTo>
                    <a:pt x="240" y="975"/>
                  </a:lnTo>
                  <a:lnTo>
                    <a:pt x="240" y="975"/>
                  </a:lnTo>
                  <a:lnTo>
                    <a:pt x="240" y="975"/>
                  </a:lnTo>
                  <a:lnTo>
                    <a:pt x="241" y="975"/>
                  </a:lnTo>
                  <a:lnTo>
                    <a:pt x="241" y="979"/>
                  </a:lnTo>
                  <a:lnTo>
                    <a:pt x="242" y="979"/>
                  </a:lnTo>
                  <a:lnTo>
                    <a:pt x="242" y="979"/>
                  </a:lnTo>
                  <a:lnTo>
                    <a:pt x="242" y="979"/>
                  </a:lnTo>
                  <a:lnTo>
                    <a:pt x="243" y="982"/>
                  </a:lnTo>
                  <a:lnTo>
                    <a:pt x="243" y="982"/>
                  </a:lnTo>
                  <a:lnTo>
                    <a:pt x="243" y="982"/>
                  </a:lnTo>
                  <a:lnTo>
                    <a:pt x="244" y="982"/>
                  </a:lnTo>
                  <a:lnTo>
                    <a:pt x="244" y="986"/>
                  </a:lnTo>
                  <a:lnTo>
                    <a:pt x="245" y="986"/>
                  </a:lnTo>
                  <a:lnTo>
                    <a:pt x="245" y="986"/>
                  </a:lnTo>
                  <a:lnTo>
                    <a:pt x="245" y="986"/>
                  </a:lnTo>
                  <a:lnTo>
                    <a:pt x="246" y="986"/>
                  </a:lnTo>
                  <a:lnTo>
                    <a:pt x="246" y="990"/>
                  </a:lnTo>
                  <a:lnTo>
                    <a:pt x="247" y="990"/>
                  </a:lnTo>
                  <a:lnTo>
                    <a:pt x="247" y="990"/>
                  </a:lnTo>
                  <a:lnTo>
                    <a:pt x="247" y="990"/>
                  </a:lnTo>
                  <a:lnTo>
                    <a:pt x="248" y="990"/>
                  </a:lnTo>
                  <a:lnTo>
                    <a:pt x="248" y="994"/>
                  </a:lnTo>
                  <a:lnTo>
                    <a:pt x="249" y="994"/>
                  </a:lnTo>
                  <a:lnTo>
                    <a:pt x="249" y="998"/>
                  </a:lnTo>
                  <a:lnTo>
                    <a:pt x="249" y="998"/>
                  </a:lnTo>
                  <a:lnTo>
                    <a:pt x="250" y="998"/>
                  </a:lnTo>
                  <a:lnTo>
                    <a:pt x="250" y="998"/>
                  </a:lnTo>
                  <a:lnTo>
                    <a:pt x="250" y="998"/>
                  </a:lnTo>
                  <a:lnTo>
                    <a:pt x="251" y="1002"/>
                  </a:lnTo>
                  <a:lnTo>
                    <a:pt x="251" y="1002"/>
                  </a:lnTo>
                  <a:lnTo>
                    <a:pt x="252" y="1002"/>
                  </a:lnTo>
                  <a:lnTo>
                    <a:pt x="252" y="1002"/>
                  </a:lnTo>
                  <a:lnTo>
                    <a:pt x="252" y="1006"/>
                  </a:lnTo>
                  <a:lnTo>
                    <a:pt x="253" y="1006"/>
                  </a:lnTo>
                  <a:lnTo>
                    <a:pt x="253" y="1006"/>
                  </a:lnTo>
                  <a:lnTo>
                    <a:pt x="254" y="1006"/>
                  </a:lnTo>
                  <a:lnTo>
                    <a:pt x="254" y="1006"/>
                  </a:lnTo>
                  <a:lnTo>
                    <a:pt x="254" y="1006"/>
                  </a:lnTo>
                  <a:lnTo>
                    <a:pt x="255" y="1010"/>
                  </a:lnTo>
                  <a:lnTo>
                    <a:pt x="255" y="1010"/>
                  </a:lnTo>
                  <a:lnTo>
                    <a:pt x="256" y="1010"/>
                  </a:lnTo>
                  <a:lnTo>
                    <a:pt x="256" y="1010"/>
                  </a:lnTo>
                  <a:lnTo>
                    <a:pt x="256" y="1010"/>
                  </a:lnTo>
                  <a:lnTo>
                    <a:pt x="256" y="1014"/>
                  </a:lnTo>
                  <a:lnTo>
                    <a:pt x="257" y="1014"/>
                  </a:lnTo>
                  <a:lnTo>
                    <a:pt x="257" y="1014"/>
                  </a:lnTo>
                  <a:lnTo>
                    <a:pt x="258" y="1014"/>
                  </a:lnTo>
                  <a:lnTo>
                    <a:pt x="258" y="1014"/>
                  </a:lnTo>
                  <a:lnTo>
                    <a:pt x="258" y="1018"/>
                  </a:lnTo>
                  <a:lnTo>
                    <a:pt x="259" y="1018"/>
                  </a:lnTo>
                  <a:lnTo>
                    <a:pt x="259" y="1018"/>
                  </a:lnTo>
                  <a:lnTo>
                    <a:pt x="259" y="1023"/>
                  </a:lnTo>
                  <a:lnTo>
                    <a:pt x="260" y="1023"/>
                  </a:lnTo>
                  <a:lnTo>
                    <a:pt x="260" y="1023"/>
                  </a:lnTo>
                  <a:lnTo>
                    <a:pt x="261" y="1023"/>
                  </a:lnTo>
                  <a:lnTo>
                    <a:pt x="261" y="1023"/>
                  </a:lnTo>
                  <a:lnTo>
                    <a:pt x="261" y="1027"/>
                  </a:lnTo>
                  <a:lnTo>
                    <a:pt x="262" y="1027"/>
                  </a:lnTo>
                  <a:lnTo>
                    <a:pt x="262" y="1027"/>
                  </a:lnTo>
                  <a:lnTo>
                    <a:pt x="263" y="1027"/>
                  </a:lnTo>
                  <a:lnTo>
                    <a:pt x="263" y="1027"/>
                  </a:lnTo>
                  <a:lnTo>
                    <a:pt x="263" y="1027"/>
                  </a:lnTo>
                  <a:lnTo>
                    <a:pt x="264" y="1031"/>
                  </a:lnTo>
                  <a:lnTo>
                    <a:pt x="264" y="1031"/>
                  </a:lnTo>
                  <a:lnTo>
                    <a:pt x="265" y="1031"/>
                  </a:lnTo>
                  <a:lnTo>
                    <a:pt x="265" y="1031"/>
                  </a:lnTo>
                  <a:lnTo>
                    <a:pt x="265" y="1031"/>
                  </a:lnTo>
                  <a:lnTo>
                    <a:pt x="266" y="1035"/>
                  </a:lnTo>
                  <a:lnTo>
                    <a:pt x="266" y="1035"/>
                  </a:lnTo>
                  <a:lnTo>
                    <a:pt x="266" y="1035"/>
                  </a:lnTo>
                  <a:lnTo>
                    <a:pt x="267" y="1035"/>
                  </a:lnTo>
                  <a:lnTo>
                    <a:pt x="267" y="1035"/>
                  </a:lnTo>
                  <a:lnTo>
                    <a:pt x="268" y="1035"/>
                  </a:lnTo>
                  <a:lnTo>
                    <a:pt x="268" y="1040"/>
                  </a:lnTo>
                  <a:lnTo>
                    <a:pt x="268" y="1040"/>
                  </a:lnTo>
                  <a:lnTo>
                    <a:pt x="269" y="1040"/>
                  </a:lnTo>
                  <a:lnTo>
                    <a:pt x="269" y="1040"/>
                  </a:lnTo>
                  <a:lnTo>
                    <a:pt x="270" y="1040"/>
                  </a:lnTo>
                  <a:lnTo>
                    <a:pt x="270" y="1040"/>
                  </a:lnTo>
                  <a:lnTo>
                    <a:pt x="270" y="1044"/>
                  </a:lnTo>
                  <a:lnTo>
                    <a:pt x="271" y="1044"/>
                  </a:lnTo>
                  <a:lnTo>
                    <a:pt x="271" y="1044"/>
                  </a:lnTo>
                  <a:lnTo>
                    <a:pt x="272" y="1049"/>
                  </a:lnTo>
                  <a:lnTo>
                    <a:pt x="272" y="1049"/>
                  </a:lnTo>
                  <a:lnTo>
                    <a:pt x="272" y="1049"/>
                  </a:lnTo>
                  <a:lnTo>
                    <a:pt x="273" y="1049"/>
                  </a:lnTo>
                  <a:lnTo>
                    <a:pt x="273" y="1049"/>
                  </a:lnTo>
                  <a:lnTo>
                    <a:pt x="273" y="1049"/>
                  </a:lnTo>
                  <a:lnTo>
                    <a:pt x="273" y="1053"/>
                  </a:lnTo>
                  <a:lnTo>
                    <a:pt x="274" y="1053"/>
                  </a:lnTo>
                  <a:lnTo>
                    <a:pt x="274" y="1053"/>
                  </a:lnTo>
                  <a:lnTo>
                    <a:pt x="275" y="1053"/>
                  </a:lnTo>
                  <a:lnTo>
                    <a:pt x="275" y="1053"/>
                  </a:lnTo>
                  <a:lnTo>
                    <a:pt x="275" y="1053"/>
                  </a:lnTo>
                  <a:lnTo>
                    <a:pt x="276" y="1053"/>
                  </a:lnTo>
                  <a:lnTo>
                    <a:pt x="276" y="1058"/>
                  </a:lnTo>
                  <a:lnTo>
                    <a:pt x="277" y="1058"/>
                  </a:lnTo>
                  <a:lnTo>
                    <a:pt x="277" y="1058"/>
                  </a:lnTo>
                  <a:lnTo>
                    <a:pt x="277" y="1058"/>
                  </a:lnTo>
                  <a:lnTo>
                    <a:pt x="278" y="1058"/>
                  </a:lnTo>
                  <a:lnTo>
                    <a:pt x="278" y="1058"/>
                  </a:lnTo>
                  <a:lnTo>
                    <a:pt x="279" y="1058"/>
                  </a:lnTo>
                  <a:lnTo>
                    <a:pt x="279" y="1063"/>
                  </a:lnTo>
                  <a:lnTo>
                    <a:pt x="279" y="1063"/>
                  </a:lnTo>
                  <a:lnTo>
                    <a:pt x="280" y="1063"/>
                  </a:lnTo>
                  <a:lnTo>
                    <a:pt x="280" y="1063"/>
                  </a:lnTo>
                  <a:lnTo>
                    <a:pt x="280" y="1063"/>
                  </a:lnTo>
                  <a:lnTo>
                    <a:pt x="281" y="1063"/>
                  </a:lnTo>
                  <a:lnTo>
                    <a:pt x="281" y="1067"/>
                  </a:lnTo>
                  <a:lnTo>
                    <a:pt x="282" y="1067"/>
                  </a:lnTo>
                  <a:lnTo>
                    <a:pt x="282" y="1067"/>
                  </a:lnTo>
                  <a:lnTo>
                    <a:pt x="282" y="1072"/>
                  </a:lnTo>
                  <a:lnTo>
                    <a:pt x="283" y="1072"/>
                  </a:lnTo>
                  <a:lnTo>
                    <a:pt x="283" y="1072"/>
                  </a:lnTo>
                  <a:lnTo>
                    <a:pt x="284" y="1072"/>
                  </a:lnTo>
                  <a:lnTo>
                    <a:pt x="284" y="1072"/>
                  </a:lnTo>
                  <a:lnTo>
                    <a:pt x="284" y="1072"/>
                  </a:lnTo>
                  <a:lnTo>
                    <a:pt x="285" y="1072"/>
                  </a:lnTo>
                  <a:lnTo>
                    <a:pt x="285" y="1077"/>
                  </a:lnTo>
                  <a:lnTo>
                    <a:pt x="286" y="1077"/>
                  </a:lnTo>
                  <a:lnTo>
                    <a:pt x="286" y="1077"/>
                  </a:lnTo>
                  <a:lnTo>
                    <a:pt x="286" y="1077"/>
                  </a:lnTo>
                  <a:lnTo>
                    <a:pt x="287" y="1077"/>
                  </a:lnTo>
                  <a:lnTo>
                    <a:pt x="287" y="1077"/>
                  </a:lnTo>
                  <a:lnTo>
                    <a:pt x="288" y="1077"/>
                  </a:lnTo>
                  <a:lnTo>
                    <a:pt x="288" y="1082"/>
                  </a:lnTo>
                  <a:lnTo>
                    <a:pt x="288" y="1082"/>
                  </a:lnTo>
                  <a:lnTo>
                    <a:pt x="289" y="1082"/>
                  </a:lnTo>
                  <a:lnTo>
                    <a:pt x="289" y="1082"/>
                  </a:lnTo>
                  <a:lnTo>
                    <a:pt x="289" y="1082"/>
                  </a:lnTo>
                  <a:lnTo>
                    <a:pt x="289" y="1082"/>
                  </a:lnTo>
                  <a:lnTo>
                    <a:pt x="290" y="1082"/>
                  </a:lnTo>
                  <a:lnTo>
                    <a:pt x="290" y="1087"/>
                  </a:lnTo>
                  <a:lnTo>
                    <a:pt x="291" y="1087"/>
                  </a:lnTo>
                  <a:lnTo>
                    <a:pt x="291" y="1087"/>
                  </a:lnTo>
                  <a:lnTo>
                    <a:pt x="291" y="1087"/>
                  </a:lnTo>
                  <a:lnTo>
                    <a:pt x="292" y="1087"/>
                  </a:lnTo>
                  <a:lnTo>
                    <a:pt x="292" y="1087"/>
                  </a:lnTo>
                  <a:lnTo>
                    <a:pt x="293" y="1087"/>
                  </a:lnTo>
                  <a:lnTo>
                    <a:pt x="293" y="1093"/>
                  </a:lnTo>
                  <a:lnTo>
                    <a:pt x="293" y="1093"/>
                  </a:lnTo>
                  <a:lnTo>
                    <a:pt x="294" y="1093"/>
                  </a:lnTo>
                  <a:lnTo>
                    <a:pt x="294" y="1093"/>
                  </a:lnTo>
                  <a:lnTo>
                    <a:pt x="295" y="1093"/>
                  </a:lnTo>
                  <a:lnTo>
                    <a:pt x="295" y="1093"/>
                  </a:lnTo>
                  <a:lnTo>
                    <a:pt x="295" y="1093"/>
                  </a:lnTo>
                  <a:lnTo>
                    <a:pt x="296" y="1093"/>
                  </a:lnTo>
                  <a:lnTo>
                    <a:pt x="296" y="1093"/>
                  </a:lnTo>
                  <a:lnTo>
                    <a:pt x="296" y="1098"/>
                  </a:lnTo>
                  <a:lnTo>
                    <a:pt x="297" y="1098"/>
                  </a:lnTo>
                  <a:lnTo>
                    <a:pt x="297" y="1098"/>
                  </a:lnTo>
                  <a:lnTo>
                    <a:pt x="298" y="1103"/>
                  </a:lnTo>
                  <a:lnTo>
                    <a:pt x="298" y="1103"/>
                  </a:lnTo>
                  <a:lnTo>
                    <a:pt x="298" y="1103"/>
                  </a:lnTo>
                  <a:lnTo>
                    <a:pt x="299" y="1103"/>
                  </a:lnTo>
                  <a:lnTo>
                    <a:pt x="299" y="1103"/>
                  </a:lnTo>
                  <a:lnTo>
                    <a:pt x="300" y="1103"/>
                  </a:lnTo>
                  <a:lnTo>
                    <a:pt x="300" y="1103"/>
                  </a:lnTo>
                  <a:lnTo>
                    <a:pt x="300" y="1103"/>
                  </a:lnTo>
                  <a:lnTo>
                    <a:pt x="301" y="1108"/>
                  </a:lnTo>
                  <a:lnTo>
                    <a:pt x="301" y="1108"/>
                  </a:lnTo>
                  <a:lnTo>
                    <a:pt x="302" y="1108"/>
                  </a:lnTo>
                  <a:lnTo>
                    <a:pt x="302" y="1108"/>
                  </a:lnTo>
                  <a:lnTo>
                    <a:pt x="302" y="1108"/>
                  </a:lnTo>
                  <a:lnTo>
                    <a:pt x="303" y="1108"/>
                  </a:lnTo>
                  <a:lnTo>
                    <a:pt x="303" y="1108"/>
                  </a:lnTo>
                  <a:lnTo>
                    <a:pt x="303" y="1114"/>
                  </a:lnTo>
                  <a:lnTo>
                    <a:pt x="304" y="1108"/>
                  </a:lnTo>
                  <a:lnTo>
                    <a:pt x="304" y="1114"/>
                  </a:lnTo>
                  <a:lnTo>
                    <a:pt x="305" y="1114"/>
                  </a:lnTo>
                  <a:lnTo>
                    <a:pt x="305" y="1114"/>
                  </a:lnTo>
                  <a:lnTo>
                    <a:pt x="305" y="1114"/>
                  </a:lnTo>
                  <a:lnTo>
                    <a:pt x="305" y="1114"/>
                  </a:lnTo>
                  <a:lnTo>
                    <a:pt x="306" y="1114"/>
                  </a:lnTo>
                  <a:lnTo>
                    <a:pt x="306" y="1114"/>
                  </a:lnTo>
                  <a:lnTo>
                    <a:pt x="307" y="1114"/>
                  </a:lnTo>
                  <a:lnTo>
                    <a:pt x="307" y="1120"/>
                  </a:lnTo>
                  <a:lnTo>
                    <a:pt x="307" y="1120"/>
                  </a:lnTo>
                  <a:lnTo>
                    <a:pt x="308" y="1120"/>
                  </a:lnTo>
                  <a:lnTo>
                    <a:pt x="308" y="1120"/>
                  </a:lnTo>
                  <a:lnTo>
                    <a:pt x="309" y="1120"/>
                  </a:lnTo>
                  <a:lnTo>
                    <a:pt x="309" y="1120"/>
                  </a:lnTo>
                  <a:lnTo>
                    <a:pt x="309" y="1120"/>
                  </a:lnTo>
                  <a:lnTo>
                    <a:pt x="310" y="1120"/>
                  </a:lnTo>
                  <a:lnTo>
                    <a:pt x="310" y="1120"/>
                  </a:lnTo>
                  <a:lnTo>
                    <a:pt x="311" y="1125"/>
                  </a:lnTo>
                  <a:lnTo>
                    <a:pt x="311" y="1125"/>
                  </a:lnTo>
                  <a:lnTo>
                    <a:pt x="311" y="1125"/>
                  </a:lnTo>
                  <a:lnTo>
                    <a:pt x="312" y="1125"/>
                  </a:lnTo>
                  <a:lnTo>
                    <a:pt x="312" y="1125"/>
                  </a:lnTo>
                  <a:lnTo>
                    <a:pt x="312" y="1125"/>
                  </a:lnTo>
                  <a:lnTo>
                    <a:pt x="313" y="1125"/>
                  </a:lnTo>
                  <a:lnTo>
                    <a:pt x="313" y="1125"/>
                  </a:lnTo>
                  <a:lnTo>
                    <a:pt x="314" y="1125"/>
                  </a:lnTo>
                  <a:lnTo>
                    <a:pt x="314" y="1131"/>
                  </a:lnTo>
                  <a:lnTo>
                    <a:pt x="314" y="1131"/>
                  </a:lnTo>
                  <a:lnTo>
                    <a:pt x="315" y="1131"/>
                  </a:lnTo>
                  <a:lnTo>
                    <a:pt x="315" y="1131"/>
                  </a:lnTo>
                  <a:lnTo>
                    <a:pt x="316" y="1131"/>
                  </a:lnTo>
                  <a:lnTo>
                    <a:pt x="316" y="1137"/>
                  </a:lnTo>
                  <a:lnTo>
                    <a:pt x="316" y="1137"/>
                  </a:lnTo>
                  <a:lnTo>
                    <a:pt x="317" y="1137"/>
                  </a:lnTo>
                  <a:lnTo>
                    <a:pt x="317" y="1137"/>
                  </a:lnTo>
                  <a:lnTo>
                    <a:pt x="318" y="1137"/>
                  </a:lnTo>
                  <a:lnTo>
                    <a:pt x="318" y="1137"/>
                  </a:lnTo>
                  <a:lnTo>
                    <a:pt x="318" y="1137"/>
                  </a:lnTo>
                  <a:lnTo>
                    <a:pt x="319" y="1137"/>
                  </a:lnTo>
                  <a:lnTo>
                    <a:pt x="319" y="1137"/>
                  </a:lnTo>
                  <a:lnTo>
                    <a:pt x="319" y="1143"/>
                  </a:lnTo>
                  <a:lnTo>
                    <a:pt x="320" y="1143"/>
                  </a:lnTo>
                  <a:lnTo>
                    <a:pt x="320" y="1143"/>
                  </a:lnTo>
                  <a:lnTo>
                    <a:pt x="321" y="1143"/>
                  </a:lnTo>
                  <a:lnTo>
                    <a:pt x="321" y="1143"/>
                  </a:lnTo>
                  <a:lnTo>
                    <a:pt x="321" y="1143"/>
                  </a:lnTo>
                  <a:lnTo>
                    <a:pt x="321" y="1143"/>
                  </a:lnTo>
                  <a:lnTo>
                    <a:pt x="322" y="1143"/>
                  </a:lnTo>
                  <a:lnTo>
                    <a:pt x="322" y="1143"/>
                  </a:lnTo>
                  <a:lnTo>
                    <a:pt x="323" y="1149"/>
                  </a:lnTo>
                  <a:lnTo>
                    <a:pt x="323" y="1149"/>
                  </a:lnTo>
                  <a:lnTo>
                    <a:pt x="323" y="1149"/>
                  </a:lnTo>
                  <a:lnTo>
                    <a:pt x="324" y="1149"/>
                  </a:lnTo>
                  <a:lnTo>
                    <a:pt x="324" y="1149"/>
                  </a:lnTo>
                  <a:lnTo>
                    <a:pt x="325" y="1149"/>
                  </a:lnTo>
                  <a:lnTo>
                    <a:pt x="325" y="1149"/>
                  </a:lnTo>
                  <a:lnTo>
                    <a:pt x="325" y="1149"/>
                  </a:lnTo>
                  <a:lnTo>
                    <a:pt x="326" y="1149"/>
                  </a:lnTo>
                  <a:lnTo>
                    <a:pt x="326" y="1149"/>
                  </a:lnTo>
                  <a:lnTo>
                    <a:pt x="326" y="1149"/>
                  </a:lnTo>
                  <a:lnTo>
                    <a:pt x="327" y="1155"/>
                  </a:lnTo>
                  <a:lnTo>
                    <a:pt x="327" y="1155"/>
                  </a:lnTo>
                  <a:lnTo>
                    <a:pt x="328" y="1155"/>
                  </a:lnTo>
                  <a:lnTo>
                    <a:pt x="328" y="1155"/>
                  </a:lnTo>
                  <a:lnTo>
                    <a:pt x="328" y="1155"/>
                  </a:lnTo>
                  <a:lnTo>
                    <a:pt x="329" y="1155"/>
                  </a:lnTo>
                  <a:lnTo>
                    <a:pt x="329" y="1155"/>
                  </a:lnTo>
                  <a:lnTo>
                    <a:pt x="330" y="1155"/>
                  </a:lnTo>
                  <a:lnTo>
                    <a:pt x="330" y="1155"/>
                  </a:lnTo>
                  <a:lnTo>
                    <a:pt x="330" y="1155"/>
                  </a:lnTo>
                  <a:lnTo>
                    <a:pt x="331" y="1161"/>
                  </a:lnTo>
                  <a:lnTo>
                    <a:pt x="331" y="1161"/>
                  </a:lnTo>
                  <a:lnTo>
                    <a:pt x="332" y="1161"/>
                  </a:lnTo>
                  <a:lnTo>
                    <a:pt x="332" y="1161"/>
                  </a:lnTo>
                  <a:lnTo>
                    <a:pt x="332" y="1161"/>
                  </a:lnTo>
                  <a:lnTo>
                    <a:pt x="333" y="1161"/>
                  </a:lnTo>
                  <a:lnTo>
                    <a:pt x="333" y="1161"/>
                  </a:lnTo>
                  <a:lnTo>
                    <a:pt x="333" y="1161"/>
                  </a:lnTo>
                  <a:lnTo>
                    <a:pt x="334" y="1161"/>
                  </a:lnTo>
                  <a:lnTo>
                    <a:pt x="334" y="1161"/>
                  </a:lnTo>
                  <a:lnTo>
                    <a:pt x="335" y="1167"/>
                  </a:lnTo>
                  <a:lnTo>
                    <a:pt x="335" y="1167"/>
                  </a:lnTo>
                  <a:lnTo>
                    <a:pt x="335" y="1167"/>
                  </a:lnTo>
                  <a:lnTo>
                    <a:pt x="336" y="1167"/>
                  </a:lnTo>
                  <a:lnTo>
                    <a:pt x="336" y="1167"/>
                  </a:lnTo>
                  <a:lnTo>
                    <a:pt x="337" y="1167"/>
                  </a:lnTo>
                  <a:lnTo>
                    <a:pt x="337" y="1174"/>
                  </a:lnTo>
                  <a:lnTo>
                    <a:pt x="337" y="1174"/>
                  </a:lnTo>
                  <a:lnTo>
                    <a:pt x="337" y="1174"/>
                  </a:lnTo>
                  <a:lnTo>
                    <a:pt x="338" y="1174"/>
                  </a:lnTo>
                  <a:lnTo>
                    <a:pt x="338" y="1174"/>
                  </a:lnTo>
                  <a:lnTo>
                    <a:pt x="339" y="1174"/>
                  </a:lnTo>
                  <a:lnTo>
                    <a:pt x="339" y="1174"/>
                  </a:lnTo>
                  <a:lnTo>
                    <a:pt x="339" y="1174"/>
                  </a:lnTo>
                  <a:lnTo>
                    <a:pt x="340" y="1174"/>
                  </a:lnTo>
                  <a:lnTo>
                    <a:pt x="340" y="1174"/>
                  </a:lnTo>
                  <a:lnTo>
                    <a:pt x="341" y="1174"/>
                  </a:lnTo>
                  <a:lnTo>
                    <a:pt x="341" y="1174"/>
                  </a:lnTo>
                  <a:lnTo>
                    <a:pt x="341" y="1181"/>
                  </a:lnTo>
                  <a:lnTo>
                    <a:pt x="342" y="1181"/>
                  </a:lnTo>
                  <a:lnTo>
                    <a:pt x="342" y="1181"/>
                  </a:lnTo>
                  <a:lnTo>
                    <a:pt x="342" y="1181"/>
                  </a:lnTo>
                  <a:lnTo>
                    <a:pt x="343" y="1181"/>
                  </a:lnTo>
                  <a:lnTo>
                    <a:pt x="343" y="1181"/>
                  </a:lnTo>
                  <a:lnTo>
                    <a:pt x="344" y="1181"/>
                  </a:lnTo>
                  <a:lnTo>
                    <a:pt x="344" y="1181"/>
                  </a:lnTo>
                  <a:lnTo>
                    <a:pt x="344" y="1181"/>
                  </a:lnTo>
                  <a:lnTo>
                    <a:pt x="345" y="1181"/>
                  </a:lnTo>
                  <a:lnTo>
                    <a:pt x="345" y="1181"/>
                  </a:lnTo>
                  <a:lnTo>
                    <a:pt x="346" y="1187"/>
                  </a:lnTo>
                  <a:lnTo>
                    <a:pt x="346" y="1187"/>
                  </a:lnTo>
                  <a:lnTo>
                    <a:pt x="346" y="1187"/>
                  </a:lnTo>
                  <a:lnTo>
                    <a:pt x="347" y="1187"/>
                  </a:lnTo>
                  <a:lnTo>
                    <a:pt x="347" y="1187"/>
                  </a:lnTo>
                  <a:lnTo>
                    <a:pt x="348" y="1187"/>
                  </a:lnTo>
                  <a:lnTo>
                    <a:pt x="348" y="1187"/>
                  </a:lnTo>
                  <a:lnTo>
                    <a:pt x="348" y="1187"/>
                  </a:lnTo>
                  <a:lnTo>
                    <a:pt x="349" y="1187"/>
                  </a:lnTo>
                  <a:lnTo>
                    <a:pt x="349" y="1187"/>
                  </a:lnTo>
                  <a:lnTo>
                    <a:pt x="349" y="1187"/>
                  </a:lnTo>
                  <a:lnTo>
                    <a:pt x="350" y="1187"/>
                  </a:lnTo>
                  <a:lnTo>
                    <a:pt x="350" y="1187"/>
                  </a:lnTo>
                  <a:lnTo>
                    <a:pt x="351" y="1187"/>
                  </a:lnTo>
                  <a:lnTo>
                    <a:pt x="351" y="1194"/>
                  </a:lnTo>
                  <a:lnTo>
                    <a:pt x="351" y="1194"/>
                  </a:lnTo>
                  <a:lnTo>
                    <a:pt x="352" y="1194"/>
                  </a:lnTo>
                  <a:lnTo>
                    <a:pt x="352" y="1194"/>
                  </a:lnTo>
                  <a:lnTo>
                    <a:pt x="353" y="1194"/>
                  </a:lnTo>
                  <a:lnTo>
                    <a:pt x="353" y="1194"/>
                  </a:lnTo>
                  <a:lnTo>
                    <a:pt x="353" y="1194"/>
                  </a:lnTo>
                  <a:lnTo>
                    <a:pt x="353" y="1194"/>
                  </a:lnTo>
                  <a:lnTo>
                    <a:pt x="354" y="1194"/>
                  </a:lnTo>
                  <a:lnTo>
                    <a:pt x="354" y="1194"/>
                  </a:lnTo>
                  <a:lnTo>
                    <a:pt x="355" y="1194"/>
                  </a:lnTo>
                  <a:lnTo>
                    <a:pt x="355" y="1194"/>
                  </a:lnTo>
                  <a:lnTo>
                    <a:pt x="355" y="1201"/>
                  </a:lnTo>
                  <a:lnTo>
                    <a:pt x="356" y="1201"/>
                  </a:lnTo>
                  <a:lnTo>
                    <a:pt x="356" y="1201"/>
                  </a:lnTo>
                  <a:lnTo>
                    <a:pt x="356" y="1201"/>
                  </a:lnTo>
                  <a:lnTo>
                    <a:pt x="357" y="1201"/>
                  </a:lnTo>
                  <a:lnTo>
                    <a:pt x="357" y="1201"/>
                  </a:lnTo>
                  <a:lnTo>
                    <a:pt x="358" y="1201"/>
                  </a:lnTo>
                  <a:lnTo>
                    <a:pt x="358" y="1201"/>
                  </a:lnTo>
                  <a:lnTo>
                    <a:pt x="358" y="1201"/>
                  </a:lnTo>
                  <a:lnTo>
                    <a:pt x="359" y="1201"/>
                  </a:lnTo>
                  <a:lnTo>
                    <a:pt x="359" y="1201"/>
                  </a:lnTo>
                  <a:lnTo>
                    <a:pt x="360" y="1201"/>
                  </a:lnTo>
                  <a:lnTo>
                    <a:pt x="360" y="1209"/>
                  </a:lnTo>
                  <a:lnTo>
                    <a:pt x="360" y="1209"/>
                  </a:lnTo>
                  <a:lnTo>
                    <a:pt x="361" y="1209"/>
                  </a:lnTo>
                  <a:lnTo>
                    <a:pt x="361" y="1209"/>
                  </a:lnTo>
                  <a:lnTo>
                    <a:pt x="362" y="1209"/>
                  </a:lnTo>
                  <a:lnTo>
                    <a:pt x="362" y="1209"/>
                  </a:lnTo>
                  <a:lnTo>
                    <a:pt x="362" y="1209"/>
                  </a:lnTo>
                  <a:lnTo>
                    <a:pt x="363" y="1209"/>
                  </a:lnTo>
                  <a:lnTo>
                    <a:pt x="363" y="1216"/>
                  </a:lnTo>
                  <a:lnTo>
                    <a:pt x="363" y="1216"/>
                  </a:lnTo>
                  <a:lnTo>
                    <a:pt x="364" y="1216"/>
                  </a:lnTo>
                  <a:lnTo>
                    <a:pt x="364" y="1216"/>
                  </a:lnTo>
                  <a:lnTo>
                    <a:pt x="365" y="1216"/>
                  </a:lnTo>
                  <a:lnTo>
                    <a:pt x="365" y="1216"/>
                  </a:lnTo>
                  <a:lnTo>
                    <a:pt x="365" y="1216"/>
                  </a:lnTo>
                  <a:lnTo>
                    <a:pt x="366" y="1216"/>
                  </a:lnTo>
                  <a:lnTo>
                    <a:pt x="366" y="1216"/>
                  </a:lnTo>
                  <a:lnTo>
                    <a:pt x="367" y="1216"/>
                  </a:lnTo>
                  <a:lnTo>
                    <a:pt x="367" y="1216"/>
                  </a:lnTo>
                  <a:lnTo>
                    <a:pt x="367" y="1216"/>
                  </a:lnTo>
                  <a:lnTo>
                    <a:pt x="368" y="1216"/>
                  </a:lnTo>
                  <a:lnTo>
                    <a:pt x="368" y="1216"/>
                  </a:lnTo>
                  <a:lnTo>
                    <a:pt x="369" y="1224"/>
                  </a:lnTo>
                  <a:lnTo>
                    <a:pt x="369" y="1224"/>
                  </a:lnTo>
                  <a:lnTo>
                    <a:pt x="369" y="1224"/>
                  </a:lnTo>
                  <a:lnTo>
                    <a:pt x="369" y="1224"/>
                  </a:lnTo>
                  <a:lnTo>
                    <a:pt x="370" y="1224"/>
                  </a:lnTo>
                  <a:lnTo>
                    <a:pt x="370" y="1224"/>
                  </a:lnTo>
                  <a:lnTo>
                    <a:pt x="371" y="1224"/>
                  </a:lnTo>
                  <a:lnTo>
                    <a:pt x="371" y="1224"/>
                  </a:lnTo>
                  <a:lnTo>
                    <a:pt x="371" y="1224"/>
                  </a:lnTo>
                  <a:lnTo>
                    <a:pt x="372" y="1224"/>
                  </a:lnTo>
                  <a:lnTo>
                    <a:pt x="372" y="1224"/>
                  </a:lnTo>
                  <a:lnTo>
                    <a:pt x="372" y="1224"/>
                  </a:lnTo>
                  <a:lnTo>
                    <a:pt x="373" y="1224"/>
                  </a:lnTo>
                  <a:lnTo>
                    <a:pt x="373" y="1224"/>
                  </a:lnTo>
                  <a:lnTo>
                    <a:pt x="374" y="1224"/>
                  </a:lnTo>
                  <a:lnTo>
                    <a:pt x="374" y="1231"/>
                  </a:lnTo>
                  <a:lnTo>
                    <a:pt x="374" y="1231"/>
                  </a:lnTo>
                  <a:lnTo>
                    <a:pt x="375" y="1231"/>
                  </a:lnTo>
                  <a:lnTo>
                    <a:pt x="375" y="1231"/>
                  </a:lnTo>
                  <a:lnTo>
                    <a:pt x="376" y="1231"/>
                  </a:lnTo>
                  <a:lnTo>
                    <a:pt x="376" y="1231"/>
                  </a:lnTo>
                  <a:lnTo>
                    <a:pt x="376" y="1231"/>
                  </a:lnTo>
                  <a:lnTo>
                    <a:pt x="377" y="1231"/>
                  </a:lnTo>
                  <a:lnTo>
                    <a:pt x="377" y="1231"/>
                  </a:lnTo>
                  <a:lnTo>
                    <a:pt x="378" y="1231"/>
                  </a:lnTo>
                  <a:lnTo>
                    <a:pt x="378" y="1231"/>
                  </a:lnTo>
                  <a:lnTo>
                    <a:pt x="378" y="1231"/>
                  </a:lnTo>
                  <a:lnTo>
                    <a:pt x="379" y="1231"/>
                  </a:lnTo>
                  <a:lnTo>
                    <a:pt x="379" y="1231"/>
                  </a:lnTo>
                  <a:lnTo>
                    <a:pt x="379" y="1239"/>
                  </a:lnTo>
                  <a:lnTo>
                    <a:pt x="380" y="1231"/>
                  </a:lnTo>
                  <a:lnTo>
                    <a:pt x="380" y="1239"/>
                  </a:lnTo>
                  <a:lnTo>
                    <a:pt x="381" y="1239"/>
                  </a:lnTo>
                  <a:lnTo>
                    <a:pt x="381" y="1239"/>
                  </a:lnTo>
                </a:path>
              </a:pathLst>
            </a:custGeom>
            <a:noFill/>
            <a:ln w="26988" cap="flat">
              <a:solidFill>
                <a:srgbClr val="352A8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0" name="Freeform 120"/>
            <p:cNvSpPr>
              <a:spLocks/>
            </p:cNvSpPr>
            <p:nvPr/>
          </p:nvSpPr>
          <p:spPr bwMode="auto">
            <a:xfrm>
              <a:off x="504" y="612"/>
              <a:ext cx="2661" cy="928"/>
            </a:xfrm>
            <a:custGeom>
              <a:avLst/>
              <a:gdLst>
                <a:gd name="T0" fmla="*/ 39 w 2661"/>
                <a:gd name="T1" fmla="*/ 13 h 928"/>
                <a:gd name="T2" fmla="*/ 115 w 2661"/>
                <a:gd name="T3" fmla="*/ 4 h 928"/>
                <a:gd name="T4" fmla="*/ 191 w 2661"/>
                <a:gd name="T5" fmla="*/ 18 h 928"/>
                <a:gd name="T6" fmla="*/ 266 w 2661"/>
                <a:gd name="T7" fmla="*/ 33 h 928"/>
                <a:gd name="T8" fmla="*/ 343 w 2661"/>
                <a:gd name="T9" fmla="*/ 56 h 928"/>
                <a:gd name="T10" fmla="*/ 419 w 2661"/>
                <a:gd name="T11" fmla="*/ 83 h 928"/>
                <a:gd name="T12" fmla="*/ 495 w 2661"/>
                <a:gd name="T13" fmla="*/ 116 h 928"/>
                <a:gd name="T14" fmla="*/ 571 w 2661"/>
                <a:gd name="T15" fmla="*/ 154 h 928"/>
                <a:gd name="T16" fmla="*/ 647 w 2661"/>
                <a:gd name="T17" fmla="*/ 193 h 928"/>
                <a:gd name="T18" fmla="*/ 723 w 2661"/>
                <a:gd name="T19" fmla="*/ 232 h 928"/>
                <a:gd name="T20" fmla="*/ 799 w 2661"/>
                <a:gd name="T21" fmla="*/ 272 h 928"/>
                <a:gd name="T22" fmla="*/ 876 w 2661"/>
                <a:gd name="T23" fmla="*/ 311 h 928"/>
                <a:gd name="T24" fmla="*/ 952 w 2661"/>
                <a:gd name="T25" fmla="*/ 351 h 928"/>
                <a:gd name="T26" fmla="*/ 1027 w 2661"/>
                <a:gd name="T27" fmla="*/ 387 h 928"/>
                <a:gd name="T28" fmla="*/ 1103 w 2661"/>
                <a:gd name="T29" fmla="*/ 422 h 928"/>
                <a:gd name="T30" fmla="*/ 1180 w 2661"/>
                <a:gd name="T31" fmla="*/ 458 h 928"/>
                <a:gd name="T32" fmla="*/ 1256 w 2661"/>
                <a:gd name="T33" fmla="*/ 492 h 928"/>
                <a:gd name="T34" fmla="*/ 1332 w 2661"/>
                <a:gd name="T35" fmla="*/ 526 h 928"/>
                <a:gd name="T36" fmla="*/ 1408 w 2661"/>
                <a:gd name="T37" fmla="*/ 555 h 928"/>
                <a:gd name="T38" fmla="*/ 1484 w 2661"/>
                <a:gd name="T39" fmla="*/ 584 h 928"/>
                <a:gd name="T40" fmla="*/ 1560 w 2661"/>
                <a:gd name="T41" fmla="*/ 612 h 928"/>
                <a:gd name="T42" fmla="*/ 1636 w 2661"/>
                <a:gd name="T43" fmla="*/ 640 h 928"/>
                <a:gd name="T44" fmla="*/ 1713 w 2661"/>
                <a:gd name="T45" fmla="*/ 667 h 928"/>
                <a:gd name="T46" fmla="*/ 1788 w 2661"/>
                <a:gd name="T47" fmla="*/ 692 h 928"/>
                <a:gd name="T48" fmla="*/ 1864 w 2661"/>
                <a:gd name="T49" fmla="*/ 716 h 928"/>
                <a:gd name="T50" fmla="*/ 1940 w 2661"/>
                <a:gd name="T51" fmla="*/ 740 h 928"/>
                <a:gd name="T52" fmla="*/ 2017 w 2661"/>
                <a:gd name="T53" fmla="*/ 764 h 928"/>
                <a:gd name="T54" fmla="*/ 2093 w 2661"/>
                <a:gd name="T55" fmla="*/ 785 h 928"/>
                <a:gd name="T56" fmla="*/ 2169 w 2661"/>
                <a:gd name="T57" fmla="*/ 804 h 928"/>
                <a:gd name="T58" fmla="*/ 2245 w 2661"/>
                <a:gd name="T59" fmla="*/ 826 h 928"/>
                <a:gd name="T60" fmla="*/ 2321 w 2661"/>
                <a:gd name="T61" fmla="*/ 847 h 928"/>
                <a:gd name="T62" fmla="*/ 2397 w 2661"/>
                <a:gd name="T63" fmla="*/ 864 h 928"/>
                <a:gd name="T64" fmla="*/ 2473 w 2661"/>
                <a:gd name="T65" fmla="*/ 883 h 928"/>
                <a:gd name="T66" fmla="*/ 2549 w 2661"/>
                <a:gd name="T67" fmla="*/ 899 h 928"/>
                <a:gd name="T68" fmla="*/ 2625 w 2661"/>
                <a:gd name="T69" fmla="*/ 917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61" h="928">
                  <a:moveTo>
                    <a:pt x="0" y="17"/>
                  </a:moveTo>
                  <a:lnTo>
                    <a:pt x="39" y="13"/>
                  </a:lnTo>
                  <a:lnTo>
                    <a:pt x="76" y="0"/>
                  </a:lnTo>
                  <a:lnTo>
                    <a:pt x="115" y="4"/>
                  </a:lnTo>
                  <a:lnTo>
                    <a:pt x="153" y="11"/>
                  </a:lnTo>
                  <a:lnTo>
                    <a:pt x="191" y="18"/>
                  </a:lnTo>
                  <a:lnTo>
                    <a:pt x="229" y="25"/>
                  </a:lnTo>
                  <a:lnTo>
                    <a:pt x="266" y="33"/>
                  </a:lnTo>
                  <a:lnTo>
                    <a:pt x="305" y="43"/>
                  </a:lnTo>
                  <a:lnTo>
                    <a:pt x="343" y="56"/>
                  </a:lnTo>
                  <a:lnTo>
                    <a:pt x="381" y="69"/>
                  </a:lnTo>
                  <a:lnTo>
                    <a:pt x="419" y="83"/>
                  </a:lnTo>
                  <a:lnTo>
                    <a:pt x="457" y="99"/>
                  </a:lnTo>
                  <a:lnTo>
                    <a:pt x="495" y="116"/>
                  </a:lnTo>
                  <a:lnTo>
                    <a:pt x="533" y="135"/>
                  </a:lnTo>
                  <a:lnTo>
                    <a:pt x="571" y="154"/>
                  </a:lnTo>
                  <a:lnTo>
                    <a:pt x="609" y="174"/>
                  </a:lnTo>
                  <a:lnTo>
                    <a:pt x="647" y="193"/>
                  </a:lnTo>
                  <a:lnTo>
                    <a:pt x="685" y="213"/>
                  </a:lnTo>
                  <a:lnTo>
                    <a:pt x="723" y="232"/>
                  </a:lnTo>
                  <a:lnTo>
                    <a:pt x="761" y="253"/>
                  </a:lnTo>
                  <a:lnTo>
                    <a:pt x="799" y="272"/>
                  </a:lnTo>
                  <a:lnTo>
                    <a:pt x="837" y="292"/>
                  </a:lnTo>
                  <a:lnTo>
                    <a:pt x="876" y="311"/>
                  </a:lnTo>
                  <a:lnTo>
                    <a:pt x="913" y="331"/>
                  </a:lnTo>
                  <a:lnTo>
                    <a:pt x="952" y="351"/>
                  </a:lnTo>
                  <a:lnTo>
                    <a:pt x="989" y="369"/>
                  </a:lnTo>
                  <a:lnTo>
                    <a:pt x="1027" y="387"/>
                  </a:lnTo>
                  <a:lnTo>
                    <a:pt x="1066" y="405"/>
                  </a:lnTo>
                  <a:lnTo>
                    <a:pt x="1103" y="422"/>
                  </a:lnTo>
                  <a:lnTo>
                    <a:pt x="1142" y="440"/>
                  </a:lnTo>
                  <a:lnTo>
                    <a:pt x="1180" y="458"/>
                  </a:lnTo>
                  <a:lnTo>
                    <a:pt x="1218" y="475"/>
                  </a:lnTo>
                  <a:lnTo>
                    <a:pt x="1256" y="492"/>
                  </a:lnTo>
                  <a:lnTo>
                    <a:pt x="1294" y="508"/>
                  </a:lnTo>
                  <a:lnTo>
                    <a:pt x="1332" y="526"/>
                  </a:lnTo>
                  <a:lnTo>
                    <a:pt x="1370" y="541"/>
                  </a:lnTo>
                  <a:lnTo>
                    <a:pt x="1408" y="555"/>
                  </a:lnTo>
                  <a:lnTo>
                    <a:pt x="1446" y="569"/>
                  </a:lnTo>
                  <a:lnTo>
                    <a:pt x="1484" y="584"/>
                  </a:lnTo>
                  <a:lnTo>
                    <a:pt x="1522" y="598"/>
                  </a:lnTo>
                  <a:lnTo>
                    <a:pt x="1560" y="612"/>
                  </a:lnTo>
                  <a:lnTo>
                    <a:pt x="1598" y="626"/>
                  </a:lnTo>
                  <a:lnTo>
                    <a:pt x="1636" y="640"/>
                  </a:lnTo>
                  <a:lnTo>
                    <a:pt x="1674" y="655"/>
                  </a:lnTo>
                  <a:lnTo>
                    <a:pt x="1713" y="667"/>
                  </a:lnTo>
                  <a:lnTo>
                    <a:pt x="1750" y="680"/>
                  </a:lnTo>
                  <a:lnTo>
                    <a:pt x="1788" y="692"/>
                  </a:lnTo>
                  <a:lnTo>
                    <a:pt x="1826" y="703"/>
                  </a:lnTo>
                  <a:lnTo>
                    <a:pt x="1864" y="716"/>
                  </a:lnTo>
                  <a:lnTo>
                    <a:pt x="1903" y="727"/>
                  </a:lnTo>
                  <a:lnTo>
                    <a:pt x="1940" y="740"/>
                  </a:lnTo>
                  <a:lnTo>
                    <a:pt x="1979" y="754"/>
                  </a:lnTo>
                  <a:lnTo>
                    <a:pt x="2017" y="764"/>
                  </a:lnTo>
                  <a:lnTo>
                    <a:pt x="2055" y="775"/>
                  </a:lnTo>
                  <a:lnTo>
                    <a:pt x="2093" y="785"/>
                  </a:lnTo>
                  <a:lnTo>
                    <a:pt x="2131" y="795"/>
                  </a:lnTo>
                  <a:lnTo>
                    <a:pt x="2169" y="804"/>
                  </a:lnTo>
                  <a:lnTo>
                    <a:pt x="2207" y="815"/>
                  </a:lnTo>
                  <a:lnTo>
                    <a:pt x="2245" y="826"/>
                  </a:lnTo>
                  <a:lnTo>
                    <a:pt x="2283" y="835"/>
                  </a:lnTo>
                  <a:lnTo>
                    <a:pt x="2321" y="847"/>
                  </a:lnTo>
                  <a:lnTo>
                    <a:pt x="2359" y="857"/>
                  </a:lnTo>
                  <a:lnTo>
                    <a:pt x="2397" y="864"/>
                  </a:lnTo>
                  <a:lnTo>
                    <a:pt x="2435" y="872"/>
                  </a:lnTo>
                  <a:lnTo>
                    <a:pt x="2473" y="883"/>
                  </a:lnTo>
                  <a:lnTo>
                    <a:pt x="2511" y="891"/>
                  </a:lnTo>
                  <a:lnTo>
                    <a:pt x="2549" y="899"/>
                  </a:lnTo>
                  <a:lnTo>
                    <a:pt x="2587" y="911"/>
                  </a:lnTo>
                  <a:lnTo>
                    <a:pt x="2625" y="917"/>
                  </a:lnTo>
                  <a:lnTo>
                    <a:pt x="2661" y="928"/>
                  </a:lnTo>
                </a:path>
              </a:pathLst>
            </a:custGeom>
            <a:noFill/>
            <a:ln w="26988" cap="flat">
              <a:solidFill>
                <a:srgbClr val="0C93D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1" name="Freeform 121"/>
            <p:cNvSpPr>
              <a:spLocks/>
            </p:cNvSpPr>
            <p:nvPr/>
          </p:nvSpPr>
          <p:spPr bwMode="auto">
            <a:xfrm>
              <a:off x="497" y="860"/>
              <a:ext cx="381" cy="498"/>
            </a:xfrm>
            <a:custGeom>
              <a:avLst/>
              <a:gdLst>
                <a:gd name="T0" fmla="*/ 6 w 381"/>
                <a:gd name="T1" fmla="*/ 493 h 498"/>
                <a:gd name="T2" fmla="*/ 12 w 381"/>
                <a:gd name="T3" fmla="*/ 357 h 498"/>
                <a:gd name="T4" fmla="*/ 18 w 381"/>
                <a:gd name="T5" fmla="*/ 199 h 498"/>
                <a:gd name="T6" fmla="*/ 24 w 381"/>
                <a:gd name="T7" fmla="*/ 116 h 498"/>
                <a:gd name="T8" fmla="*/ 31 w 381"/>
                <a:gd name="T9" fmla="*/ 61 h 498"/>
                <a:gd name="T10" fmla="*/ 37 w 381"/>
                <a:gd name="T11" fmla="*/ 31 h 498"/>
                <a:gd name="T12" fmla="*/ 43 w 381"/>
                <a:gd name="T13" fmla="*/ 13 h 498"/>
                <a:gd name="T14" fmla="*/ 49 w 381"/>
                <a:gd name="T15" fmla="*/ 4 h 498"/>
                <a:gd name="T16" fmla="*/ 55 w 381"/>
                <a:gd name="T17" fmla="*/ 0 h 498"/>
                <a:gd name="T18" fmla="*/ 61 w 381"/>
                <a:gd name="T19" fmla="*/ 2 h 498"/>
                <a:gd name="T20" fmla="*/ 67 w 381"/>
                <a:gd name="T21" fmla="*/ 7 h 498"/>
                <a:gd name="T22" fmla="*/ 73 w 381"/>
                <a:gd name="T23" fmla="*/ 13 h 498"/>
                <a:gd name="T24" fmla="*/ 79 w 381"/>
                <a:gd name="T25" fmla="*/ 22 h 498"/>
                <a:gd name="T26" fmla="*/ 85 w 381"/>
                <a:gd name="T27" fmla="*/ 31 h 498"/>
                <a:gd name="T28" fmla="*/ 92 w 381"/>
                <a:gd name="T29" fmla="*/ 41 h 498"/>
                <a:gd name="T30" fmla="*/ 97 w 381"/>
                <a:gd name="T31" fmla="*/ 52 h 498"/>
                <a:gd name="T32" fmla="*/ 104 w 381"/>
                <a:gd name="T33" fmla="*/ 62 h 498"/>
                <a:gd name="T34" fmla="*/ 110 w 381"/>
                <a:gd name="T35" fmla="*/ 74 h 498"/>
                <a:gd name="T36" fmla="*/ 116 w 381"/>
                <a:gd name="T37" fmla="*/ 84 h 498"/>
                <a:gd name="T38" fmla="*/ 122 w 381"/>
                <a:gd name="T39" fmla="*/ 96 h 498"/>
                <a:gd name="T40" fmla="*/ 128 w 381"/>
                <a:gd name="T41" fmla="*/ 107 h 498"/>
                <a:gd name="T42" fmla="*/ 134 w 381"/>
                <a:gd name="T43" fmla="*/ 118 h 498"/>
                <a:gd name="T44" fmla="*/ 140 w 381"/>
                <a:gd name="T45" fmla="*/ 128 h 498"/>
                <a:gd name="T46" fmla="*/ 146 w 381"/>
                <a:gd name="T47" fmla="*/ 139 h 498"/>
                <a:gd name="T48" fmla="*/ 152 w 381"/>
                <a:gd name="T49" fmla="*/ 150 h 498"/>
                <a:gd name="T50" fmla="*/ 159 w 381"/>
                <a:gd name="T51" fmla="*/ 160 h 498"/>
                <a:gd name="T52" fmla="*/ 164 w 381"/>
                <a:gd name="T53" fmla="*/ 170 h 498"/>
                <a:gd name="T54" fmla="*/ 171 w 381"/>
                <a:gd name="T55" fmla="*/ 179 h 498"/>
                <a:gd name="T56" fmla="*/ 176 w 381"/>
                <a:gd name="T57" fmla="*/ 190 h 498"/>
                <a:gd name="T58" fmla="*/ 183 w 381"/>
                <a:gd name="T59" fmla="*/ 199 h 498"/>
                <a:gd name="T60" fmla="*/ 189 w 381"/>
                <a:gd name="T61" fmla="*/ 208 h 498"/>
                <a:gd name="T62" fmla="*/ 195 w 381"/>
                <a:gd name="T63" fmla="*/ 217 h 498"/>
                <a:gd name="T64" fmla="*/ 201 w 381"/>
                <a:gd name="T65" fmla="*/ 226 h 498"/>
                <a:gd name="T66" fmla="*/ 207 w 381"/>
                <a:gd name="T67" fmla="*/ 236 h 498"/>
                <a:gd name="T68" fmla="*/ 213 w 381"/>
                <a:gd name="T69" fmla="*/ 243 h 498"/>
                <a:gd name="T70" fmla="*/ 219 w 381"/>
                <a:gd name="T71" fmla="*/ 251 h 498"/>
                <a:gd name="T72" fmla="*/ 225 w 381"/>
                <a:gd name="T73" fmla="*/ 260 h 498"/>
                <a:gd name="T74" fmla="*/ 231 w 381"/>
                <a:gd name="T75" fmla="*/ 268 h 498"/>
                <a:gd name="T76" fmla="*/ 238 w 381"/>
                <a:gd name="T77" fmla="*/ 275 h 498"/>
                <a:gd name="T78" fmla="*/ 243 w 381"/>
                <a:gd name="T79" fmla="*/ 284 h 498"/>
                <a:gd name="T80" fmla="*/ 250 w 381"/>
                <a:gd name="T81" fmla="*/ 291 h 498"/>
                <a:gd name="T82" fmla="*/ 256 w 381"/>
                <a:gd name="T83" fmla="*/ 299 h 498"/>
                <a:gd name="T84" fmla="*/ 262 w 381"/>
                <a:gd name="T85" fmla="*/ 306 h 498"/>
                <a:gd name="T86" fmla="*/ 268 w 381"/>
                <a:gd name="T87" fmla="*/ 313 h 498"/>
                <a:gd name="T88" fmla="*/ 274 w 381"/>
                <a:gd name="T89" fmla="*/ 320 h 498"/>
                <a:gd name="T90" fmla="*/ 280 w 381"/>
                <a:gd name="T91" fmla="*/ 327 h 498"/>
                <a:gd name="T92" fmla="*/ 286 w 381"/>
                <a:gd name="T93" fmla="*/ 334 h 498"/>
                <a:gd name="T94" fmla="*/ 292 w 381"/>
                <a:gd name="T95" fmla="*/ 341 h 498"/>
                <a:gd name="T96" fmla="*/ 298 w 381"/>
                <a:gd name="T97" fmla="*/ 346 h 498"/>
                <a:gd name="T98" fmla="*/ 305 w 381"/>
                <a:gd name="T99" fmla="*/ 353 h 498"/>
                <a:gd name="T100" fmla="*/ 311 w 381"/>
                <a:gd name="T101" fmla="*/ 359 h 498"/>
                <a:gd name="T102" fmla="*/ 317 w 381"/>
                <a:gd name="T103" fmla="*/ 365 h 498"/>
                <a:gd name="T104" fmla="*/ 323 w 381"/>
                <a:gd name="T105" fmla="*/ 371 h 498"/>
                <a:gd name="T106" fmla="*/ 329 w 381"/>
                <a:gd name="T107" fmla="*/ 378 h 498"/>
                <a:gd name="T108" fmla="*/ 335 w 381"/>
                <a:gd name="T109" fmla="*/ 383 h 498"/>
                <a:gd name="T110" fmla="*/ 341 w 381"/>
                <a:gd name="T111" fmla="*/ 389 h 498"/>
                <a:gd name="T112" fmla="*/ 347 w 381"/>
                <a:gd name="T113" fmla="*/ 395 h 498"/>
                <a:gd name="T114" fmla="*/ 353 w 381"/>
                <a:gd name="T115" fmla="*/ 400 h 498"/>
                <a:gd name="T116" fmla="*/ 359 w 381"/>
                <a:gd name="T117" fmla="*/ 406 h 498"/>
                <a:gd name="T118" fmla="*/ 365 w 381"/>
                <a:gd name="T119" fmla="*/ 411 h 498"/>
                <a:gd name="T120" fmla="*/ 371 w 381"/>
                <a:gd name="T121" fmla="*/ 417 h 498"/>
                <a:gd name="T122" fmla="*/ 378 w 381"/>
                <a:gd name="T123" fmla="*/ 422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1" h="498">
                  <a:moveTo>
                    <a:pt x="0" y="407"/>
                  </a:moveTo>
                  <a:lnTo>
                    <a:pt x="1" y="407"/>
                  </a:lnTo>
                  <a:lnTo>
                    <a:pt x="1" y="407"/>
                  </a:lnTo>
                  <a:lnTo>
                    <a:pt x="2" y="408"/>
                  </a:lnTo>
                  <a:lnTo>
                    <a:pt x="2" y="408"/>
                  </a:lnTo>
                  <a:lnTo>
                    <a:pt x="2" y="410"/>
                  </a:lnTo>
                  <a:lnTo>
                    <a:pt x="3" y="414"/>
                  </a:lnTo>
                  <a:lnTo>
                    <a:pt x="3" y="418"/>
                  </a:lnTo>
                  <a:lnTo>
                    <a:pt x="3" y="424"/>
                  </a:lnTo>
                  <a:lnTo>
                    <a:pt x="4" y="433"/>
                  </a:lnTo>
                  <a:lnTo>
                    <a:pt x="4" y="443"/>
                  </a:lnTo>
                  <a:lnTo>
                    <a:pt x="5" y="454"/>
                  </a:lnTo>
                  <a:lnTo>
                    <a:pt x="5" y="471"/>
                  </a:lnTo>
                  <a:lnTo>
                    <a:pt x="5" y="481"/>
                  </a:lnTo>
                  <a:lnTo>
                    <a:pt x="6" y="488"/>
                  </a:lnTo>
                  <a:lnTo>
                    <a:pt x="6" y="493"/>
                  </a:lnTo>
                  <a:lnTo>
                    <a:pt x="7" y="495"/>
                  </a:lnTo>
                  <a:lnTo>
                    <a:pt x="7" y="495"/>
                  </a:lnTo>
                  <a:lnTo>
                    <a:pt x="7" y="495"/>
                  </a:lnTo>
                  <a:lnTo>
                    <a:pt x="8" y="495"/>
                  </a:lnTo>
                  <a:lnTo>
                    <a:pt x="8" y="498"/>
                  </a:lnTo>
                  <a:lnTo>
                    <a:pt x="9" y="498"/>
                  </a:lnTo>
                  <a:lnTo>
                    <a:pt x="9" y="498"/>
                  </a:lnTo>
                  <a:lnTo>
                    <a:pt x="9" y="493"/>
                  </a:lnTo>
                  <a:lnTo>
                    <a:pt x="10" y="491"/>
                  </a:lnTo>
                  <a:lnTo>
                    <a:pt x="10" y="491"/>
                  </a:lnTo>
                  <a:lnTo>
                    <a:pt x="10" y="486"/>
                  </a:lnTo>
                  <a:lnTo>
                    <a:pt x="11" y="463"/>
                  </a:lnTo>
                  <a:lnTo>
                    <a:pt x="11" y="422"/>
                  </a:lnTo>
                  <a:lnTo>
                    <a:pt x="12" y="383"/>
                  </a:lnTo>
                  <a:lnTo>
                    <a:pt x="12" y="361"/>
                  </a:lnTo>
                  <a:lnTo>
                    <a:pt x="12" y="357"/>
                  </a:lnTo>
                  <a:lnTo>
                    <a:pt x="13" y="356"/>
                  </a:lnTo>
                  <a:lnTo>
                    <a:pt x="13" y="332"/>
                  </a:lnTo>
                  <a:lnTo>
                    <a:pt x="14" y="309"/>
                  </a:lnTo>
                  <a:lnTo>
                    <a:pt x="14" y="294"/>
                  </a:lnTo>
                  <a:lnTo>
                    <a:pt x="14" y="291"/>
                  </a:lnTo>
                  <a:lnTo>
                    <a:pt x="15" y="290"/>
                  </a:lnTo>
                  <a:lnTo>
                    <a:pt x="15" y="279"/>
                  </a:lnTo>
                  <a:lnTo>
                    <a:pt x="16" y="259"/>
                  </a:lnTo>
                  <a:lnTo>
                    <a:pt x="16" y="247"/>
                  </a:lnTo>
                  <a:lnTo>
                    <a:pt x="16" y="246"/>
                  </a:lnTo>
                  <a:lnTo>
                    <a:pt x="16" y="245"/>
                  </a:lnTo>
                  <a:lnTo>
                    <a:pt x="17" y="231"/>
                  </a:lnTo>
                  <a:lnTo>
                    <a:pt x="17" y="216"/>
                  </a:lnTo>
                  <a:lnTo>
                    <a:pt x="17" y="211"/>
                  </a:lnTo>
                  <a:lnTo>
                    <a:pt x="18" y="211"/>
                  </a:lnTo>
                  <a:lnTo>
                    <a:pt x="18" y="199"/>
                  </a:lnTo>
                  <a:lnTo>
                    <a:pt x="19" y="186"/>
                  </a:lnTo>
                  <a:lnTo>
                    <a:pt x="19" y="185"/>
                  </a:lnTo>
                  <a:lnTo>
                    <a:pt x="19" y="183"/>
                  </a:lnTo>
                  <a:lnTo>
                    <a:pt x="20" y="172"/>
                  </a:lnTo>
                  <a:lnTo>
                    <a:pt x="20" y="162"/>
                  </a:lnTo>
                  <a:lnTo>
                    <a:pt x="21" y="163"/>
                  </a:lnTo>
                  <a:lnTo>
                    <a:pt x="21" y="158"/>
                  </a:lnTo>
                  <a:lnTo>
                    <a:pt x="21" y="144"/>
                  </a:lnTo>
                  <a:lnTo>
                    <a:pt x="22" y="144"/>
                  </a:lnTo>
                  <a:lnTo>
                    <a:pt x="22" y="141"/>
                  </a:lnTo>
                  <a:lnTo>
                    <a:pt x="23" y="132"/>
                  </a:lnTo>
                  <a:lnTo>
                    <a:pt x="23" y="130"/>
                  </a:lnTo>
                  <a:lnTo>
                    <a:pt x="23" y="128"/>
                  </a:lnTo>
                  <a:lnTo>
                    <a:pt x="24" y="120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5" y="108"/>
                  </a:lnTo>
                  <a:lnTo>
                    <a:pt x="25" y="105"/>
                  </a:lnTo>
                  <a:lnTo>
                    <a:pt x="26" y="105"/>
                  </a:lnTo>
                  <a:lnTo>
                    <a:pt x="26" y="96"/>
                  </a:lnTo>
                  <a:lnTo>
                    <a:pt x="26" y="95"/>
                  </a:lnTo>
                  <a:lnTo>
                    <a:pt x="27" y="92"/>
                  </a:lnTo>
                  <a:lnTo>
                    <a:pt x="27" y="86"/>
                  </a:lnTo>
                  <a:lnTo>
                    <a:pt x="28" y="86"/>
                  </a:lnTo>
                  <a:lnTo>
                    <a:pt x="28" y="81"/>
                  </a:lnTo>
                  <a:lnTo>
                    <a:pt x="28" y="77"/>
                  </a:lnTo>
                  <a:lnTo>
                    <a:pt x="29" y="78"/>
                  </a:lnTo>
                  <a:lnTo>
                    <a:pt x="29" y="70"/>
                  </a:lnTo>
                  <a:lnTo>
                    <a:pt x="30" y="71"/>
                  </a:lnTo>
                  <a:lnTo>
                    <a:pt x="30" y="64"/>
                  </a:lnTo>
                  <a:lnTo>
                    <a:pt x="30" y="65"/>
                  </a:lnTo>
                  <a:lnTo>
                    <a:pt x="31" y="61"/>
                  </a:lnTo>
                  <a:lnTo>
                    <a:pt x="31" y="59"/>
                  </a:lnTo>
                  <a:lnTo>
                    <a:pt x="32" y="58"/>
                  </a:lnTo>
                  <a:lnTo>
                    <a:pt x="32" y="54"/>
                  </a:lnTo>
                  <a:lnTo>
                    <a:pt x="32" y="55"/>
                  </a:lnTo>
                  <a:lnTo>
                    <a:pt x="32" y="50"/>
                  </a:lnTo>
                  <a:lnTo>
                    <a:pt x="33" y="50"/>
                  </a:lnTo>
                  <a:lnTo>
                    <a:pt x="33" y="46"/>
                  </a:lnTo>
                  <a:lnTo>
                    <a:pt x="33" y="45"/>
                  </a:lnTo>
                  <a:lnTo>
                    <a:pt x="34" y="43"/>
                  </a:lnTo>
                  <a:lnTo>
                    <a:pt x="34" y="40"/>
                  </a:lnTo>
                  <a:lnTo>
                    <a:pt x="35" y="39"/>
                  </a:lnTo>
                  <a:lnTo>
                    <a:pt x="35" y="37"/>
                  </a:lnTo>
                  <a:lnTo>
                    <a:pt x="35" y="36"/>
                  </a:lnTo>
                  <a:lnTo>
                    <a:pt x="36" y="34"/>
                  </a:lnTo>
                  <a:lnTo>
                    <a:pt x="36" y="33"/>
                  </a:lnTo>
                  <a:lnTo>
                    <a:pt x="37" y="31"/>
                  </a:lnTo>
                  <a:lnTo>
                    <a:pt x="37" y="30"/>
                  </a:lnTo>
                  <a:lnTo>
                    <a:pt x="37" y="28"/>
                  </a:lnTo>
                  <a:lnTo>
                    <a:pt x="38" y="27"/>
                  </a:lnTo>
                  <a:lnTo>
                    <a:pt x="38" y="26"/>
                  </a:lnTo>
                  <a:lnTo>
                    <a:pt x="39" y="23"/>
                  </a:lnTo>
                  <a:lnTo>
                    <a:pt x="39" y="24"/>
                  </a:lnTo>
                  <a:lnTo>
                    <a:pt x="39" y="21"/>
                  </a:lnTo>
                  <a:lnTo>
                    <a:pt x="40" y="21"/>
                  </a:lnTo>
                  <a:lnTo>
                    <a:pt x="40" y="19"/>
                  </a:lnTo>
                  <a:lnTo>
                    <a:pt x="40" y="19"/>
                  </a:lnTo>
                  <a:lnTo>
                    <a:pt x="41" y="18"/>
                  </a:lnTo>
                  <a:lnTo>
                    <a:pt x="41" y="16"/>
                  </a:lnTo>
                  <a:lnTo>
                    <a:pt x="42" y="16"/>
                  </a:lnTo>
                  <a:lnTo>
                    <a:pt x="42" y="14"/>
                  </a:lnTo>
                  <a:lnTo>
                    <a:pt x="42" y="14"/>
                  </a:lnTo>
                  <a:lnTo>
                    <a:pt x="43" y="13"/>
                  </a:lnTo>
                  <a:lnTo>
                    <a:pt x="43" y="12"/>
                  </a:lnTo>
                  <a:lnTo>
                    <a:pt x="44" y="12"/>
                  </a:lnTo>
                  <a:lnTo>
                    <a:pt x="44" y="10"/>
                  </a:lnTo>
                  <a:lnTo>
                    <a:pt x="44" y="11"/>
                  </a:lnTo>
                  <a:lnTo>
                    <a:pt x="45" y="9"/>
                  </a:lnTo>
                  <a:lnTo>
                    <a:pt x="45" y="8"/>
                  </a:lnTo>
                  <a:lnTo>
                    <a:pt x="46" y="9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47" y="7"/>
                  </a:lnTo>
                  <a:lnTo>
                    <a:pt x="47" y="6"/>
                  </a:lnTo>
                  <a:lnTo>
                    <a:pt x="47" y="5"/>
                  </a:lnTo>
                  <a:lnTo>
                    <a:pt x="47" y="6"/>
                  </a:lnTo>
                  <a:lnTo>
                    <a:pt x="48" y="5"/>
                  </a:lnTo>
                  <a:lnTo>
                    <a:pt x="48" y="4"/>
                  </a:lnTo>
                  <a:lnTo>
                    <a:pt x="49" y="4"/>
                  </a:lnTo>
                  <a:lnTo>
                    <a:pt x="49" y="3"/>
                  </a:lnTo>
                  <a:lnTo>
                    <a:pt x="49" y="3"/>
                  </a:lnTo>
                  <a:lnTo>
                    <a:pt x="50" y="3"/>
                  </a:lnTo>
                  <a:lnTo>
                    <a:pt x="50" y="2"/>
                  </a:lnTo>
                  <a:lnTo>
                    <a:pt x="51" y="1"/>
                  </a:lnTo>
                  <a:lnTo>
                    <a:pt x="51" y="3"/>
                  </a:lnTo>
                  <a:lnTo>
                    <a:pt x="51" y="2"/>
                  </a:lnTo>
                  <a:lnTo>
                    <a:pt x="52" y="1"/>
                  </a:lnTo>
                  <a:lnTo>
                    <a:pt x="52" y="1"/>
                  </a:lnTo>
                  <a:lnTo>
                    <a:pt x="53" y="1"/>
                  </a:lnTo>
                  <a:lnTo>
                    <a:pt x="53" y="1"/>
                  </a:lnTo>
                  <a:lnTo>
                    <a:pt x="53" y="0"/>
                  </a:lnTo>
                  <a:lnTo>
                    <a:pt x="54" y="1"/>
                  </a:lnTo>
                  <a:lnTo>
                    <a:pt x="54" y="1"/>
                  </a:lnTo>
                  <a:lnTo>
                    <a:pt x="54" y="1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6" y="1"/>
                  </a:lnTo>
                  <a:lnTo>
                    <a:pt x="56" y="1"/>
                  </a:lnTo>
                  <a:lnTo>
                    <a:pt x="56" y="1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58" y="1"/>
                  </a:lnTo>
                  <a:lnTo>
                    <a:pt x="58" y="1"/>
                  </a:lnTo>
                  <a:lnTo>
                    <a:pt x="59" y="1"/>
                  </a:lnTo>
                  <a:lnTo>
                    <a:pt x="59" y="1"/>
                  </a:lnTo>
                  <a:lnTo>
                    <a:pt x="60" y="1"/>
                  </a:lnTo>
                  <a:lnTo>
                    <a:pt x="60" y="1"/>
                  </a:lnTo>
                  <a:lnTo>
                    <a:pt x="60" y="2"/>
                  </a:lnTo>
                  <a:lnTo>
                    <a:pt x="61" y="2"/>
                  </a:lnTo>
                  <a:lnTo>
                    <a:pt x="61" y="2"/>
                  </a:lnTo>
                  <a:lnTo>
                    <a:pt x="62" y="2"/>
                  </a:lnTo>
                  <a:lnTo>
                    <a:pt x="62" y="3"/>
                  </a:lnTo>
                  <a:lnTo>
                    <a:pt x="62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4" y="5"/>
                  </a:lnTo>
                  <a:lnTo>
                    <a:pt x="64" y="5"/>
                  </a:lnTo>
                  <a:lnTo>
                    <a:pt x="65" y="5"/>
                  </a:lnTo>
                  <a:lnTo>
                    <a:pt x="65" y="5"/>
                  </a:lnTo>
                  <a:lnTo>
                    <a:pt x="65" y="5"/>
                  </a:lnTo>
                  <a:lnTo>
                    <a:pt x="66" y="5"/>
                  </a:lnTo>
                  <a:lnTo>
                    <a:pt x="66" y="6"/>
                  </a:lnTo>
                  <a:lnTo>
                    <a:pt x="67" y="6"/>
                  </a:lnTo>
                  <a:lnTo>
                    <a:pt x="67" y="7"/>
                  </a:lnTo>
                  <a:lnTo>
                    <a:pt x="67" y="7"/>
                  </a:lnTo>
                  <a:lnTo>
                    <a:pt x="68" y="7"/>
                  </a:lnTo>
                  <a:lnTo>
                    <a:pt x="68" y="8"/>
                  </a:lnTo>
                  <a:lnTo>
                    <a:pt x="69" y="8"/>
                  </a:lnTo>
                  <a:lnTo>
                    <a:pt x="69" y="8"/>
                  </a:lnTo>
                  <a:lnTo>
                    <a:pt x="69" y="9"/>
                  </a:lnTo>
                  <a:lnTo>
                    <a:pt x="70" y="9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71" y="11"/>
                  </a:lnTo>
                  <a:lnTo>
                    <a:pt x="71" y="12"/>
                  </a:lnTo>
                  <a:lnTo>
                    <a:pt x="72" y="12"/>
                  </a:lnTo>
                  <a:lnTo>
                    <a:pt x="72" y="12"/>
                  </a:lnTo>
                  <a:lnTo>
                    <a:pt x="72" y="12"/>
                  </a:lnTo>
                  <a:lnTo>
                    <a:pt x="73" y="12"/>
                  </a:lnTo>
                  <a:lnTo>
                    <a:pt x="73" y="13"/>
                  </a:lnTo>
                  <a:lnTo>
                    <a:pt x="74" y="14"/>
                  </a:lnTo>
                  <a:lnTo>
                    <a:pt x="74" y="14"/>
                  </a:lnTo>
                  <a:lnTo>
                    <a:pt x="74" y="15"/>
                  </a:lnTo>
                  <a:lnTo>
                    <a:pt x="75" y="15"/>
                  </a:lnTo>
                  <a:lnTo>
                    <a:pt x="75" y="15"/>
                  </a:lnTo>
                  <a:lnTo>
                    <a:pt x="76" y="16"/>
                  </a:lnTo>
                  <a:lnTo>
                    <a:pt x="76" y="16"/>
                  </a:lnTo>
                  <a:lnTo>
                    <a:pt x="76" y="17"/>
                  </a:lnTo>
                  <a:lnTo>
                    <a:pt x="77" y="18"/>
                  </a:lnTo>
                  <a:lnTo>
                    <a:pt x="77" y="19"/>
                  </a:lnTo>
                  <a:lnTo>
                    <a:pt x="77" y="19"/>
                  </a:lnTo>
                  <a:lnTo>
                    <a:pt x="78" y="19"/>
                  </a:lnTo>
                  <a:lnTo>
                    <a:pt x="78" y="20"/>
                  </a:lnTo>
                  <a:lnTo>
                    <a:pt x="79" y="21"/>
                  </a:lnTo>
                  <a:lnTo>
                    <a:pt x="79" y="21"/>
                  </a:lnTo>
                  <a:lnTo>
                    <a:pt x="79" y="22"/>
                  </a:lnTo>
                  <a:lnTo>
                    <a:pt x="80" y="22"/>
                  </a:lnTo>
                  <a:lnTo>
                    <a:pt x="80" y="22"/>
                  </a:lnTo>
                  <a:lnTo>
                    <a:pt x="80" y="23"/>
                  </a:lnTo>
                  <a:lnTo>
                    <a:pt x="81" y="24"/>
                  </a:lnTo>
                  <a:lnTo>
                    <a:pt x="81" y="24"/>
                  </a:lnTo>
                  <a:lnTo>
                    <a:pt x="81" y="25"/>
                  </a:lnTo>
                  <a:lnTo>
                    <a:pt x="82" y="25"/>
                  </a:lnTo>
                  <a:lnTo>
                    <a:pt x="82" y="26"/>
                  </a:lnTo>
                  <a:lnTo>
                    <a:pt x="83" y="27"/>
                  </a:lnTo>
                  <a:lnTo>
                    <a:pt x="83" y="28"/>
                  </a:lnTo>
                  <a:lnTo>
                    <a:pt x="83" y="28"/>
                  </a:lnTo>
                  <a:lnTo>
                    <a:pt x="84" y="29"/>
                  </a:lnTo>
                  <a:lnTo>
                    <a:pt x="84" y="29"/>
                  </a:lnTo>
                  <a:lnTo>
                    <a:pt x="85" y="29"/>
                  </a:lnTo>
                  <a:lnTo>
                    <a:pt x="85" y="30"/>
                  </a:lnTo>
                  <a:lnTo>
                    <a:pt x="85" y="31"/>
                  </a:lnTo>
                  <a:lnTo>
                    <a:pt x="86" y="32"/>
                  </a:lnTo>
                  <a:lnTo>
                    <a:pt x="86" y="32"/>
                  </a:lnTo>
                  <a:lnTo>
                    <a:pt x="86" y="33"/>
                  </a:lnTo>
                  <a:lnTo>
                    <a:pt x="87" y="33"/>
                  </a:lnTo>
                  <a:lnTo>
                    <a:pt x="87" y="35"/>
                  </a:lnTo>
                  <a:lnTo>
                    <a:pt x="88" y="35"/>
                  </a:lnTo>
                  <a:lnTo>
                    <a:pt x="88" y="35"/>
                  </a:lnTo>
                  <a:lnTo>
                    <a:pt x="88" y="36"/>
                  </a:lnTo>
                  <a:lnTo>
                    <a:pt x="89" y="37"/>
                  </a:lnTo>
                  <a:lnTo>
                    <a:pt x="89" y="37"/>
                  </a:lnTo>
                  <a:lnTo>
                    <a:pt x="90" y="38"/>
                  </a:lnTo>
                  <a:lnTo>
                    <a:pt x="90" y="39"/>
                  </a:lnTo>
                  <a:lnTo>
                    <a:pt x="90" y="39"/>
                  </a:lnTo>
                  <a:lnTo>
                    <a:pt x="91" y="39"/>
                  </a:lnTo>
                  <a:lnTo>
                    <a:pt x="91" y="40"/>
                  </a:lnTo>
                  <a:lnTo>
                    <a:pt x="92" y="41"/>
                  </a:lnTo>
                  <a:lnTo>
                    <a:pt x="92" y="42"/>
                  </a:lnTo>
                  <a:lnTo>
                    <a:pt x="92" y="42"/>
                  </a:lnTo>
                  <a:lnTo>
                    <a:pt x="93" y="44"/>
                  </a:lnTo>
                  <a:lnTo>
                    <a:pt x="93" y="44"/>
                  </a:lnTo>
                  <a:lnTo>
                    <a:pt x="93" y="44"/>
                  </a:lnTo>
                  <a:lnTo>
                    <a:pt x="94" y="45"/>
                  </a:lnTo>
                  <a:lnTo>
                    <a:pt x="94" y="46"/>
                  </a:lnTo>
                  <a:lnTo>
                    <a:pt x="95" y="46"/>
                  </a:lnTo>
                  <a:lnTo>
                    <a:pt x="95" y="47"/>
                  </a:lnTo>
                  <a:lnTo>
                    <a:pt x="95" y="48"/>
                  </a:lnTo>
                  <a:lnTo>
                    <a:pt x="96" y="48"/>
                  </a:lnTo>
                  <a:lnTo>
                    <a:pt x="96" y="49"/>
                  </a:lnTo>
                  <a:lnTo>
                    <a:pt x="96" y="50"/>
                  </a:lnTo>
                  <a:lnTo>
                    <a:pt x="97" y="50"/>
                  </a:lnTo>
                  <a:lnTo>
                    <a:pt x="97" y="51"/>
                  </a:lnTo>
                  <a:lnTo>
                    <a:pt x="97" y="52"/>
                  </a:lnTo>
                  <a:lnTo>
                    <a:pt x="98" y="52"/>
                  </a:lnTo>
                  <a:lnTo>
                    <a:pt x="98" y="53"/>
                  </a:lnTo>
                  <a:lnTo>
                    <a:pt x="99" y="54"/>
                  </a:lnTo>
                  <a:lnTo>
                    <a:pt x="99" y="54"/>
                  </a:lnTo>
                  <a:lnTo>
                    <a:pt x="99" y="55"/>
                  </a:lnTo>
                  <a:lnTo>
                    <a:pt x="100" y="56"/>
                  </a:lnTo>
                  <a:lnTo>
                    <a:pt x="100" y="56"/>
                  </a:lnTo>
                  <a:lnTo>
                    <a:pt x="100" y="57"/>
                  </a:lnTo>
                  <a:lnTo>
                    <a:pt x="101" y="58"/>
                  </a:lnTo>
                  <a:lnTo>
                    <a:pt x="101" y="59"/>
                  </a:lnTo>
                  <a:lnTo>
                    <a:pt x="102" y="59"/>
                  </a:lnTo>
                  <a:lnTo>
                    <a:pt x="102" y="60"/>
                  </a:lnTo>
                  <a:lnTo>
                    <a:pt x="102" y="60"/>
                  </a:lnTo>
                  <a:lnTo>
                    <a:pt x="103" y="61"/>
                  </a:lnTo>
                  <a:lnTo>
                    <a:pt x="103" y="62"/>
                  </a:lnTo>
                  <a:lnTo>
                    <a:pt x="104" y="62"/>
                  </a:lnTo>
                  <a:lnTo>
                    <a:pt x="104" y="64"/>
                  </a:lnTo>
                  <a:lnTo>
                    <a:pt x="104" y="64"/>
                  </a:lnTo>
                  <a:lnTo>
                    <a:pt x="105" y="65"/>
                  </a:lnTo>
                  <a:lnTo>
                    <a:pt x="105" y="65"/>
                  </a:lnTo>
                  <a:lnTo>
                    <a:pt x="106" y="66"/>
                  </a:lnTo>
                  <a:lnTo>
                    <a:pt x="106" y="67"/>
                  </a:lnTo>
                  <a:lnTo>
                    <a:pt x="106" y="67"/>
                  </a:lnTo>
                  <a:lnTo>
                    <a:pt x="107" y="68"/>
                  </a:lnTo>
                  <a:lnTo>
                    <a:pt x="107" y="69"/>
                  </a:lnTo>
                  <a:lnTo>
                    <a:pt x="107" y="70"/>
                  </a:lnTo>
                  <a:lnTo>
                    <a:pt x="108" y="70"/>
                  </a:lnTo>
                  <a:lnTo>
                    <a:pt x="108" y="71"/>
                  </a:lnTo>
                  <a:lnTo>
                    <a:pt x="109" y="71"/>
                  </a:lnTo>
                  <a:lnTo>
                    <a:pt x="109" y="72"/>
                  </a:lnTo>
                  <a:lnTo>
                    <a:pt x="109" y="73"/>
                  </a:lnTo>
                  <a:lnTo>
                    <a:pt x="110" y="74"/>
                  </a:lnTo>
                  <a:lnTo>
                    <a:pt x="110" y="74"/>
                  </a:lnTo>
                  <a:lnTo>
                    <a:pt x="111" y="75"/>
                  </a:lnTo>
                  <a:lnTo>
                    <a:pt x="111" y="76"/>
                  </a:lnTo>
                  <a:lnTo>
                    <a:pt x="111" y="76"/>
                  </a:lnTo>
                  <a:lnTo>
                    <a:pt x="112" y="77"/>
                  </a:lnTo>
                  <a:lnTo>
                    <a:pt x="112" y="78"/>
                  </a:lnTo>
                  <a:lnTo>
                    <a:pt x="112" y="79"/>
                  </a:lnTo>
                  <a:lnTo>
                    <a:pt x="113" y="79"/>
                  </a:lnTo>
                  <a:lnTo>
                    <a:pt x="113" y="80"/>
                  </a:lnTo>
                  <a:lnTo>
                    <a:pt x="113" y="81"/>
                  </a:lnTo>
                  <a:lnTo>
                    <a:pt x="114" y="81"/>
                  </a:lnTo>
                  <a:lnTo>
                    <a:pt x="114" y="82"/>
                  </a:lnTo>
                  <a:lnTo>
                    <a:pt x="115" y="83"/>
                  </a:lnTo>
                  <a:lnTo>
                    <a:pt x="115" y="84"/>
                  </a:lnTo>
                  <a:lnTo>
                    <a:pt x="115" y="84"/>
                  </a:lnTo>
                  <a:lnTo>
                    <a:pt x="116" y="84"/>
                  </a:lnTo>
                  <a:lnTo>
                    <a:pt x="116" y="86"/>
                  </a:lnTo>
                  <a:lnTo>
                    <a:pt x="116" y="86"/>
                  </a:lnTo>
                  <a:lnTo>
                    <a:pt x="117" y="87"/>
                  </a:lnTo>
                  <a:lnTo>
                    <a:pt x="117" y="87"/>
                  </a:lnTo>
                  <a:lnTo>
                    <a:pt x="118" y="88"/>
                  </a:lnTo>
                  <a:lnTo>
                    <a:pt x="118" y="89"/>
                  </a:lnTo>
                  <a:lnTo>
                    <a:pt x="118" y="90"/>
                  </a:lnTo>
                  <a:lnTo>
                    <a:pt x="119" y="90"/>
                  </a:lnTo>
                  <a:lnTo>
                    <a:pt x="119" y="91"/>
                  </a:lnTo>
                  <a:lnTo>
                    <a:pt x="120" y="92"/>
                  </a:lnTo>
                  <a:lnTo>
                    <a:pt x="120" y="92"/>
                  </a:lnTo>
                  <a:lnTo>
                    <a:pt x="120" y="93"/>
                  </a:lnTo>
                  <a:lnTo>
                    <a:pt x="121" y="94"/>
                  </a:lnTo>
                  <a:lnTo>
                    <a:pt x="121" y="94"/>
                  </a:lnTo>
                  <a:lnTo>
                    <a:pt x="122" y="95"/>
                  </a:lnTo>
                  <a:lnTo>
                    <a:pt x="122" y="96"/>
                  </a:lnTo>
                  <a:lnTo>
                    <a:pt x="122" y="96"/>
                  </a:lnTo>
                  <a:lnTo>
                    <a:pt x="123" y="97"/>
                  </a:lnTo>
                  <a:lnTo>
                    <a:pt x="123" y="98"/>
                  </a:lnTo>
                  <a:lnTo>
                    <a:pt x="123" y="99"/>
                  </a:lnTo>
                  <a:lnTo>
                    <a:pt x="124" y="99"/>
                  </a:lnTo>
                  <a:lnTo>
                    <a:pt x="124" y="100"/>
                  </a:lnTo>
                  <a:lnTo>
                    <a:pt x="125" y="101"/>
                  </a:lnTo>
                  <a:lnTo>
                    <a:pt x="125" y="101"/>
                  </a:lnTo>
                  <a:lnTo>
                    <a:pt x="125" y="102"/>
                  </a:lnTo>
                  <a:lnTo>
                    <a:pt x="126" y="103"/>
                  </a:lnTo>
                  <a:lnTo>
                    <a:pt x="126" y="103"/>
                  </a:lnTo>
                  <a:lnTo>
                    <a:pt x="127" y="105"/>
                  </a:lnTo>
                  <a:lnTo>
                    <a:pt x="127" y="105"/>
                  </a:lnTo>
                  <a:lnTo>
                    <a:pt x="127" y="106"/>
                  </a:lnTo>
                  <a:lnTo>
                    <a:pt x="128" y="106"/>
                  </a:lnTo>
                  <a:lnTo>
                    <a:pt x="128" y="107"/>
                  </a:lnTo>
                  <a:lnTo>
                    <a:pt x="128" y="108"/>
                  </a:lnTo>
                  <a:lnTo>
                    <a:pt x="129" y="108"/>
                  </a:lnTo>
                  <a:lnTo>
                    <a:pt x="129" y="109"/>
                  </a:lnTo>
                  <a:lnTo>
                    <a:pt x="129" y="110"/>
                  </a:lnTo>
                  <a:lnTo>
                    <a:pt x="130" y="111"/>
                  </a:lnTo>
                  <a:lnTo>
                    <a:pt x="130" y="112"/>
                  </a:lnTo>
                  <a:lnTo>
                    <a:pt x="130" y="112"/>
                  </a:lnTo>
                  <a:lnTo>
                    <a:pt x="131" y="113"/>
                  </a:lnTo>
                  <a:lnTo>
                    <a:pt x="131" y="113"/>
                  </a:lnTo>
                  <a:lnTo>
                    <a:pt x="132" y="114"/>
                  </a:lnTo>
                  <a:lnTo>
                    <a:pt x="132" y="114"/>
                  </a:lnTo>
                  <a:lnTo>
                    <a:pt x="132" y="115"/>
                  </a:lnTo>
                  <a:lnTo>
                    <a:pt x="133" y="116"/>
                  </a:lnTo>
                  <a:lnTo>
                    <a:pt x="133" y="116"/>
                  </a:lnTo>
                  <a:lnTo>
                    <a:pt x="134" y="118"/>
                  </a:lnTo>
                  <a:lnTo>
                    <a:pt x="134" y="118"/>
                  </a:lnTo>
                  <a:lnTo>
                    <a:pt x="134" y="119"/>
                  </a:lnTo>
                  <a:lnTo>
                    <a:pt x="135" y="119"/>
                  </a:lnTo>
                  <a:lnTo>
                    <a:pt x="135" y="120"/>
                  </a:lnTo>
                  <a:lnTo>
                    <a:pt x="136" y="120"/>
                  </a:lnTo>
                  <a:lnTo>
                    <a:pt x="136" y="121"/>
                  </a:lnTo>
                  <a:lnTo>
                    <a:pt x="136" y="122"/>
                  </a:lnTo>
                  <a:lnTo>
                    <a:pt x="137" y="123"/>
                  </a:lnTo>
                  <a:lnTo>
                    <a:pt x="137" y="123"/>
                  </a:lnTo>
                  <a:lnTo>
                    <a:pt x="137" y="124"/>
                  </a:lnTo>
                  <a:lnTo>
                    <a:pt x="138" y="125"/>
                  </a:lnTo>
                  <a:lnTo>
                    <a:pt x="138" y="125"/>
                  </a:lnTo>
                  <a:lnTo>
                    <a:pt x="139" y="126"/>
                  </a:lnTo>
                  <a:lnTo>
                    <a:pt x="139" y="127"/>
                  </a:lnTo>
                  <a:lnTo>
                    <a:pt x="139" y="127"/>
                  </a:lnTo>
                  <a:lnTo>
                    <a:pt x="140" y="128"/>
                  </a:lnTo>
                  <a:lnTo>
                    <a:pt x="140" y="128"/>
                  </a:lnTo>
                  <a:lnTo>
                    <a:pt x="141" y="130"/>
                  </a:lnTo>
                  <a:lnTo>
                    <a:pt x="141" y="130"/>
                  </a:lnTo>
                  <a:lnTo>
                    <a:pt x="141" y="131"/>
                  </a:lnTo>
                  <a:lnTo>
                    <a:pt x="142" y="131"/>
                  </a:lnTo>
                  <a:lnTo>
                    <a:pt x="142" y="132"/>
                  </a:lnTo>
                  <a:lnTo>
                    <a:pt x="143" y="133"/>
                  </a:lnTo>
                  <a:lnTo>
                    <a:pt x="143" y="133"/>
                  </a:lnTo>
                  <a:lnTo>
                    <a:pt x="143" y="134"/>
                  </a:lnTo>
                  <a:lnTo>
                    <a:pt x="144" y="134"/>
                  </a:lnTo>
                  <a:lnTo>
                    <a:pt x="144" y="135"/>
                  </a:lnTo>
                  <a:lnTo>
                    <a:pt x="144" y="136"/>
                  </a:lnTo>
                  <a:lnTo>
                    <a:pt x="145" y="136"/>
                  </a:lnTo>
                  <a:lnTo>
                    <a:pt x="145" y="137"/>
                  </a:lnTo>
                  <a:lnTo>
                    <a:pt x="145" y="138"/>
                  </a:lnTo>
                  <a:lnTo>
                    <a:pt x="146" y="138"/>
                  </a:lnTo>
                  <a:lnTo>
                    <a:pt x="146" y="139"/>
                  </a:lnTo>
                  <a:lnTo>
                    <a:pt x="146" y="139"/>
                  </a:lnTo>
                  <a:lnTo>
                    <a:pt x="147" y="141"/>
                  </a:lnTo>
                  <a:lnTo>
                    <a:pt x="147" y="141"/>
                  </a:lnTo>
                  <a:lnTo>
                    <a:pt x="148" y="142"/>
                  </a:lnTo>
                  <a:lnTo>
                    <a:pt x="148" y="143"/>
                  </a:lnTo>
                  <a:lnTo>
                    <a:pt x="148" y="143"/>
                  </a:lnTo>
                  <a:lnTo>
                    <a:pt x="149" y="144"/>
                  </a:lnTo>
                  <a:lnTo>
                    <a:pt x="149" y="144"/>
                  </a:lnTo>
                  <a:lnTo>
                    <a:pt x="150" y="145"/>
                  </a:lnTo>
                  <a:lnTo>
                    <a:pt x="150" y="146"/>
                  </a:lnTo>
                  <a:lnTo>
                    <a:pt x="150" y="146"/>
                  </a:lnTo>
                  <a:lnTo>
                    <a:pt x="151" y="146"/>
                  </a:lnTo>
                  <a:lnTo>
                    <a:pt x="151" y="148"/>
                  </a:lnTo>
                  <a:lnTo>
                    <a:pt x="152" y="148"/>
                  </a:lnTo>
                  <a:lnTo>
                    <a:pt x="152" y="149"/>
                  </a:lnTo>
                  <a:lnTo>
                    <a:pt x="152" y="150"/>
                  </a:lnTo>
                  <a:lnTo>
                    <a:pt x="153" y="150"/>
                  </a:lnTo>
                  <a:lnTo>
                    <a:pt x="153" y="150"/>
                  </a:lnTo>
                  <a:lnTo>
                    <a:pt x="153" y="152"/>
                  </a:lnTo>
                  <a:lnTo>
                    <a:pt x="154" y="152"/>
                  </a:lnTo>
                  <a:lnTo>
                    <a:pt x="154" y="153"/>
                  </a:lnTo>
                  <a:lnTo>
                    <a:pt x="155" y="154"/>
                  </a:lnTo>
                  <a:lnTo>
                    <a:pt x="155" y="154"/>
                  </a:lnTo>
                  <a:lnTo>
                    <a:pt x="155" y="155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7" y="157"/>
                  </a:lnTo>
                  <a:lnTo>
                    <a:pt x="157" y="157"/>
                  </a:lnTo>
                  <a:lnTo>
                    <a:pt x="157" y="158"/>
                  </a:lnTo>
                  <a:lnTo>
                    <a:pt x="158" y="158"/>
                  </a:lnTo>
                  <a:lnTo>
                    <a:pt x="158" y="159"/>
                  </a:lnTo>
                  <a:lnTo>
                    <a:pt x="159" y="160"/>
                  </a:lnTo>
                  <a:lnTo>
                    <a:pt x="159" y="160"/>
                  </a:lnTo>
                  <a:lnTo>
                    <a:pt x="159" y="161"/>
                  </a:lnTo>
                  <a:lnTo>
                    <a:pt x="160" y="162"/>
                  </a:lnTo>
                  <a:lnTo>
                    <a:pt x="160" y="162"/>
                  </a:lnTo>
                  <a:lnTo>
                    <a:pt x="160" y="163"/>
                  </a:lnTo>
                  <a:lnTo>
                    <a:pt x="160" y="164"/>
                  </a:lnTo>
                  <a:lnTo>
                    <a:pt x="161" y="164"/>
                  </a:lnTo>
                  <a:lnTo>
                    <a:pt x="161" y="165"/>
                  </a:lnTo>
                  <a:lnTo>
                    <a:pt x="162" y="166"/>
                  </a:lnTo>
                  <a:lnTo>
                    <a:pt x="162" y="166"/>
                  </a:lnTo>
                  <a:lnTo>
                    <a:pt x="162" y="167"/>
                  </a:lnTo>
                  <a:lnTo>
                    <a:pt x="163" y="167"/>
                  </a:lnTo>
                  <a:lnTo>
                    <a:pt x="163" y="168"/>
                  </a:lnTo>
                  <a:lnTo>
                    <a:pt x="164" y="169"/>
                  </a:lnTo>
                  <a:lnTo>
                    <a:pt x="164" y="169"/>
                  </a:lnTo>
                  <a:lnTo>
                    <a:pt x="164" y="170"/>
                  </a:lnTo>
                  <a:lnTo>
                    <a:pt x="165" y="170"/>
                  </a:lnTo>
                  <a:lnTo>
                    <a:pt x="165" y="170"/>
                  </a:lnTo>
                  <a:lnTo>
                    <a:pt x="166" y="172"/>
                  </a:lnTo>
                  <a:lnTo>
                    <a:pt x="166" y="173"/>
                  </a:lnTo>
                  <a:lnTo>
                    <a:pt x="166" y="173"/>
                  </a:lnTo>
                  <a:lnTo>
                    <a:pt x="167" y="174"/>
                  </a:lnTo>
                  <a:lnTo>
                    <a:pt x="167" y="174"/>
                  </a:lnTo>
                  <a:lnTo>
                    <a:pt x="167" y="175"/>
                  </a:lnTo>
                  <a:lnTo>
                    <a:pt x="168" y="176"/>
                  </a:lnTo>
                  <a:lnTo>
                    <a:pt x="168" y="176"/>
                  </a:lnTo>
                  <a:lnTo>
                    <a:pt x="169" y="177"/>
                  </a:lnTo>
                  <a:lnTo>
                    <a:pt x="169" y="177"/>
                  </a:lnTo>
                  <a:lnTo>
                    <a:pt x="169" y="177"/>
                  </a:lnTo>
                  <a:lnTo>
                    <a:pt x="170" y="178"/>
                  </a:lnTo>
                  <a:lnTo>
                    <a:pt x="170" y="179"/>
                  </a:lnTo>
                  <a:lnTo>
                    <a:pt x="171" y="179"/>
                  </a:lnTo>
                  <a:lnTo>
                    <a:pt x="171" y="181"/>
                  </a:lnTo>
                  <a:lnTo>
                    <a:pt x="171" y="181"/>
                  </a:lnTo>
                  <a:lnTo>
                    <a:pt x="172" y="181"/>
                  </a:lnTo>
                  <a:lnTo>
                    <a:pt x="172" y="182"/>
                  </a:lnTo>
                  <a:lnTo>
                    <a:pt x="173" y="183"/>
                  </a:lnTo>
                  <a:lnTo>
                    <a:pt x="173" y="183"/>
                  </a:lnTo>
                  <a:lnTo>
                    <a:pt x="173" y="183"/>
                  </a:lnTo>
                  <a:lnTo>
                    <a:pt x="174" y="185"/>
                  </a:lnTo>
                  <a:lnTo>
                    <a:pt x="174" y="186"/>
                  </a:lnTo>
                  <a:lnTo>
                    <a:pt x="175" y="186"/>
                  </a:lnTo>
                  <a:lnTo>
                    <a:pt x="175" y="186"/>
                  </a:lnTo>
                  <a:lnTo>
                    <a:pt x="175" y="187"/>
                  </a:lnTo>
                  <a:lnTo>
                    <a:pt x="176" y="188"/>
                  </a:lnTo>
                  <a:lnTo>
                    <a:pt x="176" y="188"/>
                  </a:lnTo>
                  <a:lnTo>
                    <a:pt x="176" y="188"/>
                  </a:lnTo>
                  <a:lnTo>
                    <a:pt x="176" y="190"/>
                  </a:lnTo>
                  <a:lnTo>
                    <a:pt x="177" y="190"/>
                  </a:lnTo>
                  <a:lnTo>
                    <a:pt x="177" y="191"/>
                  </a:lnTo>
                  <a:lnTo>
                    <a:pt x="178" y="191"/>
                  </a:lnTo>
                  <a:lnTo>
                    <a:pt x="178" y="192"/>
                  </a:lnTo>
                  <a:lnTo>
                    <a:pt x="178" y="192"/>
                  </a:lnTo>
                  <a:lnTo>
                    <a:pt x="179" y="193"/>
                  </a:lnTo>
                  <a:lnTo>
                    <a:pt x="179" y="193"/>
                  </a:lnTo>
                  <a:lnTo>
                    <a:pt x="180" y="194"/>
                  </a:lnTo>
                  <a:lnTo>
                    <a:pt x="180" y="194"/>
                  </a:lnTo>
                  <a:lnTo>
                    <a:pt x="180" y="195"/>
                  </a:lnTo>
                  <a:lnTo>
                    <a:pt x="181" y="196"/>
                  </a:lnTo>
                  <a:lnTo>
                    <a:pt x="181" y="197"/>
                  </a:lnTo>
                  <a:lnTo>
                    <a:pt x="182" y="197"/>
                  </a:lnTo>
                  <a:lnTo>
                    <a:pt x="182" y="198"/>
                  </a:lnTo>
                  <a:lnTo>
                    <a:pt x="182" y="198"/>
                  </a:lnTo>
                  <a:lnTo>
                    <a:pt x="183" y="199"/>
                  </a:lnTo>
                  <a:lnTo>
                    <a:pt x="183" y="200"/>
                  </a:lnTo>
                  <a:lnTo>
                    <a:pt x="183" y="200"/>
                  </a:lnTo>
                  <a:lnTo>
                    <a:pt x="184" y="200"/>
                  </a:lnTo>
                  <a:lnTo>
                    <a:pt x="184" y="201"/>
                  </a:lnTo>
                  <a:lnTo>
                    <a:pt x="185" y="202"/>
                  </a:lnTo>
                  <a:lnTo>
                    <a:pt x="185" y="202"/>
                  </a:lnTo>
                  <a:lnTo>
                    <a:pt x="185" y="202"/>
                  </a:lnTo>
                  <a:lnTo>
                    <a:pt x="186" y="203"/>
                  </a:lnTo>
                  <a:lnTo>
                    <a:pt x="186" y="204"/>
                  </a:lnTo>
                  <a:lnTo>
                    <a:pt x="187" y="205"/>
                  </a:lnTo>
                  <a:lnTo>
                    <a:pt x="187" y="205"/>
                  </a:lnTo>
                  <a:lnTo>
                    <a:pt x="187" y="206"/>
                  </a:lnTo>
                  <a:lnTo>
                    <a:pt x="188" y="206"/>
                  </a:lnTo>
                  <a:lnTo>
                    <a:pt x="188" y="207"/>
                  </a:lnTo>
                  <a:lnTo>
                    <a:pt x="189" y="207"/>
                  </a:lnTo>
                  <a:lnTo>
                    <a:pt x="189" y="208"/>
                  </a:lnTo>
                  <a:lnTo>
                    <a:pt x="189" y="209"/>
                  </a:lnTo>
                  <a:lnTo>
                    <a:pt x="190" y="209"/>
                  </a:lnTo>
                  <a:lnTo>
                    <a:pt x="190" y="209"/>
                  </a:lnTo>
                  <a:lnTo>
                    <a:pt x="190" y="210"/>
                  </a:lnTo>
                  <a:lnTo>
                    <a:pt x="191" y="211"/>
                  </a:lnTo>
                  <a:lnTo>
                    <a:pt x="191" y="211"/>
                  </a:lnTo>
                  <a:lnTo>
                    <a:pt x="192" y="212"/>
                  </a:lnTo>
                  <a:lnTo>
                    <a:pt x="192" y="213"/>
                  </a:lnTo>
                  <a:lnTo>
                    <a:pt x="192" y="213"/>
                  </a:lnTo>
                  <a:lnTo>
                    <a:pt x="192" y="213"/>
                  </a:lnTo>
                  <a:lnTo>
                    <a:pt x="193" y="214"/>
                  </a:lnTo>
                  <a:lnTo>
                    <a:pt x="193" y="214"/>
                  </a:lnTo>
                  <a:lnTo>
                    <a:pt x="194" y="216"/>
                  </a:lnTo>
                  <a:lnTo>
                    <a:pt x="194" y="216"/>
                  </a:lnTo>
                  <a:lnTo>
                    <a:pt x="194" y="216"/>
                  </a:lnTo>
                  <a:lnTo>
                    <a:pt x="195" y="217"/>
                  </a:lnTo>
                  <a:lnTo>
                    <a:pt x="195" y="217"/>
                  </a:lnTo>
                  <a:lnTo>
                    <a:pt x="196" y="218"/>
                  </a:lnTo>
                  <a:lnTo>
                    <a:pt x="196" y="219"/>
                  </a:lnTo>
                  <a:lnTo>
                    <a:pt x="196" y="219"/>
                  </a:lnTo>
                  <a:lnTo>
                    <a:pt x="197" y="220"/>
                  </a:lnTo>
                  <a:lnTo>
                    <a:pt x="197" y="221"/>
                  </a:lnTo>
                  <a:lnTo>
                    <a:pt x="198" y="221"/>
                  </a:lnTo>
                  <a:lnTo>
                    <a:pt x="198" y="221"/>
                  </a:lnTo>
                  <a:lnTo>
                    <a:pt x="198" y="222"/>
                  </a:lnTo>
                  <a:lnTo>
                    <a:pt x="199" y="222"/>
                  </a:lnTo>
                  <a:lnTo>
                    <a:pt x="199" y="223"/>
                  </a:lnTo>
                  <a:lnTo>
                    <a:pt x="199" y="224"/>
                  </a:lnTo>
                  <a:lnTo>
                    <a:pt x="200" y="224"/>
                  </a:lnTo>
                  <a:lnTo>
                    <a:pt x="200" y="225"/>
                  </a:lnTo>
                  <a:lnTo>
                    <a:pt x="201" y="225"/>
                  </a:lnTo>
                  <a:lnTo>
                    <a:pt x="201" y="226"/>
                  </a:lnTo>
                  <a:lnTo>
                    <a:pt x="201" y="226"/>
                  </a:lnTo>
                  <a:lnTo>
                    <a:pt x="202" y="227"/>
                  </a:lnTo>
                  <a:lnTo>
                    <a:pt x="202" y="228"/>
                  </a:lnTo>
                  <a:lnTo>
                    <a:pt x="203" y="228"/>
                  </a:lnTo>
                  <a:lnTo>
                    <a:pt x="203" y="229"/>
                  </a:lnTo>
                  <a:lnTo>
                    <a:pt x="203" y="229"/>
                  </a:lnTo>
                  <a:lnTo>
                    <a:pt x="204" y="230"/>
                  </a:lnTo>
                  <a:lnTo>
                    <a:pt x="204" y="230"/>
                  </a:lnTo>
                  <a:lnTo>
                    <a:pt x="205" y="231"/>
                  </a:lnTo>
                  <a:lnTo>
                    <a:pt x="205" y="231"/>
                  </a:lnTo>
                  <a:lnTo>
                    <a:pt x="205" y="232"/>
                  </a:lnTo>
                  <a:lnTo>
                    <a:pt x="206" y="233"/>
                  </a:lnTo>
                  <a:lnTo>
                    <a:pt x="206" y="234"/>
                  </a:lnTo>
                  <a:lnTo>
                    <a:pt x="206" y="234"/>
                  </a:lnTo>
                  <a:lnTo>
                    <a:pt x="207" y="234"/>
                  </a:lnTo>
                  <a:lnTo>
                    <a:pt x="207" y="236"/>
                  </a:lnTo>
                  <a:lnTo>
                    <a:pt x="208" y="236"/>
                  </a:lnTo>
                  <a:lnTo>
                    <a:pt x="208" y="236"/>
                  </a:lnTo>
                  <a:lnTo>
                    <a:pt x="208" y="236"/>
                  </a:lnTo>
                  <a:lnTo>
                    <a:pt x="208" y="237"/>
                  </a:lnTo>
                  <a:lnTo>
                    <a:pt x="209" y="237"/>
                  </a:lnTo>
                  <a:lnTo>
                    <a:pt x="209" y="238"/>
                  </a:lnTo>
                  <a:lnTo>
                    <a:pt x="210" y="239"/>
                  </a:lnTo>
                  <a:lnTo>
                    <a:pt x="210" y="239"/>
                  </a:lnTo>
                  <a:lnTo>
                    <a:pt x="210" y="239"/>
                  </a:lnTo>
                  <a:lnTo>
                    <a:pt x="211" y="241"/>
                  </a:lnTo>
                  <a:lnTo>
                    <a:pt x="211" y="241"/>
                  </a:lnTo>
                  <a:lnTo>
                    <a:pt x="212" y="241"/>
                  </a:lnTo>
                  <a:lnTo>
                    <a:pt x="212" y="242"/>
                  </a:lnTo>
                  <a:lnTo>
                    <a:pt x="212" y="242"/>
                  </a:lnTo>
                  <a:lnTo>
                    <a:pt x="213" y="242"/>
                  </a:lnTo>
                  <a:lnTo>
                    <a:pt x="213" y="243"/>
                  </a:lnTo>
                  <a:lnTo>
                    <a:pt x="213" y="244"/>
                  </a:lnTo>
                  <a:lnTo>
                    <a:pt x="214" y="244"/>
                  </a:lnTo>
                  <a:lnTo>
                    <a:pt x="214" y="245"/>
                  </a:lnTo>
                  <a:lnTo>
                    <a:pt x="215" y="246"/>
                  </a:lnTo>
                  <a:lnTo>
                    <a:pt x="215" y="246"/>
                  </a:lnTo>
                  <a:lnTo>
                    <a:pt x="215" y="246"/>
                  </a:lnTo>
                  <a:lnTo>
                    <a:pt x="216" y="247"/>
                  </a:lnTo>
                  <a:lnTo>
                    <a:pt x="216" y="247"/>
                  </a:lnTo>
                  <a:lnTo>
                    <a:pt x="217" y="248"/>
                  </a:lnTo>
                  <a:lnTo>
                    <a:pt x="217" y="248"/>
                  </a:lnTo>
                  <a:lnTo>
                    <a:pt x="217" y="249"/>
                  </a:lnTo>
                  <a:lnTo>
                    <a:pt x="218" y="249"/>
                  </a:lnTo>
                  <a:lnTo>
                    <a:pt x="218" y="250"/>
                  </a:lnTo>
                  <a:lnTo>
                    <a:pt x="219" y="251"/>
                  </a:lnTo>
                  <a:lnTo>
                    <a:pt x="219" y="251"/>
                  </a:lnTo>
                  <a:lnTo>
                    <a:pt x="219" y="251"/>
                  </a:lnTo>
                  <a:lnTo>
                    <a:pt x="220" y="253"/>
                  </a:lnTo>
                  <a:lnTo>
                    <a:pt x="220" y="253"/>
                  </a:lnTo>
                  <a:lnTo>
                    <a:pt x="220" y="253"/>
                  </a:lnTo>
                  <a:lnTo>
                    <a:pt x="221" y="253"/>
                  </a:lnTo>
                  <a:lnTo>
                    <a:pt x="221" y="254"/>
                  </a:lnTo>
                  <a:lnTo>
                    <a:pt x="222" y="254"/>
                  </a:lnTo>
                  <a:lnTo>
                    <a:pt x="222" y="255"/>
                  </a:lnTo>
                  <a:lnTo>
                    <a:pt x="222" y="256"/>
                  </a:lnTo>
                  <a:lnTo>
                    <a:pt x="223" y="256"/>
                  </a:lnTo>
                  <a:lnTo>
                    <a:pt x="223" y="257"/>
                  </a:lnTo>
                  <a:lnTo>
                    <a:pt x="224" y="257"/>
                  </a:lnTo>
                  <a:lnTo>
                    <a:pt x="224" y="258"/>
                  </a:lnTo>
                  <a:lnTo>
                    <a:pt x="224" y="258"/>
                  </a:lnTo>
                  <a:lnTo>
                    <a:pt x="224" y="259"/>
                  </a:lnTo>
                  <a:lnTo>
                    <a:pt x="225" y="259"/>
                  </a:lnTo>
                  <a:lnTo>
                    <a:pt x="225" y="260"/>
                  </a:lnTo>
                  <a:lnTo>
                    <a:pt x="226" y="260"/>
                  </a:lnTo>
                  <a:lnTo>
                    <a:pt x="226" y="262"/>
                  </a:lnTo>
                  <a:lnTo>
                    <a:pt x="226" y="262"/>
                  </a:lnTo>
                  <a:lnTo>
                    <a:pt x="227" y="262"/>
                  </a:lnTo>
                  <a:lnTo>
                    <a:pt x="227" y="262"/>
                  </a:lnTo>
                  <a:lnTo>
                    <a:pt x="228" y="262"/>
                  </a:lnTo>
                  <a:lnTo>
                    <a:pt x="228" y="263"/>
                  </a:lnTo>
                  <a:lnTo>
                    <a:pt x="228" y="263"/>
                  </a:lnTo>
                  <a:lnTo>
                    <a:pt x="229" y="264"/>
                  </a:lnTo>
                  <a:lnTo>
                    <a:pt x="229" y="265"/>
                  </a:lnTo>
                  <a:lnTo>
                    <a:pt x="229" y="265"/>
                  </a:lnTo>
                  <a:lnTo>
                    <a:pt x="230" y="266"/>
                  </a:lnTo>
                  <a:lnTo>
                    <a:pt x="230" y="266"/>
                  </a:lnTo>
                  <a:lnTo>
                    <a:pt x="231" y="267"/>
                  </a:lnTo>
                  <a:lnTo>
                    <a:pt x="231" y="267"/>
                  </a:lnTo>
                  <a:lnTo>
                    <a:pt x="231" y="268"/>
                  </a:lnTo>
                  <a:lnTo>
                    <a:pt x="232" y="268"/>
                  </a:lnTo>
                  <a:lnTo>
                    <a:pt x="232" y="269"/>
                  </a:lnTo>
                  <a:lnTo>
                    <a:pt x="233" y="269"/>
                  </a:lnTo>
                  <a:lnTo>
                    <a:pt x="233" y="270"/>
                  </a:lnTo>
                  <a:lnTo>
                    <a:pt x="233" y="270"/>
                  </a:lnTo>
                  <a:lnTo>
                    <a:pt x="234" y="271"/>
                  </a:lnTo>
                  <a:lnTo>
                    <a:pt x="234" y="272"/>
                  </a:lnTo>
                  <a:lnTo>
                    <a:pt x="235" y="272"/>
                  </a:lnTo>
                  <a:lnTo>
                    <a:pt x="235" y="273"/>
                  </a:lnTo>
                  <a:lnTo>
                    <a:pt x="235" y="273"/>
                  </a:lnTo>
                  <a:lnTo>
                    <a:pt x="236" y="273"/>
                  </a:lnTo>
                  <a:lnTo>
                    <a:pt x="236" y="273"/>
                  </a:lnTo>
                  <a:lnTo>
                    <a:pt x="236" y="274"/>
                  </a:lnTo>
                  <a:lnTo>
                    <a:pt x="237" y="274"/>
                  </a:lnTo>
                  <a:lnTo>
                    <a:pt x="237" y="275"/>
                  </a:lnTo>
                  <a:lnTo>
                    <a:pt x="238" y="275"/>
                  </a:lnTo>
                  <a:lnTo>
                    <a:pt x="238" y="276"/>
                  </a:lnTo>
                  <a:lnTo>
                    <a:pt x="238" y="277"/>
                  </a:lnTo>
                  <a:lnTo>
                    <a:pt x="239" y="277"/>
                  </a:lnTo>
                  <a:lnTo>
                    <a:pt x="239" y="278"/>
                  </a:lnTo>
                  <a:lnTo>
                    <a:pt x="240" y="278"/>
                  </a:lnTo>
                  <a:lnTo>
                    <a:pt x="240" y="278"/>
                  </a:lnTo>
                  <a:lnTo>
                    <a:pt x="240" y="279"/>
                  </a:lnTo>
                  <a:lnTo>
                    <a:pt x="240" y="279"/>
                  </a:lnTo>
                  <a:lnTo>
                    <a:pt x="241" y="280"/>
                  </a:lnTo>
                  <a:lnTo>
                    <a:pt x="241" y="280"/>
                  </a:lnTo>
                  <a:lnTo>
                    <a:pt x="242" y="281"/>
                  </a:lnTo>
                  <a:lnTo>
                    <a:pt x="242" y="281"/>
                  </a:lnTo>
                  <a:lnTo>
                    <a:pt x="242" y="282"/>
                  </a:lnTo>
                  <a:lnTo>
                    <a:pt x="243" y="283"/>
                  </a:lnTo>
                  <a:lnTo>
                    <a:pt x="243" y="283"/>
                  </a:lnTo>
                  <a:lnTo>
                    <a:pt x="243" y="284"/>
                  </a:lnTo>
                  <a:lnTo>
                    <a:pt x="244" y="284"/>
                  </a:lnTo>
                  <a:lnTo>
                    <a:pt x="244" y="284"/>
                  </a:lnTo>
                  <a:lnTo>
                    <a:pt x="245" y="285"/>
                  </a:lnTo>
                  <a:lnTo>
                    <a:pt x="245" y="285"/>
                  </a:lnTo>
                  <a:lnTo>
                    <a:pt x="245" y="286"/>
                  </a:lnTo>
                  <a:lnTo>
                    <a:pt x="246" y="286"/>
                  </a:lnTo>
                  <a:lnTo>
                    <a:pt x="246" y="287"/>
                  </a:lnTo>
                  <a:lnTo>
                    <a:pt x="247" y="287"/>
                  </a:lnTo>
                  <a:lnTo>
                    <a:pt x="247" y="288"/>
                  </a:lnTo>
                  <a:lnTo>
                    <a:pt x="247" y="289"/>
                  </a:lnTo>
                  <a:lnTo>
                    <a:pt x="248" y="289"/>
                  </a:lnTo>
                  <a:lnTo>
                    <a:pt x="248" y="289"/>
                  </a:lnTo>
                  <a:lnTo>
                    <a:pt x="249" y="290"/>
                  </a:lnTo>
                  <a:lnTo>
                    <a:pt x="249" y="290"/>
                  </a:lnTo>
                  <a:lnTo>
                    <a:pt x="249" y="291"/>
                  </a:lnTo>
                  <a:lnTo>
                    <a:pt x="250" y="291"/>
                  </a:lnTo>
                  <a:lnTo>
                    <a:pt x="250" y="291"/>
                  </a:lnTo>
                  <a:lnTo>
                    <a:pt x="250" y="292"/>
                  </a:lnTo>
                  <a:lnTo>
                    <a:pt x="251" y="292"/>
                  </a:lnTo>
                  <a:lnTo>
                    <a:pt x="251" y="293"/>
                  </a:lnTo>
                  <a:lnTo>
                    <a:pt x="252" y="293"/>
                  </a:lnTo>
                  <a:lnTo>
                    <a:pt x="252" y="294"/>
                  </a:lnTo>
                  <a:lnTo>
                    <a:pt x="252" y="295"/>
                  </a:lnTo>
                  <a:lnTo>
                    <a:pt x="253" y="295"/>
                  </a:lnTo>
                  <a:lnTo>
                    <a:pt x="253" y="296"/>
                  </a:lnTo>
                  <a:lnTo>
                    <a:pt x="254" y="296"/>
                  </a:lnTo>
                  <a:lnTo>
                    <a:pt x="254" y="296"/>
                  </a:lnTo>
                  <a:lnTo>
                    <a:pt x="254" y="297"/>
                  </a:lnTo>
                  <a:lnTo>
                    <a:pt x="255" y="297"/>
                  </a:lnTo>
                  <a:lnTo>
                    <a:pt x="255" y="298"/>
                  </a:lnTo>
                  <a:lnTo>
                    <a:pt x="256" y="298"/>
                  </a:lnTo>
                  <a:lnTo>
                    <a:pt x="256" y="299"/>
                  </a:lnTo>
                  <a:lnTo>
                    <a:pt x="256" y="299"/>
                  </a:lnTo>
                  <a:lnTo>
                    <a:pt x="256" y="299"/>
                  </a:lnTo>
                  <a:lnTo>
                    <a:pt x="257" y="300"/>
                  </a:lnTo>
                  <a:lnTo>
                    <a:pt x="257" y="301"/>
                  </a:lnTo>
                  <a:lnTo>
                    <a:pt x="258" y="301"/>
                  </a:lnTo>
                  <a:lnTo>
                    <a:pt x="258" y="301"/>
                  </a:lnTo>
                  <a:lnTo>
                    <a:pt x="258" y="302"/>
                  </a:lnTo>
                  <a:lnTo>
                    <a:pt x="259" y="302"/>
                  </a:lnTo>
                  <a:lnTo>
                    <a:pt x="259" y="303"/>
                  </a:lnTo>
                  <a:lnTo>
                    <a:pt x="259" y="303"/>
                  </a:lnTo>
                  <a:lnTo>
                    <a:pt x="260" y="304"/>
                  </a:lnTo>
                  <a:lnTo>
                    <a:pt x="260" y="304"/>
                  </a:lnTo>
                  <a:lnTo>
                    <a:pt x="261" y="304"/>
                  </a:lnTo>
                  <a:lnTo>
                    <a:pt x="261" y="305"/>
                  </a:lnTo>
                  <a:lnTo>
                    <a:pt x="261" y="305"/>
                  </a:lnTo>
                  <a:lnTo>
                    <a:pt x="262" y="306"/>
                  </a:lnTo>
                  <a:lnTo>
                    <a:pt x="262" y="306"/>
                  </a:lnTo>
                  <a:lnTo>
                    <a:pt x="263" y="307"/>
                  </a:lnTo>
                  <a:lnTo>
                    <a:pt x="263" y="307"/>
                  </a:lnTo>
                  <a:lnTo>
                    <a:pt x="263" y="308"/>
                  </a:lnTo>
                  <a:lnTo>
                    <a:pt x="264" y="308"/>
                  </a:lnTo>
                  <a:lnTo>
                    <a:pt x="264" y="309"/>
                  </a:lnTo>
                  <a:lnTo>
                    <a:pt x="265" y="309"/>
                  </a:lnTo>
                  <a:lnTo>
                    <a:pt x="265" y="309"/>
                  </a:lnTo>
                  <a:lnTo>
                    <a:pt x="265" y="310"/>
                  </a:lnTo>
                  <a:lnTo>
                    <a:pt x="266" y="310"/>
                  </a:lnTo>
                  <a:lnTo>
                    <a:pt x="266" y="310"/>
                  </a:lnTo>
                  <a:lnTo>
                    <a:pt x="266" y="311"/>
                  </a:lnTo>
                  <a:lnTo>
                    <a:pt x="267" y="311"/>
                  </a:lnTo>
                  <a:lnTo>
                    <a:pt x="267" y="312"/>
                  </a:lnTo>
                  <a:lnTo>
                    <a:pt x="268" y="312"/>
                  </a:lnTo>
                  <a:lnTo>
                    <a:pt x="268" y="313"/>
                  </a:lnTo>
                  <a:lnTo>
                    <a:pt x="268" y="313"/>
                  </a:lnTo>
                  <a:lnTo>
                    <a:pt x="269" y="313"/>
                  </a:lnTo>
                  <a:lnTo>
                    <a:pt x="269" y="314"/>
                  </a:lnTo>
                  <a:lnTo>
                    <a:pt x="270" y="314"/>
                  </a:lnTo>
                  <a:lnTo>
                    <a:pt x="270" y="315"/>
                  </a:lnTo>
                  <a:lnTo>
                    <a:pt x="270" y="315"/>
                  </a:lnTo>
                  <a:lnTo>
                    <a:pt x="271" y="315"/>
                  </a:lnTo>
                  <a:lnTo>
                    <a:pt x="271" y="316"/>
                  </a:lnTo>
                  <a:lnTo>
                    <a:pt x="272" y="316"/>
                  </a:lnTo>
                  <a:lnTo>
                    <a:pt x="272" y="317"/>
                  </a:lnTo>
                  <a:lnTo>
                    <a:pt x="272" y="317"/>
                  </a:lnTo>
                  <a:lnTo>
                    <a:pt x="273" y="317"/>
                  </a:lnTo>
                  <a:lnTo>
                    <a:pt x="273" y="318"/>
                  </a:lnTo>
                  <a:lnTo>
                    <a:pt x="273" y="318"/>
                  </a:lnTo>
                  <a:lnTo>
                    <a:pt x="273" y="320"/>
                  </a:lnTo>
                  <a:lnTo>
                    <a:pt x="274" y="320"/>
                  </a:lnTo>
                  <a:lnTo>
                    <a:pt x="274" y="320"/>
                  </a:lnTo>
                  <a:lnTo>
                    <a:pt x="275" y="320"/>
                  </a:lnTo>
                  <a:lnTo>
                    <a:pt x="275" y="320"/>
                  </a:lnTo>
                  <a:lnTo>
                    <a:pt x="275" y="322"/>
                  </a:lnTo>
                  <a:lnTo>
                    <a:pt x="276" y="322"/>
                  </a:lnTo>
                  <a:lnTo>
                    <a:pt x="276" y="322"/>
                  </a:lnTo>
                  <a:lnTo>
                    <a:pt x="277" y="323"/>
                  </a:lnTo>
                  <a:lnTo>
                    <a:pt x="277" y="323"/>
                  </a:lnTo>
                  <a:lnTo>
                    <a:pt x="277" y="324"/>
                  </a:lnTo>
                  <a:lnTo>
                    <a:pt x="278" y="324"/>
                  </a:lnTo>
                  <a:lnTo>
                    <a:pt x="278" y="324"/>
                  </a:lnTo>
                  <a:lnTo>
                    <a:pt x="279" y="325"/>
                  </a:lnTo>
                  <a:lnTo>
                    <a:pt x="279" y="325"/>
                  </a:lnTo>
                  <a:lnTo>
                    <a:pt x="279" y="326"/>
                  </a:lnTo>
                  <a:lnTo>
                    <a:pt x="280" y="326"/>
                  </a:lnTo>
                  <a:lnTo>
                    <a:pt x="280" y="327"/>
                  </a:lnTo>
                  <a:lnTo>
                    <a:pt x="280" y="327"/>
                  </a:lnTo>
                  <a:lnTo>
                    <a:pt x="281" y="327"/>
                  </a:lnTo>
                  <a:lnTo>
                    <a:pt x="281" y="328"/>
                  </a:lnTo>
                  <a:lnTo>
                    <a:pt x="282" y="328"/>
                  </a:lnTo>
                  <a:lnTo>
                    <a:pt x="282" y="328"/>
                  </a:lnTo>
                  <a:lnTo>
                    <a:pt x="282" y="329"/>
                  </a:lnTo>
                  <a:lnTo>
                    <a:pt x="283" y="329"/>
                  </a:lnTo>
                  <a:lnTo>
                    <a:pt x="283" y="329"/>
                  </a:lnTo>
                  <a:lnTo>
                    <a:pt x="284" y="331"/>
                  </a:lnTo>
                  <a:lnTo>
                    <a:pt x="284" y="331"/>
                  </a:lnTo>
                  <a:lnTo>
                    <a:pt x="284" y="331"/>
                  </a:lnTo>
                  <a:lnTo>
                    <a:pt x="285" y="332"/>
                  </a:lnTo>
                  <a:lnTo>
                    <a:pt x="285" y="332"/>
                  </a:lnTo>
                  <a:lnTo>
                    <a:pt x="286" y="332"/>
                  </a:lnTo>
                  <a:lnTo>
                    <a:pt x="286" y="332"/>
                  </a:lnTo>
                  <a:lnTo>
                    <a:pt x="286" y="334"/>
                  </a:lnTo>
                  <a:lnTo>
                    <a:pt x="287" y="334"/>
                  </a:lnTo>
                  <a:lnTo>
                    <a:pt x="287" y="334"/>
                  </a:lnTo>
                  <a:lnTo>
                    <a:pt x="288" y="335"/>
                  </a:lnTo>
                  <a:lnTo>
                    <a:pt x="288" y="335"/>
                  </a:lnTo>
                  <a:lnTo>
                    <a:pt x="288" y="335"/>
                  </a:lnTo>
                  <a:lnTo>
                    <a:pt x="289" y="336"/>
                  </a:lnTo>
                  <a:lnTo>
                    <a:pt x="289" y="336"/>
                  </a:lnTo>
                  <a:lnTo>
                    <a:pt x="289" y="336"/>
                  </a:lnTo>
                  <a:lnTo>
                    <a:pt x="289" y="337"/>
                  </a:lnTo>
                  <a:lnTo>
                    <a:pt x="290" y="338"/>
                  </a:lnTo>
                  <a:lnTo>
                    <a:pt x="290" y="338"/>
                  </a:lnTo>
                  <a:lnTo>
                    <a:pt x="291" y="338"/>
                  </a:lnTo>
                  <a:lnTo>
                    <a:pt x="291" y="340"/>
                  </a:lnTo>
                  <a:lnTo>
                    <a:pt x="291" y="340"/>
                  </a:lnTo>
                  <a:lnTo>
                    <a:pt x="292" y="340"/>
                  </a:lnTo>
                  <a:lnTo>
                    <a:pt x="292" y="341"/>
                  </a:lnTo>
                  <a:lnTo>
                    <a:pt x="293" y="341"/>
                  </a:lnTo>
                  <a:lnTo>
                    <a:pt x="293" y="341"/>
                  </a:lnTo>
                  <a:lnTo>
                    <a:pt x="293" y="342"/>
                  </a:lnTo>
                  <a:lnTo>
                    <a:pt x="294" y="342"/>
                  </a:lnTo>
                  <a:lnTo>
                    <a:pt x="294" y="342"/>
                  </a:lnTo>
                  <a:lnTo>
                    <a:pt x="295" y="343"/>
                  </a:lnTo>
                  <a:lnTo>
                    <a:pt x="295" y="343"/>
                  </a:lnTo>
                  <a:lnTo>
                    <a:pt x="295" y="343"/>
                  </a:lnTo>
                  <a:lnTo>
                    <a:pt x="296" y="344"/>
                  </a:lnTo>
                  <a:lnTo>
                    <a:pt x="296" y="344"/>
                  </a:lnTo>
                  <a:lnTo>
                    <a:pt x="296" y="345"/>
                  </a:lnTo>
                  <a:lnTo>
                    <a:pt x="297" y="345"/>
                  </a:lnTo>
                  <a:lnTo>
                    <a:pt x="297" y="345"/>
                  </a:lnTo>
                  <a:lnTo>
                    <a:pt x="298" y="346"/>
                  </a:lnTo>
                  <a:lnTo>
                    <a:pt x="298" y="346"/>
                  </a:lnTo>
                  <a:lnTo>
                    <a:pt x="298" y="346"/>
                  </a:lnTo>
                  <a:lnTo>
                    <a:pt x="299" y="347"/>
                  </a:lnTo>
                  <a:lnTo>
                    <a:pt x="299" y="347"/>
                  </a:lnTo>
                  <a:lnTo>
                    <a:pt x="300" y="347"/>
                  </a:lnTo>
                  <a:lnTo>
                    <a:pt x="300" y="348"/>
                  </a:lnTo>
                  <a:lnTo>
                    <a:pt x="300" y="348"/>
                  </a:lnTo>
                  <a:lnTo>
                    <a:pt x="301" y="348"/>
                  </a:lnTo>
                  <a:lnTo>
                    <a:pt x="301" y="348"/>
                  </a:lnTo>
                  <a:lnTo>
                    <a:pt x="302" y="350"/>
                  </a:lnTo>
                  <a:lnTo>
                    <a:pt x="302" y="350"/>
                  </a:lnTo>
                  <a:lnTo>
                    <a:pt x="302" y="350"/>
                  </a:lnTo>
                  <a:lnTo>
                    <a:pt x="303" y="351"/>
                  </a:lnTo>
                  <a:lnTo>
                    <a:pt x="303" y="352"/>
                  </a:lnTo>
                  <a:lnTo>
                    <a:pt x="303" y="352"/>
                  </a:lnTo>
                  <a:lnTo>
                    <a:pt x="304" y="352"/>
                  </a:lnTo>
                  <a:lnTo>
                    <a:pt x="304" y="352"/>
                  </a:lnTo>
                  <a:lnTo>
                    <a:pt x="305" y="353"/>
                  </a:lnTo>
                  <a:lnTo>
                    <a:pt x="305" y="353"/>
                  </a:lnTo>
                  <a:lnTo>
                    <a:pt x="305" y="353"/>
                  </a:lnTo>
                  <a:lnTo>
                    <a:pt x="305" y="355"/>
                  </a:lnTo>
                  <a:lnTo>
                    <a:pt x="306" y="355"/>
                  </a:lnTo>
                  <a:lnTo>
                    <a:pt x="306" y="355"/>
                  </a:lnTo>
                  <a:lnTo>
                    <a:pt x="307" y="356"/>
                  </a:lnTo>
                  <a:lnTo>
                    <a:pt x="307" y="356"/>
                  </a:lnTo>
                  <a:lnTo>
                    <a:pt x="307" y="356"/>
                  </a:lnTo>
                  <a:lnTo>
                    <a:pt x="308" y="356"/>
                  </a:lnTo>
                  <a:lnTo>
                    <a:pt x="308" y="357"/>
                  </a:lnTo>
                  <a:lnTo>
                    <a:pt x="309" y="357"/>
                  </a:lnTo>
                  <a:lnTo>
                    <a:pt x="309" y="357"/>
                  </a:lnTo>
                  <a:lnTo>
                    <a:pt x="309" y="358"/>
                  </a:lnTo>
                  <a:lnTo>
                    <a:pt x="310" y="358"/>
                  </a:lnTo>
                  <a:lnTo>
                    <a:pt x="310" y="359"/>
                  </a:lnTo>
                  <a:lnTo>
                    <a:pt x="311" y="359"/>
                  </a:lnTo>
                  <a:lnTo>
                    <a:pt x="311" y="359"/>
                  </a:lnTo>
                  <a:lnTo>
                    <a:pt x="311" y="361"/>
                  </a:lnTo>
                  <a:lnTo>
                    <a:pt x="312" y="361"/>
                  </a:lnTo>
                  <a:lnTo>
                    <a:pt x="312" y="361"/>
                  </a:lnTo>
                  <a:lnTo>
                    <a:pt x="312" y="361"/>
                  </a:lnTo>
                  <a:lnTo>
                    <a:pt x="313" y="362"/>
                  </a:lnTo>
                  <a:lnTo>
                    <a:pt x="313" y="362"/>
                  </a:lnTo>
                  <a:lnTo>
                    <a:pt x="314" y="362"/>
                  </a:lnTo>
                  <a:lnTo>
                    <a:pt x="314" y="363"/>
                  </a:lnTo>
                  <a:lnTo>
                    <a:pt x="314" y="363"/>
                  </a:lnTo>
                  <a:lnTo>
                    <a:pt x="315" y="363"/>
                  </a:lnTo>
                  <a:lnTo>
                    <a:pt x="315" y="364"/>
                  </a:lnTo>
                  <a:lnTo>
                    <a:pt x="316" y="364"/>
                  </a:lnTo>
                  <a:lnTo>
                    <a:pt x="316" y="364"/>
                  </a:lnTo>
                  <a:lnTo>
                    <a:pt x="316" y="364"/>
                  </a:lnTo>
                  <a:lnTo>
                    <a:pt x="317" y="365"/>
                  </a:lnTo>
                  <a:lnTo>
                    <a:pt x="317" y="365"/>
                  </a:lnTo>
                  <a:lnTo>
                    <a:pt x="318" y="367"/>
                  </a:lnTo>
                  <a:lnTo>
                    <a:pt x="318" y="367"/>
                  </a:lnTo>
                  <a:lnTo>
                    <a:pt x="318" y="367"/>
                  </a:lnTo>
                  <a:lnTo>
                    <a:pt x="319" y="368"/>
                  </a:lnTo>
                  <a:lnTo>
                    <a:pt x="319" y="368"/>
                  </a:lnTo>
                  <a:lnTo>
                    <a:pt x="319" y="368"/>
                  </a:lnTo>
                  <a:lnTo>
                    <a:pt x="320" y="368"/>
                  </a:lnTo>
                  <a:lnTo>
                    <a:pt x="320" y="369"/>
                  </a:lnTo>
                  <a:lnTo>
                    <a:pt x="321" y="369"/>
                  </a:lnTo>
                  <a:lnTo>
                    <a:pt x="321" y="369"/>
                  </a:lnTo>
                  <a:lnTo>
                    <a:pt x="321" y="370"/>
                  </a:lnTo>
                  <a:lnTo>
                    <a:pt x="321" y="370"/>
                  </a:lnTo>
                  <a:lnTo>
                    <a:pt x="322" y="370"/>
                  </a:lnTo>
                  <a:lnTo>
                    <a:pt x="322" y="370"/>
                  </a:lnTo>
                  <a:lnTo>
                    <a:pt x="323" y="371"/>
                  </a:lnTo>
                  <a:lnTo>
                    <a:pt x="323" y="371"/>
                  </a:lnTo>
                  <a:lnTo>
                    <a:pt x="323" y="371"/>
                  </a:lnTo>
                  <a:lnTo>
                    <a:pt x="324" y="373"/>
                  </a:lnTo>
                  <a:lnTo>
                    <a:pt x="324" y="373"/>
                  </a:lnTo>
                  <a:lnTo>
                    <a:pt x="325" y="374"/>
                  </a:lnTo>
                  <a:lnTo>
                    <a:pt x="325" y="374"/>
                  </a:lnTo>
                  <a:lnTo>
                    <a:pt x="325" y="374"/>
                  </a:lnTo>
                  <a:lnTo>
                    <a:pt x="326" y="374"/>
                  </a:lnTo>
                  <a:lnTo>
                    <a:pt x="326" y="375"/>
                  </a:lnTo>
                  <a:lnTo>
                    <a:pt x="326" y="375"/>
                  </a:lnTo>
                  <a:lnTo>
                    <a:pt x="327" y="375"/>
                  </a:lnTo>
                  <a:lnTo>
                    <a:pt x="327" y="375"/>
                  </a:lnTo>
                  <a:lnTo>
                    <a:pt x="328" y="377"/>
                  </a:lnTo>
                  <a:lnTo>
                    <a:pt x="328" y="377"/>
                  </a:lnTo>
                  <a:lnTo>
                    <a:pt x="328" y="377"/>
                  </a:lnTo>
                  <a:lnTo>
                    <a:pt x="329" y="378"/>
                  </a:lnTo>
                  <a:lnTo>
                    <a:pt x="329" y="378"/>
                  </a:lnTo>
                  <a:lnTo>
                    <a:pt x="330" y="378"/>
                  </a:lnTo>
                  <a:lnTo>
                    <a:pt x="330" y="378"/>
                  </a:lnTo>
                  <a:lnTo>
                    <a:pt x="330" y="379"/>
                  </a:lnTo>
                  <a:lnTo>
                    <a:pt x="331" y="379"/>
                  </a:lnTo>
                  <a:lnTo>
                    <a:pt x="331" y="379"/>
                  </a:lnTo>
                  <a:lnTo>
                    <a:pt x="332" y="379"/>
                  </a:lnTo>
                  <a:lnTo>
                    <a:pt x="332" y="380"/>
                  </a:lnTo>
                  <a:lnTo>
                    <a:pt x="332" y="380"/>
                  </a:lnTo>
                  <a:lnTo>
                    <a:pt x="333" y="382"/>
                  </a:lnTo>
                  <a:lnTo>
                    <a:pt x="333" y="382"/>
                  </a:lnTo>
                  <a:lnTo>
                    <a:pt x="333" y="382"/>
                  </a:lnTo>
                  <a:lnTo>
                    <a:pt x="334" y="382"/>
                  </a:lnTo>
                  <a:lnTo>
                    <a:pt x="334" y="383"/>
                  </a:lnTo>
                  <a:lnTo>
                    <a:pt x="335" y="383"/>
                  </a:lnTo>
                  <a:lnTo>
                    <a:pt x="335" y="383"/>
                  </a:lnTo>
                  <a:lnTo>
                    <a:pt x="335" y="384"/>
                  </a:lnTo>
                  <a:lnTo>
                    <a:pt x="336" y="384"/>
                  </a:lnTo>
                  <a:lnTo>
                    <a:pt x="336" y="384"/>
                  </a:lnTo>
                  <a:lnTo>
                    <a:pt x="337" y="384"/>
                  </a:lnTo>
                  <a:lnTo>
                    <a:pt x="337" y="385"/>
                  </a:lnTo>
                  <a:lnTo>
                    <a:pt x="337" y="385"/>
                  </a:lnTo>
                  <a:lnTo>
                    <a:pt x="337" y="385"/>
                  </a:lnTo>
                  <a:lnTo>
                    <a:pt x="338" y="385"/>
                  </a:lnTo>
                  <a:lnTo>
                    <a:pt x="338" y="387"/>
                  </a:lnTo>
                  <a:lnTo>
                    <a:pt x="339" y="387"/>
                  </a:lnTo>
                  <a:lnTo>
                    <a:pt x="339" y="387"/>
                  </a:lnTo>
                  <a:lnTo>
                    <a:pt x="339" y="387"/>
                  </a:lnTo>
                  <a:lnTo>
                    <a:pt x="340" y="388"/>
                  </a:lnTo>
                  <a:lnTo>
                    <a:pt x="340" y="388"/>
                  </a:lnTo>
                  <a:lnTo>
                    <a:pt x="341" y="389"/>
                  </a:lnTo>
                  <a:lnTo>
                    <a:pt x="341" y="389"/>
                  </a:lnTo>
                  <a:lnTo>
                    <a:pt x="341" y="389"/>
                  </a:lnTo>
                  <a:lnTo>
                    <a:pt x="342" y="389"/>
                  </a:lnTo>
                  <a:lnTo>
                    <a:pt x="342" y="391"/>
                  </a:lnTo>
                  <a:lnTo>
                    <a:pt x="342" y="391"/>
                  </a:lnTo>
                  <a:lnTo>
                    <a:pt x="343" y="391"/>
                  </a:lnTo>
                  <a:lnTo>
                    <a:pt x="343" y="391"/>
                  </a:lnTo>
                  <a:lnTo>
                    <a:pt x="344" y="392"/>
                  </a:lnTo>
                  <a:lnTo>
                    <a:pt x="344" y="392"/>
                  </a:lnTo>
                  <a:lnTo>
                    <a:pt x="344" y="392"/>
                  </a:lnTo>
                  <a:lnTo>
                    <a:pt x="345" y="392"/>
                  </a:lnTo>
                  <a:lnTo>
                    <a:pt x="345" y="394"/>
                  </a:lnTo>
                  <a:lnTo>
                    <a:pt x="346" y="394"/>
                  </a:lnTo>
                  <a:lnTo>
                    <a:pt x="346" y="394"/>
                  </a:lnTo>
                  <a:lnTo>
                    <a:pt x="346" y="394"/>
                  </a:lnTo>
                  <a:lnTo>
                    <a:pt x="347" y="394"/>
                  </a:lnTo>
                  <a:lnTo>
                    <a:pt x="347" y="395"/>
                  </a:lnTo>
                  <a:lnTo>
                    <a:pt x="348" y="395"/>
                  </a:lnTo>
                  <a:lnTo>
                    <a:pt x="348" y="395"/>
                  </a:lnTo>
                  <a:lnTo>
                    <a:pt x="348" y="395"/>
                  </a:lnTo>
                  <a:lnTo>
                    <a:pt x="349" y="396"/>
                  </a:lnTo>
                  <a:lnTo>
                    <a:pt x="349" y="396"/>
                  </a:lnTo>
                  <a:lnTo>
                    <a:pt x="349" y="398"/>
                  </a:lnTo>
                  <a:lnTo>
                    <a:pt x="350" y="398"/>
                  </a:lnTo>
                  <a:lnTo>
                    <a:pt x="350" y="398"/>
                  </a:lnTo>
                  <a:lnTo>
                    <a:pt x="351" y="398"/>
                  </a:lnTo>
                  <a:lnTo>
                    <a:pt x="351" y="399"/>
                  </a:lnTo>
                  <a:lnTo>
                    <a:pt x="351" y="399"/>
                  </a:lnTo>
                  <a:lnTo>
                    <a:pt x="352" y="399"/>
                  </a:lnTo>
                  <a:lnTo>
                    <a:pt x="352" y="399"/>
                  </a:lnTo>
                  <a:lnTo>
                    <a:pt x="353" y="400"/>
                  </a:lnTo>
                  <a:lnTo>
                    <a:pt x="353" y="400"/>
                  </a:lnTo>
                  <a:lnTo>
                    <a:pt x="353" y="400"/>
                  </a:lnTo>
                  <a:lnTo>
                    <a:pt x="353" y="400"/>
                  </a:lnTo>
                  <a:lnTo>
                    <a:pt x="354" y="401"/>
                  </a:lnTo>
                  <a:lnTo>
                    <a:pt x="354" y="401"/>
                  </a:lnTo>
                  <a:lnTo>
                    <a:pt x="355" y="401"/>
                  </a:lnTo>
                  <a:lnTo>
                    <a:pt x="355" y="401"/>
                  </a:lnTo>
                  <a:lnTo>
                    <a:pt x="355" y="401"/>
                  </a:lnTo>
                  <a:lnTo>
                    <a:pt x="356" y="403"/>
                  </a:lnTo>
                  <a:lnTo>
                    <a:pt x="356" y="403"/>
                  </a:lnTo>
                  <a:lnTo>
                    <a:pt x="356" y="403"/>
                  </a:lnTo>
                  <a:lnTo>
                    <a:pt x="357" y="403"/>
                  </a:lnTo>
                  <a:lnTo>
                    <a:pt x="357" y="404"/>
                  </a:lnTo>
                  <a:lnTo>
                    <a:pt x="358" y="404"/>
                  </a:lnTo>
                  <a:lnTo>
                    <a:pt x="358" y="406"/>
                  </a:lnTo>
                  <a:lnTo>
                    <a:pt x="358" y="406"/>
                  </a:lnTo>
                  <a:lnTo>
                    <a:pt x="359" y="406"/>
                  </a:lnTo>
                  <a:lnTo>
                    <a:pt x="359" y="406"/>
                  </a:lnTo>
                  <a:lnTo>
                    <a:pt x="360" y="407"/>
                  </a:lnTo>
                  <a:lnTo>
                    <a:pt x="360" y="407"/>
                  </a:lnTo>
                  <a:lnTo>
                    <a:pt x="360" y="407"/>
                  </a:lnTo>
                  <a:lnTo>
                    <a:pt x="361" y="407"/>
                  </a:lnTo>
                  <a:lnTo>
                    <a:pt x="361" y="407"/>
                  </a:lnTo>
                  <a:lnTo>
                    <a:pt x="362" y="408"/>
                  </a:lnTo>
                  <a:lnTo>
                    <a:pt x="362" y="408"/>
                  </a:lnTo>
                  <a:lnTo>
                    <a:pt x="362" y="408"/>
                  </a:lnTo>
                  <a:lnTo>
                    <a:pt x="363" y="408"/>
                  </a:lnTo>
                  <a:lnTo>
                    <a:pt x="363" y="408"/>
                  </a:lnTo>
                  <a:lnTo>
                    <a:pt x="363" y="410"/>
                  </a:lnTo>
                  <a:lnTo>
                    <a:pt x="364" y="410"/>
                  </a:lnTo>
                  <a:lnTo>
                    <a:pt x="364" y="410"/>
                  </a:lnTo>
                  <a:lnTo>
                    <a:pt x="365" y="410"/>
                  </a:lnTo>
                  <a:lnTo>
                    <a:pt x="365" y="411"/>
                  </a:lnTo>
                  <a:lnTo>
                    <a:pt x="365" y="411"/>
                  </a:lnTo>
                  <a:lnTo>
                    <a:pt x="366" y="411"/>
                  </a:lnTo>
                  <a:lnTo>
                    <a:pt x="366" y="411"/>
                  </a:lnTo>
                  <a:lnTo>
                    <a:pt x="367" y="413"/>
                  </a:lnTo>
                  <a:lnTo>
                    <a:pt x="367" y="413"/>
                  </a:lnTo>
                  <a:lnTo>
                    <a:pt x="367" y="413"/>
                  </a:lnTo>
                  <a:lnTo>
                    <a:pt x="368" y="414"/>
                  </a:lnTo>
                  <a:lnTo>
                    <a:pt x="368" y="414"/>
                  </a:lnTo>
                  <a:lnTo>
                    <a:pt x="369" y="414"/>
                  </a:lnTo>
                  <a:lnTo>
                    <a:pt x="369" y="414"/>
                  </a:lnTo>
                  <a:lnTo>
                    <a:pt x="369" y="415"/>
                  </a:lnTo>
                  <a:lnTo>
                    <a:pt x="369" y="415"/>
                  </a:lnTo>
                  <a:lnTo>
                    <a:pt x="370" y="415"/>
                  </a:lnTo>
                  <a:lnTo>
                    <a:pt x="370" y="415"/>
                  </a:lnTo>
                  <a:lnTo>
                    <a:pt x="371" y="415"/>
                  </a:lnTo>
                  <a:lnTo>
                    <a:pt x="371" y="417"/>
                  </a:lnTo>
                  <a:lnTo>
                    <a:pt x="371" y="417"/>
                  </a:lnTo>
                  <a:lnTo>
                    <a:pt x="372" y="417"/>
                  </a:lnTo>
                  <a:lnTo>
                    <a:pt x="372" y="417"/>
                  </a:lnTo>
                  <a:lnTo>
                    <a:pt x="372" y="417"/>
                  </a:lnTo>
                  <a:lnTo>
                    <a:pt x="373" y="418"/>
                  </a:lnTo>
                  <a:lnTo>
                    <a:pt x="373" y="418"/>
                  </a:lnTo>
                  <a:lnTo>
                    <a:pt x="374" y="418"/>
                  </a:lnTo>
                  <a:lnTo>
                    <a:pt x="374" y="418"/>
                  </a:lnTo>
                  <a:lnTo>
                    <a:pt x="374" y="418"/>
                  </a:lnTo>
                  <a:lnTo>
                    <a:pt x="375" y="420"/>
                  </a:lnTo>
                  <a:lnTo>
                    <a:pt x="375" y="420"/>
                  </a:lnTo>
                  <a:lnTo>
                    <a:pt x="376" y="420"/>
                  </a:lnTo>
                  <a:lnTo>
                    <a:pt x="376" y="420"/>
                  </a:lnTo>
                  <a:lnTo>
                    <a:pt x="376" y="421"/>
                  </a:lnTo>
                  <a:lnTo>
                    <a:pt x="377" y="421"/>
                  </a:lnTo>
                  <a:lnTo>
                    <a:pt x="377" y="421"/>
                  </a:lnTo>
                  <a:lnTo>
                    <a:pt x="378" y="422"/>
                  </a:lnTo>
                  <a:lnTo>
                    <a:pt x="378" y="422"/>
                  </a:lnTo>
                  <a:lnTo>
                    <a:pt x="378" y="422"/>
                  </a:lnTo>
                  <a:lnTo>
                    <a:pt x="379" y="422"/>
                  </a:lnTo>
                  <a:lnTo>
                    <a:pt x="379" y="422"/>
                  </a:lnTo>
                  <a:lnTo>
                    <a:pt x="379" y="424"/>
                  </a:lnTo>
                  <a:lnTo>
                    <a:pt x="380" y="424"/>
                  </a:lnTo>
                  <a:lnTo>
                    <a:pt x="380" y="424"/>
                  </a:lnTo>
                  <a:lnTo>
                    <a:pt x="381" y="424"/>
                  </a:lnTo>
                  <a:lnTo>
                    <a:pt x="381" y="426"/>
                  </a:lnTo>
                </a:path>
              </a:pathLst>
            </a:custGeom>
            <a:noFill/>
            <a:ln w="26988" cap="flat">
              <a:solidFill>
                <a:srgbClr val="71BF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2" name="Freeform 122"/>
            <p:cNvSpPr>
              <a:spLocks/>
            </p:cNvSpPr>
            <p:nvPr/>
          </p:nvSpPr>
          <p:spPr bwMode="auto">
            <a:xfrm>
              <a:off x="504" y="866"/>
              <a:ext cx="2661" cy="1171"/>
            </a:xfrm>
            <a:custGeom>
              <a:avLst/>
              <a:gdLst>
                <a:gd name="T0" fmla="*/ 39 w 2661"/>
                <a:gd name="T1" fmla="*/ 459 h 1171"/>
                <a:gd name="T2" fmla="*/ 115 w 2661"/>
                <a:gd name="T3" fmla="*/ 642 h 1171"/>
                <a:gd name="T4" fmla="*/ 191 w 2661"/>
                <a:gd name="T5" fmla="*/ 430 h 1171"/>
                <a:gd name="T6" fmla="*/ 266 w 2661"/>
                <a:gd name="T7" fmla="*/ 261 h 1171"/>
                <a:gd name="T8" fmla="*/ 343 w 2661"/>
                <a:gd name="T9" fmla="*/ 150 h 1171"/>
                <a:gd name="T10" fmla="*/ 419 w 2661"/>
                <a:gd name="T11" fmla="*/ 84 h 1171"/>
                <a:gd name="T12" fmla="*/ 495 w 2661"/>
                <a:gd name="T13" fmla="*/ 43 h 1171"/>
                <a:gd name="T14" fmla="*/ 571 w 2661"/>
                <a:gd name="T15" fmla="*/ 18 h 1171"/>
                <a:gd name="T16" fmla="*/ 647 w 2661"/>
                <a:gd name="T17" fmla="*/ 5 h 1171"/>
                <a:gd name="T18" fmla="*/ 723 w 2661"/>
                <a:gd name="T19" fmla="*/ 1 h 1171"/>
                <a:gd name="T20" fmla="*/ 799 w 2661"/>
                <a:gd name="T21" fmla="*/ 1 h 1171"/>
                <a:gd name="T22" fmla="*/ 876 w 2661"/>
                <a:gd name="T23" fmla="*/ 5 h 1171"/>
                <a:gd name="T24" fmla="*/ 952 w 2661"/>
                <a:gd name="T25" fmla="*/ 13 h 1171"/>
                <a:gd name="T26" fmla="*/ 1027 w 2661"/>
                <a:gd name="T27" fmla="*/ 22 h 1171"/>
                <a:gd name="T28" fmla="*/ 1103 w 2661"/>
                <a:gd name="T29" fmla="*/ 32 h 1171"/>
                <a:gd name="T30" fmla="*/ 1180 w 2661"/>
                <a:gd name="T31" fmla="*/ 43 h 1171"/>
                <a:gd name="T32" fmla="*/ 1256 w 2661"/>
                <a:gd name="T33" fmla="*/ 54 h 1171"/>
                <a:gd name="T34" fmla="*/ 1332 w 2661"/>
                <a:gd name="T35" fmla="*/ 67 h 1171"/>
                <a:gd name="T36" fmla="*/ 1408 w 2661"/>
                <a:gd name="T37" fmla="*/ 78 h 1171"/>
                <a:gd name="T38" fmla="*/ 1484 w 2661"/>
                <a:gd name="T39" fmla="*/ 90 h 1171"/>
                <a:gd name="T40" fmla="*/ 1560 w 2661"/>
                <a:gd name="T41" fmla="*/ 102 h 1171"/>
                <a:gd name="T42" fmla="*/ 1636 w 2661"/>
                <a:gd name="T43" fmla="*/ 114 h 1171"/>
                <a:gd name="T44" fmla="*/ 1713 w 2661"/>
                <a:gd name="T45" fmla="*/ 125 h 1171"/>
                <a:gd name="T46" fmla="*/ 1788 w 2661"/>
                <a:gd name="T47" fmla="*/ 136 h 1171"/>
                <a:gd name="T48" fmla="*/ 1864 w 2661"/>
                <a:gd name="T49" fmla="*/ 147 h 1171"/>
                <a:gd name="T50" fmla="*/ 1940 w 2661"/>
                <a:gd name="T51" fmla="*/ 159 h 1171"/>
                <a:gd name="T52" fmla="*/ 2017 w 2661"/>
                <a:gd name="T53" fmla="*/ 170 h 1171"/>
                <a:gd name="T54" fmla="*/ 2093 w 2661"/>
                <a:gd name="T55" fmla="*/ 180 h 1171"/>
                <a:gd name="T56" fmla="*/ 2169 w 2661"/>
                <a:gd name="T57" fmla="*/ 190 h 1171"/>
                <a:gd name="T58" fmla="*/ 2245 w 2661"/>
                <a:gd name="T59" fmla="*/ 200 h 1171"/>
                <a:gd name="T60" fmla="*/ 2321 w 2661"/>
                <a:gd name="T61" fmla="*/ 211 h 1171"/>
                <a:gd name="T62" fmla="*/ 2397 w 2661"/>
                <a:gd name="T63" fmla="*/ 220 h 1171"/>
                <a:gd name="T64" fmla="*/ 2473 w 2661"/>
                <a:gd name="T65" fmla="*/ 229 h 1171"/>
                <a:gd name="T66" fmla="*/ 2549 w 2661"/>
                <a:gd name="T67" fmla="*/ 238 h 1171"/>
                <a:gd name="T68" fmla="*/ 2625 w 2661"/>
                <a:gd name="T69" fmla="*/ 247 h 1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61" h="1171">
                  <a:moveTo>
                    <a:pt x="0" y="421"/>
                  </a:moveTo>
                  <a:lnTo>
                    <a:pt x="39" y="459"/>
                  </a:lnTo>
                  <a:lnTo>
                    <a:pt x="76" y="1171"/>
                  </a:lnTo>
                  <a:lnTo>
                    <a:pt x="115" y="642"/>
                  </a:lnTo>
                  <a:lnTo>
                    <a:pt x="153" y="517"/>
                  </a:lnTo>
                  <a:lnTo>
                    <a:pt x="191" y="430"/>
                  </a:lnTo>
                  <a:lnTo>
                    <a:pt x="229" y="339"/>
                  </a:lnTo>
                  <a:lnTo>
                    <a:pt x="266" y="261"/>
                  </a:lnTo>
                  <a:lnTo>
                    <a:pt x="305" y="199"/>
                  </a:lnTo>
                  <a:lnTo>
                    <a:pt x="343" y="150"/>
                  </a:lnTo>
                  <a:lnTo>
                    <a:pt x="381" y="111"/>
                  </a:lnTo>
                  <a:lnTo>
                    <a:pt x="419" y="84"/>
                  </a:lnTo>
                  <a:lnTo>
                    <a:pt x="457" y="62"/>
                  </a:lnTo>
                  <a:lnTo>
                    <a:pt x="495" y="43"/>
                  </a:lnTo>
                  <a:lnTo>
                    <a:pt x="533" y="29"/>
                  </a:lnTo>
                  <a:lnTo>
                    <a:pt x="571" y="18"/>
                  </a:lnTo>
                  <a:lnTo>
                    <a:pt x="609" y="11"/>
                  </a:lnTo>
                  <a:lnTo>
                    <a:pt x="647" y="5"/>
                  </a:lnTo>
                  <a:lnTo>
                    <a:pt x="685" y="2"/>
                  </a:lnTo>
                  <a:lnTo>
                    <a:pt x="723" y="1"/>
                  </a:lnTo>
                  <a:lnTo>
                    <a:pt x="761" y="0"/>
                  </a:lnTo>
                  <a:lnTo>
                    <a:pt x="799" y="1"/>
                  </a:lnTo>
                  <a:lnTo>
                    <a:pt x="837" y="3"/>
                  </a:lnTo>
                  <a:lnTo>
                    <a:pt x="876" y="5"/>
                  </a:lnTo>
                  <a:lnTo>
                    <a:pt x="913" y="9"/>
                  </a:lnTo>
                  <a:lnTo>
                    <a:pt x="952" y="13"/>
                  </a:lnTo>
                  <a:lnTo>
                    <a:pt x="989" y="17"/>
                  </a:lnTo>
                  <a:lnTo>
                    <a:pt x="1027" y="22"/>
                  </a:lnTo>
                  <a:lnTo>
                    <a:pt x="1066" y="26"/>
                  </a:lnTo>
                  <a:lnTo>
                    <a:pt x="1103" y="32"/>
                  </a:lnTo>
                  <a:lnTo>
                    <a:pt x="1142" y="37"/>
                  </a:lnTo>
                  <a:lnTo>
                    <a:pt x="1180" y="43"/>
                  </a:lnTo>
                  <a:lnTo>
                    <a:pt x="1218" y="48"/>
                  </a:lnTo>
                  <a:lnTo>
                    <a:pt x="1256" y="54"/>
                  </a:lnTo>
                  <a:lnTo>
                    <a:pt x="1294" y="61"/>
                  </a:lnTo>
                  <a:lnTo>
                    <a:pt x="1332" y="67"/>
                  </a:lnTo>
                  <a:lnTo>
                    <a:pt x="1370" y="73"/>
                  </a:lnTo>
                  <a:lnTo>
                    <a:pt x="1408" y="78"/>
                  </a:lnTo>
                  <a:lnTo>
                    <a:pt x="1446" y="84"/>
                  </a:lnTo>
                  <a:lnTo>
                    <a:pt x="1484" y="90"/>
                  </a:lnTo>
                  <a:lnTo>
                    <a:pt x="1522" y="96"/>
                  </a:lnTo>
                  <a:lnTo>
                    <a:pt x="1560" y="102"/>
                  </a:lnTo>
                  <a:lnTo>
                    <a:pt x="1598" y="108"/>
                  </a:lnTo>
                  <a:lnTo>
                    <a:pt x="1636" y="114"/>
                  </a:lnTo>
                  <a:lnTo>
                    <a:pt x="1674" y="120"/>
                  </a:lnTo>
                  <a:lnTo>
                    <a:pt x="1713" y="125"/>
                  </a:lnTo>
                  <a:lnTo>
                    <a:pt x="1750" y="131"/>
                  </a:lnTo>
                  <a:lnTo>
                    <a:pt x="1788" y="136"/>
                  </a:lnTo>
                  <a:lnTo>
                    <a:pt x="1826" y="142"/>
                  </a:lnTo>
                  <a:lnTo>
                    <a:pt x="1864" y="147"/>
                  </a:lnTo>
                  <a:lnTo>
                    <a:pt x="1903" y="152"/>
                  </a:lnTo>
                  <a:lnTo>
                    <a:pt x="1940" y="159"/>
                  </a:lnTo>
                  <a:lnTo>
                    <a:pt x="1979" y="165"/>
                  </a:lnTo>
                  <a:lnTo>
                    <a:pt x="2017" y="170"/>
                  </a:lnTo>
                  <a:lnTo>
                    <a:pt x="2055" y="175"/>
                  </a:lnTo>
                  <a:lnTo>
                    <a:pt x="2093" y="180"/>
                  </a:lnTo>
                  <a:lnTo>
                    <a:pt x="2131" y="185"/>
                  </a:lnTo>
                  <a:lnTo>
                    <a:pt x="2169" y="190"/>
                  </a:lnTo>
                  <a:lnTo>
                    <a:pt x="2207" y="194"/>
                  </a:lnTo>
                  <a:lnTo>
                    <a:pt x="2245" y="200"/>
                  </a:lnTo>
                  <a:lnTo>
                    <a:pt x="2283" y="205"/>
                  </a:lnTo>
                  <a:lnTo>
                    <a:pt x="2321" y="211"/>
                  </a:lnTo>
                  <a:lnTo>
                    <a:pt x="2359" y="215"/>
                  </a:lnTo>
                  <a:lnTo>
                    <a:pt x="2397" y="220"/>
                  </a:lnTo>
                  <a:lnTo>
                    <a:pt x="2435" y="224"/>
                  </a:lnTo>
                  <a:lnTo>
                    <a:pt x="2473" y="229"/>
                  </a:lnTo>
                  <a:lnTo>
                    <a:pt x="2511" y="233"/>
                  </a:lnTo>
                  <a:lnTo>
                    <a:pt x="2549" y="238"/>
                  </a:lnTo>
                  <a:lnTo>
                    <a:pt x="2587" y="242"/>
                  </a:lnTo>
                  <a:lnTo>
                    <a:pt x="2625" y="247"/>
                  </a:lnTo>
                  <a:lnTo>
                    <a:pt x="2661" y="252"/>
                  </a:lnTo>
                </a:path>
              </a:pathLst>
            </a:custGeom>
            <a:noFill/>
            <a:ln w="26988" cap="flat">
              <a:solidFill>
                <a:srgbClr val="D1BB5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3" name="Rectangle 123"/>
            <p:cNvSpPr>
              <a:spLocks noChangeArrowheads="1"/>
            </p:cNvSpPr>
            <p:nvPr/>
          </p:nvSpPr>
          <p:spPr bwMode="auto">
            <a:xfrm>
              <a:off x="1232" y="1388"/>
              <a:ext cx="1197" cy="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4" name="Rectangle 124"/>
            <p:cNvSpPr>
              <a:spLocks noChangeArrowheads="1"/>
            </p:cNvSpPr>
            <p:nvPr/>
          </p:nvSpPr>
          <p:spPr bwMode="auto">
            <a:xfrm>
              <a:off x="1463" y="1419"/>
              <a:ext cx="801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1" dirty="0">
                  <a:solidFill>
                    <a:srgbClr val="000000"/>
                  </a:solidFill>
                </a:rPr>
                <a:t>Output X, RT</a:t>
              </a:r>
              <a:endParaRPr lang="en-US" altLang="en-US" dirty="0"/>
            </a:p>
          </p:txBody>
        </p:sp>
        <p:sp>
          <p:nvSpPr>
            <p:cNvPr id="135" name="Line 125"/>
            <p:cNvSpPr>
              <a:spLocks noChangeShapeType="1"/>
            </p:cNvSpPr>
            <p:nvPr/>
          </p:nvSpPr>
          <p:spPr bwMode="auto">
            <a:xfrm>
              <a:off x="1257" y="1488"/>
              <a:ext cx="187" cy="0"/>
            </a:xfrm>
            <a:prstGeom prst="line">
              <a:avLst/>
            </a:prstGeom>
            <a:noFill/>
            <a:ln w="26988" cap="flat">
              <a:solidFill>
                <a:srgbClr val="352A8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6" name="Rectangle 126"/>
            <p:cNvSpPr>
              <a:spLocks noChangeArrowheads="1"/>
            </p:cNvSpPr>
            <p:nvPr/>
          </p:nvSpPr>
          <p:spPr bwMode="auto">
            <a:xfrm>
              <a:off x="1463" y="1599"/>
              <a:ext cx="94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1" dirty="0">
                  <a:solidFill>
                    <a:srgbClr val="000000"/>
                  </a:solidFill>
                </a:rPr>
                <a:t>Output X, 1.6 K</a:t>
              </a:r>
              <a:endParaRPr lang="en-US" altLang="en-US" dirty="0"/>
            </a:p>
          </p:txBody>
        </p:sp>
        <p:sp>
          <p:nvSpPr>
            <p:cNvPr id="137" name="Line 127"/>
            <p:cNvSpPr>
              <a:spLocks noChangeShapeType="1"/>
            </p:cNvSpPr>
            <p:nvPr/>
          </p:nvSpPr>
          <p:spPr bwMode="auto">
            <a:xfrm>
              <a:off x="1257" y="1666"/>
              <a:ext cx="187" cy="0"/>
            </a:xfrm>
            <a:prstGeom prst="line">
              <a:avLst/>
            </a:prstGeom>
            <a:noFill/>
            <a:ln w="26988" cap="flat">
              <a:solidFill>
                <a:srgbClr val="0C93D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8" name="Rectangle 128"/>
            <p:cNvSpPr>
              <a:spLocks noChangeArrowheads="1"/>
            </p:cNvSpPr>
            <p:nvPr/>
          </p:nvSpPr>
          <p:spPr bwMode="auto">
            <a:xfrm>
              <a:off x="1463" y="1774"/>
              <a:ext cx="781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1" dirty="0">
                  <a:solidFill>
                    <a:srgbClr val="000000"/>
                  </a:solidFill>
                </a:rPr>
                <a:t>Output Y, RT</a:t>
              </a:r>
              <a:endParaRPr lang="en-US" altLang="en-US" dirty="0"/>
            </a:p>
          </p:txBody>
        </p:sp>
        <p:sp>
          <p:nvSpPr>
            <p:cNvPr id="139" name="Line 129"/>
            <p:cNvSpPr>
              <a:spLocks noChangeShapeType="1"/>
            </p:cNvSpPr>
            <p:nvPr/>
          </p:nvSpPr>
          <p:spPr bwMode="auto">
            <a:xfrm>
              <a:off x="1257" y="1845"/>
              <a:ext cx="187" cy="0"/>
            </a:xfrm>
            <a:prstGeom prst="line">
              <a:avLst/>
            </a:prstGeom>
            <a:noFill/>
            <a:ln w="26988" cap="flat">
              <a:solidFill>
                <a:srgbClr val="71BF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0" name="Rectangle 130"/>
            <p:cNvSpPr>
              <a:spLocks noChangeArrowheads="1"/>
            </p:cNvSpPr>
            <p:nvPr/>
          </p:nvSpPr>
          <p:spPr bwMode="auto">
            <a:xfrm>
              <a:off x="1463" y="1955"/>
              <a:ext cx="92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1">
                  <a:solidFill>
                    <a:srgbClr val="000000"/>
                  </a:solidFill>
                </a:rPr>
                <a:t>Output Y, 1.6 K</a:t>
              </a:r>
              <a:endParaRPr lang="en-US" altLang="en-US"/>
            </a:p>
          </p:txBody>
        </p:sp>
        <p:sp>
          <p:nvSpPr>
            <p:cNvPr id="141" name="Line 131"/>
            <p:cNvSpPr>
              <a:spLocks noChangeShapeType="1"/>
            </p:cNvSpPr>
            <p:nvPr/>
          </p:nvSpPr>
          <p:spPr bwMode="auto">
            <a:xfrm>
              <a:off x="1257" y="2023"/>
              <a:ext cx="187" cy="0"/>
            </a:xfrm>
            <a:prstGeom prst="line">
              <a:avLst/>
            </a:prstGeom>
            <a:noFill/>
            <a:ln w="26988" cap="flat">
              <a:solidFill>
                <a:srgbClr val="D1BB5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2" name="Rectangle 132"/>
            <p:cNvSpPr>
              <a:spLocks noChangeArrowheads="1"/>
            </p:cNvSpPr>
            <p:nvPr/>
          </p:nvSpPr>
          <p:spPr bwMode="auto">
            <a:xfrm>
              <a:off x="1232" y="1388"/>
              <a:ext cx="1197" cy="735"/>
            </a:xfrm>
            <a:prstGeom prst="rect">
              <a:avLst/>
            </a:prstGeom>
            <a:noFill/>
            <a:ln w="39688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286266" y="314549"/>
            <a:ext cx="1905586" cy="1173837"/>
            <a:chOff x="536162" y="452505"/>
            <a:chExt cx="4953185" cy="3675711"/>
          </a:xfrm>
        </p:grpSpPr>
        <p:pic>
          <p:nvPicPr>
            <p:cNvPr id="147" name="Picture 146"/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3" t="46736" r="91896" b="35618"/>
            <a:stretch/>
          </p:blipFill>
          <p:spPr>
            <a:xfrm rot="5400000">
              <a:off x="1527834" y="2336300"/>
              <a:ext cx="928615" cy="1044317"/>
            </a:xfrm>
            <a:prstGeom prst="rect">
              <a:avLst/>
            </a:prstGeom>
            <a:ln w="19050">
              <a:noFill/>
            </a:ln>
          </p:spPr>
        </p:pic>
        <p:sp>
          <p:nvSpPr>
            <p:cNvPr id="4" name="Rectangle 3"/>
            <p:cNvSpPr/>
            <p:nvPr/>
          </p:nvSpPr>
          <p:spPr>
            <a:xfrm>
              <a:off x="2672903" y="1359658"/>
              <a:ext cx="406746" cy="897251"/>
            </a:xfrm>
            <a:prstGeom prst="rect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/>
            </a:p>
          </p:txBody>
        </p:sp>
        <p:cxnSp>
          <p:nvCxnSpPr>
            <p:cNvPr id="79" name="Straight Connector 78"/>
            <p:cNvCxnSpPr/>
            <p:nvPr/>
          </p:nvCxnSpPr>
          <p:spPr>
            <a:xfrm flipV="1">
              <a:off x="2142276" y="2856171"/>
              <a:ext cx="1631306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endCxn id="4" idx="2"/>
            </p:cNvCxnSpPr>
            <p:nvPr/>
          </p:nvCxnSpPr>
          <p:spPr>
            <a:xfrm flipV="1">
              <a:off x="2876276" y="2256909"/>
              <a:ext cx="0" cy="646113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/>
            <p:cNvSpPr txBox="1"/>
            <p:nvPr/>
          </p:nvSpPr>
          <p:spPr>
            <a:xfrm>
              <a:off x="736526" y="1314735"/>
              <a:ext cx="2283639" cy="963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/>
                <a:t>10kOhm</a:t>
              </a:r>
            </a:p>
          </p:txBody>
        </p:sp>
        <p:cxnSp>
          <p:nvCxnSpPr>
            <p:cNvPr id="153" name="Straight Connector 152"/>
            <p:cNvCxnSpPr/>
            <p:nvPr/>
          </p:nvCxnSpPr>
          <p:spPr>
            <a:xfrm flipV="1">
              <a:off x="2876276" y="703540"/>
              <a:ext cx="0" cy="646113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Box 153"/>
                <p:cNvSpPr txBox="1"/>
                <p:nvPr/>
              </p:nvSpPr>
              <p:spPr>
                <a:xfrm>
                  <a:off x="1249895" y="3164454"/>
                  <a:ext cx="1598430" cy="9637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1400" i="1">
                            <a:latin typeface="Cambria Math" panose="02040503050406030204" pitchFamily="18" charset="0"/>
                          </a:rPr>
                          <m:t>2.18 </m:t>
                        </m:r>
                        <m:r>
                          <a:rPr lang="en-AU" sz="14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m:rPr>
                            <m:sty m:val="p"/>
                          </m:rPr>
                          <a:rPr lang="en-AU" sz="1400">
                            <a:latin typeface="Cambria Math" panose="02040503050406030204" pitchFamily="18" charset="0"/>
                          </a:rPr>
                          <m:t>F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 xmlns="">
            <p:sp>
              <p:nvSpPr>
                <p:cNvPr id="154" name="TextBox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9895" y="3164454"/>
                  <a:ext cx="1598430" cy="963762"/>
                </a:xfrm>
                <a:prstGeom prst="rect">
                  <a:avLst/>
                </a:prstGeom>
                <a:blipFill>
                  <a:blip r:embed="rId3"/>
                  <a:stretch>
                    <a:fillRect r="-16832" b="-2000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5" name="TextBox 154"/>
            <p:cNvSpPr txBox="1"/>
            <p:nvPr/>
          </p:nvSpPr>
          <p:spPr>
            <a:xfrm>
              <a:off x="2816845" y="452505"/>
              <a:ext cx="1499761" cy="1060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600" dirty="0"/>
                <a:t>DC</a:t>
              </a: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536162" y="2295895"/>
              <a:ext cx="1109203" cy="1060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600" dirty="0"/>
                <a:t>AC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3112396" y="2638000"/>
              <a:ext cx="2376951" cy="1060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600" dirty="0"/>
                <a:t>DC + AC</a:t>
              </a:r>
            </a:p>
          </p:txBody>
        </p:sp>
      </p:grpSp>
      <p:sp>
        <p:nvSpPr>
          <p:cNvPr id="149" name="TextBox 148"/>
          <p:cNvSpPr txBox="1"/>
          <p:nvPr/>
        </p:nvSpPr>
        <p:spPr>
          <a:xfrm flipH="1">
            <a:off x="5306205" y="93020"/>
            <a:ext cx="305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b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6463" y="964"/>
            <a:ext cx="5533501" cy="4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22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58</Words>
  <Application>Microsoft Office PowerPoint</Application>
  <PresentationFormat>Custom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Stefanie Tenberg</dc:creator>
  <cp:lastModifiedBy>Stefanie Tenberg</cp:lastModifiedBy>
  <cp:revision>14</cp:revision>
  <dcterms:created xsi:type="dcterms:W3CDTF">2018-09-18T06:48:37Z</dcterms:created>
  <dcterms:modified xsi:type="dcterms:W3CDTF">2018-10-07T05:26:53Z</dcterms:modified>
</cp:coreProperties>
</file>