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4319588"/>
  <p:notesSz cx="6858000" cy="9144000"/>
  <p:defaultTextStyle>
    <a:defPPr>
      <a:defRPr lang="en-US"/>
    </a:defPPr>
    <a:lvl1pPr marL="0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1pPr>
    <a:lvl2pPr marL="308188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2pPr>
    <a:lvl3pPr marL="616376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3pPr>
    <a:lvl4pPr marL="924563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4pPr>
    <a:lvl5pPr marL="1232751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5pPr>
    <a:lvl6pPr marL="1540939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6pPr>
    <a:lvl7pPr marL="1849127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7pPr>
    <a:lvl8pPr marL="2157315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8pPr>
    <a:lvl9pPr marL="2465502" algn="l" defTabSz="616376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A87"/>
    <a:srgbClr val="000000"/>
    <a:srgbClr val="2C49C7"/>
    <a:srgbClr val="1DB3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5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5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06933"/>
            <a:ext cx="4590574" cy="150385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268784"/>
            <a:ext cx="4050506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7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9978"/>
            <a:ext cx="1164521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9978"/>
            <a:ext cx="3426053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7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0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076899"/>
            <a:ext cx="4658082" cy="179682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890725"/>
            <a:ext cx="4658082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4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49890"/>
            <a:ext cx="2295287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49890"/>
            <a:ext cx="2295287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38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9979"/>
            <a:ext cx="465808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58899"/>
            <a:ext cx="2284738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77849"/>
            <a:ext cx="2284738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058899"/>
            <a:ext cx="2295990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577849"/>
            <a:ext cx="2295990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3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6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21942"/>
            <a:ext cx="2734092" cy="306970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21942"/>
            <a:ext cx="273409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8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29979"/>
            <a:ext cx="465808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49890"/>
            <a:ext cx="465808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FDE4-8DB6-4B8B-BBCE-26DF2DC844F0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003619"/>
            <a:ext cx="18227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5C9C-8E0E-4850-A00A-E556648AB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-55880"/>
            <a:ext cx="5487035" cy="427411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73229" y="2585558"/>
            <a:ext cx="303091" cy="162"/>
          </a:xfrm>
          <a:prstGeom prst="line">
            <a:avLst/>
          </a:prstGeom>
          <a:ln w="28575">
            <a:solidFill>
              <a:srgbClr val="2C4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92" name="TextBox 19691"/>
              <p:cNvSpPr txBox="1"/>
              <p:nvPr/>
            </p:nvSpPr>
            <p:spPr>
              <a:xfrm>
                <a:off x="872417" y="1693618"/>
                <a:ext cx="717623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692" name="TextBox 19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17" y="1693618"/>
                <a:ext cx="717623" cy="373307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93" name="TextBox 19692"/>
              <p:cNvSpPr txBox="1"/>
              <p:nvPr/>
            </p:nvSpPr>
            <p:spPr>
              <a:xfrm>
                <a:off x="872417" y="897805"/>
                <a:ext cx="833937" cy="417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800" b="0" i="1" smtClean="0">
                              <a:solidFill>
                                <a:srgbClr val="352A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0" i="1">
                              <a:solidFill>
                                <a:srgbClr val="352A87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1800" i="1">
                              <a:solidFill>
                                <a:srgbClr val="352A87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352A87"/>
                              </a:solidFill>
                              <a:latin typeface="Cambria Math" panose="02040503050406030204" pitchFamily="18" charset="0"/>
                            </a:rPr>
                            <m:t>𝑄𝐷</m:t>
                          </m:r>
                        </m:sup>
                      </m:sSubSup>
                    </m:oMath>
                  </m:oMathPara>
                </a14:m>
                <a:endParaRPr lang="en-AU" sz="1800" dirty="0">
                  <a:solidFill>
                    <a:srgbClr val="352A87"/>
                  </a:solidFill>
                </a:endParaRPr>
              </a:p>
            </p:txBody>
          </p:sp>
        </mc:Choice>
        <mc:Fallback>
          <p:sp>
            <p:nvSpPr>
              <p:cNvPr id="19693" name="TextBox 196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17" y="897805"/>
                <a:ext cx="833937" cy="417358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268149" y="2311238"/>
            <a:ext cx="303091" cy="162"/>
          </a:xfrm>
          <a:prstGeom prst="line">
            <a:avLst/>
          </a:prstGeom>
          <a:ln w="28575">
            <a:solidFill>
              <a:srgbClr val="1DB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5</cp:revision>
  <dcterms:created xsi:type="dcterms:W3CDTF">2018-09-25T06:21:26Z</dcterms:created>
  <dcterms:modified xsi:type="dcterms:W3CDTF">2018-09-27T02:28:15Z</dcterms:modified>
</cp:coreProperties>
</file>