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80738" cy="4679950"/>
  <p:notesSz cx="6858000" cy="9144000"/>
  <p:defaultTextStyle>
    <a:defPPr>
      <a:defRPr lang="en-US"/>
    </a:defPPr>
    <a:lvl1pPr marL="0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1pPr>
    <a:lvl2pPr marL="375818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2pPr>
    <a:lvl3pPr marL="751637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3pPr>
    <a:lvl4pPr marL="1127455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4pPr>
    <a:lvl5pPr marL="1503274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5pPr>
    <a:lvl6pPr marL="1879092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6pPr>
    <a:lvl7pPr marL="2254910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7pPr>
    <a:lvl8pPr marL="2630729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8pPr>
    <a:lvl9pPr marL="3006547" algn="l" defTabSz="751637" rtl="0" eaLnBrk="1" latinLnBrk="0" hangingPunct="1">
      <a:defRPr sz="14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0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592" y="765909"/>
            <a:ext cx="8235554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592" y="2458058"/>
            <a:ext cx="8235554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31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70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8090" y="249164"/>
            <a:ext cx="2367722" cy="396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926" y="249164"/>
            <a:ext cx="6965906" cy="39660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39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06" y="1166738"/>
            <a:ext cx="9470887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206" y="3131884"/>
            <a:ext cx="9470887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681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926" y="1245820"/>
            <a:ext cx="466681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8998" y="1245820"/>
            <a:ext cx="466681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61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49164"/>
            <a:ext cx="9470887" cy="904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357" y="1147238"/>
            <a:ext cx="464536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357" y="1709482"/>
            <a:ext cx="4645366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8999" y="1147238"/>
            <a:ext cx="4668244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8999" y="1709482"/>
            <a:ext cx="4668244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48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85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311997"/>
            <a:ext cx="354157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244" y="673826"/>
            <a:ext cx="555899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1403985"/>
            <a:ext cx="354157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87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311997"/>
            <a:ext cx="3541574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8244" y="673826"/>
            <a:ext cx="555899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356" y="1403985"/>
            <a:ext cx="3541574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0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926" y="249164"/>
            <a:ext cx="9470887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926" y="1245820"/>
            <a:ext cx="9470887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926" y="4337621"/>
            <a:ext cx="24706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18B9A-069E-48C0-B156-6480E3712270}" type="datetimeFigureOut">
              <a:rPr lang="en-AU" smtClean="0"/>
              <a:t>5/10/2018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7370" y="4337621"/>
            <a:ext cx="370599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5146" y="4337621"/>
            <a:ext cx="24706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CC93-48C9-4FF3-8601-519D339BB9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63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6" y="-104077"/>
            <a:ext cx="5486411" cy="4572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63" y="-104077"/>
            <a:ext cx="5486411" cy="4572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63" y="82746"/>
            <a:ext cx="36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1628" y="82746"/>
            <a:ext cx="36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0962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1</cp:revision>
  <dcterms:created xsi:type="dcterms:W3CDTF">2018-10-05T02:14:58Z</dcterms:created>
  <dcterms:modified xsi:type="dcterms:W3CDTF">2018-10-05T02:15:43Z</dcterms:modified>
</cp:coreProperties>
</file>