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80738" cy="4679950"/>
  <p:notesSz cx="6858000" cy="9144000"/>
  <p:defaultTextStyle>
    <a:defPPr>
      <a:defRPr lang="en-US"/>
    </a:defPPr>
    <a:lvl1pPr marL="0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1pPr>
    <a:lvl2pPr marL="375818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2pPr>
    <a:lvl3pPr marL="751637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3pPr>
    <a:lvl4pPr marL="1127455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4pPr>
    <a:lvl5pPr marL="1503274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5pPr>
    <a:lvl6pPr marL="1879092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6pPr>
    <a:lvl7pPr marL="2254910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7pPr>
    <a:lvl8pPr marL="2630729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8pPr>
    <a:lvl9pPr marL="3006547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92" y="765909"/>
            <a:ext cx="82355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592" y="2458058"/>
            <a:ext cx="82355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7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8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090" y="249164"/>
            <a:ext cx="2367722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926" y="249164"/>
            <a:ext cx="6965906" cy="39660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6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2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06" y="1166738"/>
            <a:ext cx="947088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06" y="3131884"/>
            <a:ext cx="947088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07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926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8998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98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49164"/>
            <a:ext cx="9470887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57" y="1147238"/>
            <a:ext cx="464536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57" y="1709482"/>
            <a:ext cx="4645366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8999" y="1147238"/>
            <a:ext cx="466824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8999" y="1709482"/>
            <a:ext cx="4668244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5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7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3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244" y="673826"/>
            <a:ext cx="555899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4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8244" y="673826"/>
            <a:ext cx="555899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77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926" y="249164"/>
            <a:ext cx="947088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26" y="1245820"/>
            <a:ext cx="947088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2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5FBC-28F4-4672-BAF8-4EB3CCA7E454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370" y="4337621"/>
            <a:ext cx="370599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14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6E5E-56B7-4798-BC3B-84C310D6B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64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71"/>
            <a:ext cx="5486411" cy="457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40" y="93072"/>
            <a:ext cx="5486411" cy="4572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83" y="93071"/>
            <a:ext cx="3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159" y="93071"/>
            <a:ext cx="3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790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2018-10-05T02:06:18Z</dcterms:created>
  <dcterms:modified xsi:type="dcterms:W3CDTF">2018-10-05T02:08:11Z</dcterms:modified>
</cp:coreProperties>
</file>