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539288" cy="3959225"/>
  <p:notesSz cx="6858000" cy="9144000"/>
  <p:defaultTextStyle>
    <a:defPPr>
      <a:defRPr lang="en-US"/>
    </a:defPPr>
    <a:lvl1pPr marL="0" algn="l" defTabSz="64785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1pPr>
    <a:lvl2pPr marL="323929" algn="l" defTabSz="64785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2pPr>
    <a:lvl3pPr marL="647857" algn="l" defTabSz="64785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3pPr>
    <a:lvl4pPr marL="971787" algn="l" defTabSz="64785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4pPr>
    <a:lvl5pPr marL="1295716" algn="l" defTabSz="64785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5pPr>
    <a:lvl6pPr marL="1619645" algn="l" defTabSz="64785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6pPr>
    <a:lvl7pPr marL="1943573" algn="l" defTabSz="64785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7pPr>
    <a:lvl8pPr marL="2267502" algn="l" defTabSz="64785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8pPr>
    <a:lvl9pPr marL="2591432" algn="l" defTabSz="64785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411" y="647957"/>
            <a:ext cx="7154466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411" y="2079510"/>
            <a:ext cx="7154466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4C9-0960-4208-B164-E0C261242565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B2FD-A25A-4F0E-B962-CB19393C1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30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4C9-0960-4208-B164-E0C261242565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B2FD-A25A-4F0E-B962-CB19393C1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78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553" y="210792"/>
            <a:ext cx="2056909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826" y="210792"/>
            <a:ext cx="6051486" cy="335526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4C9-0960-4208-B164-E0C261242565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B2FD-A25A-4F0E-B962-CB19393C1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13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4C9-0960-4208-B164-E0C261242565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B2FD-A25A-4F0E-B962-CB19393C1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56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58" y="987058"/>
            <a:ext cx="822763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58" y="2649565"/>
            <a:ext cx="822763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4C9-0960-4208-B164-E0C261242565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B2FD-A25A-4F0E-B962-CB19393C1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16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826" y="1053960"/>
            <a:ext cx="4054197" cy="25120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265" y="1053960"/>
            <a:ext cx="4054197" cy="25120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4C9-0960-4208-B164-E0C261242565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B2FD-A25A-4F0E-B962-CB19393C1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23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210792"/>
            <a:ext cx="8227636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069" y="970560"/>
            <a:ext cx="403556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069" y="1446217"/>
            <a:ext cx="4035566" cy="21271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9264" y="970560"/>
            <a:ext cx="4055440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9264" y="1446217"/>
            <a:ext cx="4055440" cy="21271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4C9-0960-4208-B164-E0C261242565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B2FD-A25A-4F0E-B962-CB19393C1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34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4C9-0960-4208-B164-E0C261242565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B2FD-A25A-4F0E-B962-CB19393C1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81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4C9-0960-4208-B164-E0C261242565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B2FD-A25A-4F0E-B962-CB19393C1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37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9" y="263948"/>
            <a:ext cx="307666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440" y="570055"/>
            <a:ext cx="4829265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069" y="1187768"/>
            <a:ext cx="307666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4C9-0960-4208-B164-E0C261242565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B2FD-A25A-4F0E-B962-CB19393C1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40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9" y="263948"/>
            <a:ext cx="307666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5440" y="570055"/>
            <a:ext cx="4829265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069" y="1187768"/>
            <a:ext cx="307666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4C9-0960-4208-B164-E0C261242565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5B2FD-A25A-4F0E-B962-CB19393C1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31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5826" y="210792"/>
            <a:ext cx="822763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826" y="1053960"/>
            <a:ext cx="822763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826" y="3669615"/>
            <a:ext cx="214634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BC4C9-0960-4208-B164-E0C261242565}" type="datetimeFigureOut">
              <a:rPr lang="en-AU" smtClean="0"/>
              <a:t>28/09/2018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9889" y="3669615"/>
            <a:ext cx="321951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7122" y="3669615"/>
            <a:ext cx="214634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B2FD-A25A-4F0E-B962-CB19393C1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83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845" y="1"/>
            <a:ext cx="4831443" cy="4026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69" y="0"/>
            <a:ext cx="4840815" cy="40340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69954" y="0"/>
            <a:ext cx="32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28680" y="0"/>
            <a:ext cx="32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028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2</cp:revision>
  <dcterms:created xsi:type="dcterms:W3CDTF">2018-09-28T05:47:42Z</dcterms:created>
  <dcterms:modified xsi:type="dcterms:W3CDTF">2018-09-28T05:49:51Z</dcterms:modified>
</cp:coreProperties>
</file>