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260013" cy="4319588"/>
  <p:notesSz cx="6858000" cy="9144000"/>
  <p:defaultTextStyle>
    <a:defPPr>
      <a:defRPr lang="en-US"/>
    </a:defPPr>
    <a:lvl1pPr marL="0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1pPr>
    <a:lvl2pPr marL="358515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2pPr>
    <a:lvl3pPr marL="717030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3pPr>
    <a:lvl4pPr marL="1075546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4pPr>
    <a:lvl5pPr marL="1434061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5pPr>
    <a:lvl6pPr marL="1792575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2151091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2509606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2868121" algn="l" defTabSz="717030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8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706933"/>
            <a:ext cx="769501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2268784"/>
            <a:ext cx="769501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89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57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229978"/>
            <a:ext cx="2212315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229978"/>
            <a:ext cx="6508696" cy="36606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0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1076898"/>
            <a:ext cx="884926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2890725"/>
            <a:ext cx="884926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60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149890"/>
            <a:ext cx="4360506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149890"/>
            <a:ext cx="4360506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9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229978"/>
            <a:ext cx="8849261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058899"/>
            <a:ext cx="434046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1577849"/>
            <a:ext cx="4340466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058899"/>
            <a:ext cx="4361842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1577849"/>
            <a:ext cx="4361842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1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8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9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287972"/>
            <a:ext cx="330912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621941"/>
            <a:ext cx="5194132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295877"/>
            <a:ext cx="330912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287972"/>
            <a:ext cx="330912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621941"/>
            <a:ext cx="5194132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295877"/>
            <a:ext cx="330912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13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229978"/>
            <a:ext cx="884926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149890"/>
            <a:ext cx="884926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4003618"/>
            <a:ext cx="230850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3FBE-8F7E-4ABF-A15D-9BF1CDBCAF60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4003618"/>
            <a:ext cx="346275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4003618"/>
            <a:ext cx="230850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4435-3F80-4A95-9C6C-1BB1EC474B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56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" r="5639"/>
          <a:stretch/>
        </p:blipFill>
        <p:spPr>
          <a:xfrm>
            <a:off x="5079130" y="0"/>
            <a:ext cx="5180883" cy="4233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5224433" cy="4353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525" y="0"/>
            <a:ext cx="305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8083" y="0"/>
            <a:ext cx="25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74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</cp:revision>
  <dcterms:created xsi:type="dcterms:W3CDTF">2018-09-28T04:54:44Z</dcterms:created>
  <dcterms:modified xsi:type="dcterms:W3CDTF">2018-09-28T04:59:54Z</dcterms:modified>
</cp:coreProperties>
</file>