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4354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8708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306202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1741603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21770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26124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3047805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3483206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3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65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19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0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2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07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8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22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36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37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107890" y="6961771"/>
            <a:ext cx="6278532" cy="34102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5408010" y="8394208"/>
            <a:ext cx="518952" cy="583611"/>
          </a:xfrm>
          <a:prstGeom prst="rect">
            <a:avLst/>
          </a:prstGeom>
          <a:ln w="19050">
            <a:noFill/>
          </a:ln>
        </p:spPr>
      </p:pic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2" t="14170" r="-188" b="15989"/>
          <a:stretch/>
        </p:blipFill>
        <p:spPr>
          <a:xfrm>
            <a:off x="1589840" y="7623034"/>
            <a:ext cx="3807907" cy="21239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44415" y="9791613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TB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395151" y="2920735"/>
            <a:ext cx="16248" cy="29803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778346" y="9544937"/>
            <a:ext cx="694621" cy="4149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357592" y="5109796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793078" y="6583041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80MHz</a:t>
            </a:r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4106027" y="5926091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20Hz</a:t>
            </a:r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3841657" y="2457318"/>
            <a:ext cx="1104758" cy="524784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97099" y="2436667"/>
            <a:ext cx="1838425" cy="5540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AWG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6"/>
          <a:srcRect l="2167" t="3584" r="3592" b="2331"/>
          <a:stretch/>
        </p:blipFill>
        <p:spPr>
          <a:xfrm>
            <a:off x="3732279" y="4632209"/>
            <a:ext cx="1349173" cy="13301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73" name="Elbow Connector 72"/>
          <p:cNvCxnSpPr>
            <a:stCxn id="66" idx="2"/>
          </p:cNvCxnSpPr>
          <p:nvPr/>
        </p:nvCxnSpPr>
        <p:spPr>
          <a:xfrm rot="16200000" flipH="1">
            <a:off x="1869231" y="6525205"/>
            <a:ext cx="427002" cy="1342893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4" idx="1"/>
          </p:cNvCxnSpPr>
          <p:nvPr/>
        </p:nvCxnSpPr>
        <p:spPr>
          <a:xfrm>
            <a:off x="1220592" y="3013836"/>
            <a:ext cx="9311" cy="187011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71" idx="0"/>
          </p:cNvCxnSpPr>
          <p:nvPr/>
        </p:nvCxnSpPr>
        <p:spPr>
          <a:xfrm>
            <a:off x="4394036" y="2982102"/>
            <a:ext cx="12830" cy="165010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91300" y="4280895"/>
            <a:ext cx="7368375" cy="429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890" y="4301398"/>
            <a:ext cx="16884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Base (</a:t>
            </a:r>
            <a:r>
              <a:rPr lang="en-AU" sz="1900" dirty="0" err="1" smtClean="0"/>
              <a:t>mK</a:t>
            </a:r>
            <a:r>
              <a:rPr lang="en-AU" sz="1900" dirty="0"/>
              <a:t>)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04447" y="3656385"/>
            <a:ext cx="7367260" cy="373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05821" y="3102164"/>
            <a:ext cx="7353854" cy="662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flipH="1">
            <a:off x="107890" y="365865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1 K</a:t>
            </a:r>
            <a:endParaRPr lang="en-AU" sz="19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107890" y="3104723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4 K</a:t>
            </a:r>
            <a:endParaRPr lang="en-AU" sz="1900" dirty="0"/>
          </a:p>
        </p:txBody>
      </p:sp>
      <p:sp>
        <p:nvSpPr>
          <p:cNvPr id="92" name="TextBox 91"/>
          <p:cNvSpPr txBox="1"/>
          <p:nvPr/>
        </p:nvSpPr>
        <p:spPr>
          <a:xfrm>
            <a:off x="30127" y="46593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/>
              <a:t>300K</a:t>
            </a:r>
            <a:endParaRPr lang="en-AU" sz="1900" dirty="0"/>
          </a:p>
        </p:txBody>
      </p:sp>
      <p:sp>
        <p:nvSpPr>
          <p:cNvPr id="120" name="Rounded Rectangle 119"/>
          <p:cNvSpPr/>
          <p:nvPr/>
        </p:nvSpPr>
        <p:spPr>
          <a:xfrm>
            <a:off x="2034664" y="3538211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6dB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055699" y="4226689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</a:t>
            </a:r>
            <a:r>
              <a:rPr lang="en-AU" sz="1900" dirty="0">
                <a:solidFill>
                  <a:schemeClr val="tx1"/>
                </a:solidFill>
              </a:rPr>
              <a:t>0dB</a:t>
            </a:r>
            <a:endParaRPr lang="en-AU" sz="19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5929085" y="754235"/>
            <a:ext cx="646" cy="7942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5863489" y="231774"/>
            <a:ext cx="1529201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50000"/>
                  </a:schemeClr>
                </a:solidFill>
              </a:rPr>
              <a:t>VNA</a:t>
            </a:r>
            <a:endParaRPr lang="en-AU" sz="1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5654704" y="3015009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3" name="TextBox 132"/>
          <p:cNvSpPr txBox="1"/>
          <p:nvPr/>
        </p:nvSpPr>
        <p:spPr>
          <a:xfrm>
            <a:off x="4723492" y="3110062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cxnSp>
        <p:nvCxnSpPr>
          <p:cNvPr id="136" name="Straight Arrow Connector 135"/>
          <p:cNvCxnSpPr>
            <a:stCxn id="128" idx="1"/>
            <a:endCxn id="144" idx="3"/>
          </p:cNvCxnSpPr>
          <p:nvPr/>
        </p:nvCxnSpPr>
        <p:spPr>
          <a:xfrm flipH="1" flipV="1">
            <a:off x="5015172" y="490355"/>
            <a:ext cx="848317" cy="26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2198514" y="1250877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TTL trigger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13" y="98737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45" name="Straight Arrow Connector 144"/>
          <p:cNvCxnSpPr>
            <a:endCxn id="143" idx="0"/>
          </p:cNvCxnSpPr>
          <p:nvPr/>
        </p:nvCxnSpPr>
        <p:spPr>
          <a:xfrm flipH="1">
            <a:off x="2729381" y="904415"/>
            <a:ext cx="9900" cy="3464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67" idx="1"/>
            <a:endCxn id="65" idx="3"/>
          </p:cNvCxnSpPr>
          <p:nvPr/>
        </p:nvCxnSpPr>
        <p:spPr>
          <a:xfrm rot="10800000" flipV="1">
            <a:off x="3454073" y="6126146"/>
            <a:ext cx="651954" cy="11133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154573" y="5901042"/>
            <a:ext cx="1299500" cy="67287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6">
                    <a:lumMod val="50000"/>
                  </a:schemeClr>
                </a:solidFill>
              </a:rPr>
              <a:t>Bias </a:t>
            </a:r>
            <a:r>
              <a:rPr lang="en-AU" sz="1900" dirty="0" smtClean="0">
                <a:solidFill>
                  <a:schemeClr val="accent6">
                    <a:lumMod val="50000"/>
                  </a:schemeClr>
                </a:solidFill>
              </a:rPr>
              <a:t>T pic</a:t>
            </a:r>
            <a:endParaRPr lang="en-AU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999839" y="3091691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>
            <a:stCxn id="143" idx="1"/>
            <a:endCxn id="70" idx="0"/>
          </p:cNvCxnSpPr>
          <p:nvPr/>
        </p:nvCxnSpPr>
        <p:spPr>
          <a:xfrm rot="10800000" flipV="1">
            <a:off x="1716312" y="1507345"/>
            <a:ext cx="482202" cy="929322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4" idx="2"/>
            <a:endCxn id="68" idx="0"/>
          </p:cNvCxnSpPr>
          <p:nvPr/>
        </p:nvCxnSpPr>
        <p:spPr>
          <a:xfrm rot="16200000" flipH="1">
            <a:off x="3311867" y="1375148"/>
            <a:ext cx="1575345" cy="588993"/>
          </a:xfrm>
          <a:prstGeom prst="bentConnector3">
            <a:avLst>
              <a:gd name="adj1" fmla="val 69094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43" idx="3"/>
          </p:cNvCxnSpPr>
          <p:nvPr/>
        </p:nvCxnSpPr>
        <p:spPr>
          <a:xfrm flipV="1">
            <a:off x="3260248" y="643054"/>
            <a:ext cx="2580397" cy="864291"/>
          </a:xfrm>
          <a:prstGeom prst="bentConnector3">
            <a:avLst>
              <a:gd name="adj1" fmla="val 75179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/>
          <p:cNvSpPr/>
          <p:nvPr/>
        </p:nvSpPr>
        <p:spPr>
          <a:xfrm>
            <a:off x="3753968" y="7357729"/>
            <a:ext cx="694621" cy="4149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297821" y="8320536"/>
            <a:ext cx="518952" cy="583611"/>
          </a:xfrm>
          <a:prstGeom prst="rect">
            <a:avLst/>
          </a:prstGeom>
          <a:ln w="19050">
            <a:noFill/>
          </a:ln>
        </p:spPr>
      </p:pic>
      <p:sp>
        <p:nvSpPr>
          <p:cNvPr id="222" name="TextBox 221"/>
          <p:cNvSpPr txBox="1"/>
          <p:nvPr/>
        </p:nvSpPr>
        <p:spPr>
          <a:xfrm>
            <a:off x="2912787" y="7165368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TT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8" name="Elbow Connector 237"/>
          <p:cNvCxnSpPr/>
          <p:nvPr/>
        </p:nvCxnSpPr>
        <p:spPr>
          <a:xfrm>
            <a:off x="445168" y="8600307"/>
            <a:ext cx="6566679" cy="1723623"/>
          </a:xfrm>
          <a:prstGeom prst="bentConnector3">
            <a:avLst>
              <a:gd name="adj1" fmla="val -2951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11848" y="754235"/>
            <a:ext cx="17162" cy="956969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609889" y="8600309"/>
            <a:ext cx="958999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endCxn id="264" idx="3"/>
          </p:cNvCxnSpPr>
          <p:nvPr/>
        </p:nvCxnSpPr>
        <p:spPr>
          <a:xfrm rot="5400000">
            <a:off x="1207013" y="6289661"/>
            <a:ext cx="988199" cy="1532655"/>
          </a:xfrm>
          <a:prstGeom prst="bentConnector3">
            <a:avLst>
              <a:gd name="adj1" fmla="val 6339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09675" y="7755140"/>
            <a:ext cx="1050219" cy="640115"/>
          </a:xfrm>
          <a:prstGeom prst="rect">
            <a:avLst/>
          </a:prstGeom>
        </p:spPr>
      </p:pic>
      <p:grpSp>
        <p:nvGrpSpPr>
          <p:cNvPr id="269" name="Group 268"/>
          <p:cNvGrpSpPr/>
          <p:nvPr/>
        </p:nvGrpSpPr>
        <p:grpSpPr>
          <a:xfrm>
            <a:off x="5556364" y="5471868"/>
            <a:ext cx="746488" cy="663529"/>
            <a:chOff x="2430780" y="4937313"/>
            <a:chExt cx="334863" cy="288667"/>
          </a:xfrm>
        </p:grpSpPr>
        <p:grpSp>
          <p:nvGrpSpPr>
            <p:cNvPr id="270" name="Group 269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3" name="Arc 272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473151" y="4444828"/>
            <a:ext cx="935224" cy="867356"/>
            <a:chOff x="2249950" y="4676856"/>
            <a:chExt cx="304792" cy="389505"/>
          </a:xfrm>
        </p:grpSpPr>
        <p:sp>
          <p:nvSpPr>
            <p:cNvPr id="307" name="Rectangle 306"/>
            <p:cNvSpPr/>
            <p:nvPr/>
          </p:nvSpPr>
          <p:spPr>
            <a:xfrm>
              <a:off x="2277025" y="4676856"/>
              <a:ext cx="247745" cy="3739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2302826" y="4733916"/>
              <a:ext cx="205805" cy="207179"/>
              <a:chOff x="1371600" y="5298531"/>
              <a:chExt cx="283216" cy="392612"/>
            </a:xfrm>
          </p:grpSpPr>
          <p:cxnSp>
            <p:nvCxnSpPr>
              <p:cNvPr id="310" name="Straight Connector 309"/>
              <p:cNvCxnSpPr/>
              <p:nvPr/>
            </p:nvCxnSpPr>
            <p:spPr>
              <a:xfrm flipV="1">
                <a:off x="1371600" y="5298531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>
                <a:off x="1447802" y="5298531"/>
                <a:ext cx="130814" cy="4669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578616" y="5303200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TextBox 308"/>
            <p:cNvSpPr txBox="1"/>
            <p:nvPr/>
          </p:nvSpPr>
          <p:spPr>
            <a:xfrm>
              <a:off x="2249950" y="4893594"/>
              <a:ext cx="304792" cy="172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chemeClr val="accent2">
                      <a:lumMod val="75000"/>
                    </a:schemeClr>
                  </a:solidFill>
                </a:rPr>
                <a:t>4-8GHz</a:t>
              </a:r>
              <a:endParaRPr lang="en-US" sz="1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5554548" y="6334527"/>
            <a:ext cx="746488" cy="663529"/>
            <a:chOff x="2430780" y="4937313"/>
            <a:chExt cx="334863" cy="288667"/>
          </a:xfrm>
        </p:grpSpPr>
        <p:grpSp>
          <p:nvGrpSpPr>
            <p:cNvPr id="321" name="Group 320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4" name="Arc 323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22" name="Rectangle 321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25" name="Rounded Rectangle 324"/>
          <p:cNvSpPr/>
          <p:nvPr/>
        </p:nvSpPr>
        <p:spPr>
          <a:xfrm>
            <a:off x="6648109" y="3013836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6681924" y="3586532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331" name="Rounded Rectangle 330"/>
          <p:cNvSpPr/>
          <p:nvPr/>
        </p:nvSpPr>
        <p:spPr>
          <a:xfrm>
            <a:off x="6708214" y="4207356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  <a:endParaRPr lang="en-AU" sz="1900" dirty="0">
              <a:solidFill>
                <a:schemeClr val="tx1"/>
              </a:solidFill>
            </a:endParaRPr>
          </a:p>
        </p:txBody>
      </p:sp>
      <p:grpSp>
        <p:nvGrpSpPr>
          <p:cNvPr id="340" name="Group 339"/>
          <p:cNvGrpSpPr/>
          <p:nvPr/>
        </p:nvGrpSpPr>
        <p:grpSpPr>
          <a:xfrm rot="10800000">
            <a:off x="6717742" y="8960012"/>
            <a:ext cx="746488" cy="663529"/>
            <a:chOff x="2430780" y="4937313"/>
            <a:chExt cx="334863" cy="288667"/>
          </a:xfrm>
        </p:grpSpPr>
        <p:grpSp>
          <p:nvGrpSpPr>
            <p:cNvPr id="341" name="Group 340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4" name="Arc 343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42" name="Rectangle 341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33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28</cp:revision>
  <dcterms:created xsi:type="dcterms:W3CDTF">2018-09-17T07:54:31Z</dcterms:created>
  <dcterms:modified xsi:type="dcterms:W3CDTF">2018-09-25T10:21:50Z</dcterms:modified>
</cp:coreProperties>
</file>