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559675" cy="9720263"/>
  <p:notesSz cx="6858000" cy="9144000"/>
  <p:defaultTextStyle>
    <a:defPPr>
      <a:defRPr lang="en-US"/>
    </a:defPPr>
    <a:lvl1pPr marL="0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4354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8708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306202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1741603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21770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26124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3047805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3483206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590794"/>
            <a:ext cx="6425724" cy="33840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105389"/>
            <a:ext cx="5669756" cy="234681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7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17514"/>
            <a:ext cx="1630055" cy="82374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17514"/>
            <a:ext cx="4795669" cy="823747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88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23318"/>
            <a:ext cx="6520220" cy="40433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504929"/>
            <a:ext cx="6520220" cy="212630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6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587570"/>
            <a:ext cx="3212862" cy="6167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587570"/>
            <a:ext cx="3212862" cy="6167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5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7516"/>
            <a:ext cx="6520220" cy="1878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382815"/>
            <a:ext cx="3198096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550596"/>
            <a:ext cx="3198096" cy="5222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382815"/>
            <a:ext cx="3213847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550596"/>
            <a:ext cx="3213847" cy="5222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8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5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399540"/>
            <a:ext cx="3827085" cy="690768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9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399540"/>
            <a:ext cx="3827085" cy="690768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9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17516"/>
            <a:ext cx="652022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587570"/>
            <a:ext cx="652022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009246"/>
            <a:ext cx="255139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74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107890" y="6169057"/>
            <a:ext cx="6278532" cy="34102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 rot="5400000">
            <a:off x="5408010" y="7601494"/>
            <a:ext cx="518952" cy="583611"/>
          </a:xfrm>
          <a:prstGeom prst="rect">
            <a:avLst/>
          </a:prstGeom>
          <a:ln w="19050">
            <a:noFill/>
          </a:ln>
        </p:spPr>
      </p:pic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2" t="14170" r="-188" b="15989"/>
          <a:stretch/>
        </p:blipFill>
        <p:spPr>
          <a:xfrm>
            <a:off x="1589841" y="6830319"/>
            <a:ext cx="3807907" cy="2123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4415" y="8998899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TB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78347" y="8752223"/>
            <a:ext cx="694621" cy="4149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3185366" y="4129709"/>
            <a:ext cx="1744623" cy="129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3719211" y="5606050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80MHz</a:t>
            </a:r>
            <a:endParaRPr lang="en-AU" dirty="0"/>
          </a:p>
        </p:txBody>
      </p:sp>
      <p:cxnSp>
        <p:nvCxnSpPr>
          <p:cNvPr id="74" name="Straight Arrow Connector 73"/>
          <p:cNvCxnSpPr>
            <a:endCxn id="64" idx="1"/>
          </p:cNvCxnSpPr>
          <p:nvPr/>
        </p:nvCxnSpPr>
        <p:spPr>
          <a:xfrm flipH="1">
            <a:off x="4057676" y="2066212"/>
            <a:ext cx="7582" cy="183764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91301" y="3488180"/>
            <a:ext cx="7368375" cy="4294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890" y="3508684"/>
            <a:ext cx="16884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Base (</a:t>
            </a:r>
            <a:r>
              <a:rPr lang="en-AU" sz="1900" dirty="0" err="1"/>
              <a:t>mK</a:t>
            </a:r>
            <a:r>
              <a:rPr lang="en-AU" sz="1900" dirty="0"/>
              <a:t>)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04447" y="2863670"/>
            <a:ext cx="7367260" cy="373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05821" y="2309450"/>
            <a:ext cx="7353854" cy="662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flipH="1">
            <a:off x="107890" y="2865941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1 K</a:t>
            </a:r>
            <a:endParaRPr lang="en-AU" sz="19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107890" y="2312009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4 K</a:t>
            </a:r>
            <a:endParaRPr lang="en-AU" sz="1900" dirty="0"/>
          </a:p>
        </p:txBody>
      </p:sp>
      <p:sp>
        <p:nvSpPr>
          <p:cNvPr id="92" name="TextBox 91"/>
          <p:cNvSpPr txBox="1"/>
          <p:nvPr/>
        </p:nvSpPr>
        <p:spPr>
          <a:xfrm>
            <a:off x="51971" y="113021"/>
            <a:ext cx="707314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300K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5929731" y="899982"/>
            <a:ext cx="3926" cy="700436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5720349" y="366065"/>
            <a:ext cx="1529201" cy="522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2">
                    <a:lumMod val="50000"/>
                  </a:schemeClr>
                </a:solidFill>
              </a:rPr>
              <a:t>VNA</a:t>
            </a:r>
            <a:endParaRPr lang="en-AU" sz="1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>
            <a:off x="5654704" y="2222295"/>
            <a:ext cx="552024" cy="407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3" name="TextBox 132"/>
          <p:cNvSpPr txBox="1"/>
          <p:nvPr/>
        </p:nvSpPr>
        <p:spPr>
          <a:xfrm>
            <a:off x="4723493" y="2317348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5012736" y="519339"/>
            <a:ext cx="705176" cy="88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14" y="244483"/>
            <a:ext cx="2420259" cy="78323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cxnSp>
        <p:nvCxnSpPr>
          <p:cNvPr id="145" name="Straight Arrow Connector 144"/>
          <p:cNvCxnSpPr/>
          <p:nvPr/>
        </p:nvCxnSpPr>
        <p:spPr>
          <a:xfrm flipV="1">
            <a:off x="5015172" y="749707"/>
            <a:ext cx="702740" cy="96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4" idx="2"/>
            <a:endCxn id="68" idx="0"/>
          </p:cNvCxnSpPr>
          <p:nvPr/>
        </p:nvCxnSpPr>
        <p:spPr>
          <a:xfrm rot="5400000">
            <a:off x="3339299" y="1026849"/>
            <a:ext cx="464874" cy="46661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3753969" y="6565015"/>
            <a:ext cx="694621" cy="4149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 rot="5400000">
            <a:off x="297821" y="7527822"/>
            <a:ext cx="518952" cy="583611"/>
          </a:xfrm>
          <a:prstGeom prst="rect">
            <a:avLst/>
          </a:prstGeom>
          <a:ln w="19050">
            <a:noFill/>
          </a:ln>
        </p:spPr>
      </p:pic>
      <p:sp>
        <p:nvSpPr>
          <p:cNvPr id="222" name="TextBox 221"/>
          <p:cNvSpPr txBox="1"/>
          <p:nvPr/>
        </p:nvSpPr>
        <p:spPr>
          <a:xfrm>
            <a:off x="2912787" y="6372654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TT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8" name="Elbow Connector 237"/>
          <p:cNvCxnSpPr/>
          <p:nvPr/>
        </p:nvCxnSpPr>
        <p:spPr>
          <a:xfrm>
            <a:off x="445169" y="7807593"/>
            <a:ext cx="6566679" cy="1723623"/>
          </a:xfrm>
          <a:prstGeom prst="bentConnector3">
            <a:avLst>
              <a:gd name="adj1" fmla="val -2951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013742" y="899981"/>
            <a:ext cx="15268" cy="863123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609890" y="7807595"/>
            <a:ext cx="958999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121" idx="2"/>
            <a:endCxn id="264" idx="3"/>
          </p:cNvCxnSpPr>
          <p:nvPr/>
        </p:nvCxnSpPr>
        <p:spPr>
          <a:xfrm rot="5400000">
            <a:off x="182803" y="4529926"/>
            <a:ext cx="2979428" cy="147546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263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09676" y="6962426"/>
            <a:ext cx="1050219" cy="640115"/>
          </a:xfrm>
          <a:prstGeom prst="rect">
            <a:avLst/>
          </a:prstGeom>
        </p:spPr>
      </p:pic>
      <p:grpSp>
        <p:nvGrpSpPr>
          <p:cNvPr id="269" name="Group 268"/>
          <p:cNvGrpSpPr/>
          <p:nvPr/>
        </p:nvGrpSpPr>
        <p:grpSpPr>
          <a:xfrm>
            <a:off x="5556364" y="4679154"/>
            <a:ext cx="746488" cy="663529"/>
            <a:chOff x="2430780" y="4937313"/>
            <a:chExt cx="334863" cy="288667"/>
          </a:xfrm>
        </p:grpSpPr>
        <p:grpSp>
          <p:nvGrpSpPr>
            <p:cNvPr id="270" name="Group 269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3" name="Arc 272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5473151" y="3652113"/>
            <a:ext cx="935224" cy="867356"/>
            <a:chOff x="2249950" y="4676856"/>
            <a:chExt cx="304792" cy="389505"/>
          </a:xfrm>
        </p:grpSpPr>
        <p:sp>
          <p:nvSpPr>
            <p:cNvPr id="307" name="Rectangle 306"/>
            <p:cNvSpPr/>
            <p:nvPr/>
          </p:nvSpPr>
          <p:spPr>
            <a:xfrm>
              <a:off x="2277025" y="4676856"/>
              <a:ext cx="247745" cy="3739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8" name="Group 307"/>
            <p:cNvGrpSpPr/>
            <p:nvPr/>
          </p:nvGrpSpPr>
          <p:grpSpPr>
            <a:xfrm>
              <a:off x="2302826" y="4733916"/>
              <a:ext cx="205805" cy="207179"/>
              <a:chOff x="1371600" y="5298531"/>
              <a:chExt cx="283216" cy="392612"/>
            </a:xfrm>
          </p:grpSpPr>
          <p:cxnSp>
            <p:nvCxnSpPr>
              <p:cNvPr id="310" name="Straight Connector 309"/>
              <p:cNvCxnSpPr/>
              <p:nvPr/>
            </p:nvCxnSpPr>
            <p:spPr>
              <a:xfrm flipV="1">
                <a:off x="1371600" y="5298531"/>
                <a:ext cx="76200" cy="387943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>
                <a:off x="1447802" y="5298531"/>
                <a:ext cx="130814" cy="4669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 flipV="1">
                <a:off x="1578616" y="5303200"/>
                <a:ext cx="76200" cy="387943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TextBox 308"/>
            <p:cNvSpPr txBox="1"/>
            <p:nvPr/>
          </p:nvSpPr>
          <p:spPr>
            <a:xfrm>
              <a:off x="2249950" y="4893594"/>
              <a:ext cx="304792" cy="172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accent2">
                      <a:lumMod val="75000"/>
                    </a:schemeClr>
                  </a:solidFill>
                </a:rPr>
                <a:t>4-8GHz</a:t>
              </a:r>
              <a:endParaRPr lang="en-US" sz="1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5554548" y="5541813"/>
            <a:ext cx="746488" cy="663529"/>
            <a:chOff x="2430780" y="4937313"/>
            <a:chExt cx="334863" cy="288667"/>
          </a:xfrm>
        </p:grpSpPr>
        <p:grpSp>
          <p:nvGrpSpPr>
            <p:cNvPr id="321" name="Group 320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323" name="Oval 322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4" name="Arc 323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22" name="Rectangle 321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25" name="Rounded Rectangle 324"/>
          <p:cNvSpPr/>
          <p:nvPr/>
        </p:nvSpPr>
        <p:spPr>
          <a:xfrm>
            <a:off x="6648109" y="2221122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6681924" y="2793818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6708214" y="3414642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359" name="Isosceles Triangle 358"/>
          <p:cNvSpPr/>
          <p:nvPr/>
        </p:nvSpPr>
        <p:spPr>
          <a:xfrm>
            <a:off x="5653073" y="1146449"/>
            <a:ext cx="552024" cy="407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60" name="TextBox 359"/>
          <p:cNvSpPr txBox="1"/>
          <p:nvPr/>
        </p:nvSpPr>
        <p:spPr>
          <a:xfrm>
            <a:off x="4756071" y="1182860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cxnSp>
        <p:nvCxnSpPr>
          <p:cNvPr id="373" name="Straight Arrow Connector 372"/>
          <p:cNvCxnSpPr/>
          <p:nvPr/>
        </p:nvCxnSpPr>
        <p:spPr>
          <a:xfrm flipH="1">
            <a:off x="4052620" y="5940484"/>
            <a:ext cx="5056" cy="5343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121" idx="2"/>
          </p:cNvCxnSpPr>
          <p:nvPr/>
        </p:nvCxnSpPr>
        <p:spPr>
          <a:xfrm flipV="1">
            <a:off x="2410250" y="2066213"/>
            <a:ext cx="0" cy="17117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2046511" y="2734082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046511" y="3423465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2036090" y="2287540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061713" y="1492594"/>
            <a:ext cx="2553432" cy="573619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DC source</a:t>
            </a:r>
          </a:p>
        </p:txBody>
      </p: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2246</TotalTime>
  <Words>28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30</cp:revision>
  <dcterms:created xsi:type="dcterms:W3CDTF">2018-09-17T07:54:31Z</dcterms:created>
  <dcterms:modified xsi:type="dcterms:W3CDTF">2018-09-26T03:32:51Z</dcterms:modified>
</cp:coreProperties>
</file>