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7559675" cy="9720263"/>
  <p:notesSz cx="6858000" cy="9144000"/>
  <p:defaultTextStyle>
    <a:defPPr>
      <a:defRPr lang="en-US"/>
    </a:defPPr>
    <a:lvl1pPr marL="0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4354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8708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306202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1741603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21770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26124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3047805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3483206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590794"/>
            <a:ext cx="6425724" cy="338409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105389"/>
            <a:ext cx="5669756" cy="234681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7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17514"/>
            <a:ext cx="1630055" cy="82374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17514"/>
            <a:ext cx="4795669" cy="823747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0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88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23318"/>
            <a:ext cx="6520220" cy="40433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504929"/>
            <a:ext cx="6520220" cy="212630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6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587570"/>
            <a:ext cx="3212862" cy="6167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587570"/>
            <a:ext cx="3212862" cy="6167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5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7516"/>
            <a:ext cx="6520220" cy="1878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382815"/>
            <a:ext cx="3198096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550596"/>
            <a:ext cx="3198096" cy="5222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382815"/>
            <a:ext cx="3213847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550596"/>
            <a:ext cx="3213847" cy="5222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8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5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399540"/>
            <a:ext cx="3827085" cy="690768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9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399540"/>
            <a:ext cx="3827085" cy="690768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9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17516"/>
            <a:ext cx="652022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587570"/>
            <a:ext cx="652022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7/10/2018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009246"/>
            <a:ext cx="255139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74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 flipH="1" flipV="1">
            <a:off x="7019136" y="1047212"/>
            <a:ext cx="34313" cy="67007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325" idx="2"/>
            <a:endCxn id="331" idx="0"/>
          </p:cNvCxnSpPr>
          <p:nvPr/>
        </p:nvCxnSpPr>
        <p:spPr>
          <a:xfrm>
            <a:off x="5660500" y="2758288"/>
            <a:ext cx="15501" cy="83903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11759" y="6347473"/>
            <a:ext cx="4797482" cy="34102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 rot="5400000">
            <a:off x="4311888" y="7740212"/>
            <a:ext cx="518952" cy="583611"/>
          </a:xfrm>
          <a:prstGeom prst="rect">
            <a:avLst/>
          </a:prstGeom>
          <a:ln w="19050">
            <a:noFill/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 rot="5400000">
            <a:off x="1247187" y="4320584"/>
            <a:ext cx="1744623" cy="1292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1669730" y="5831181"/>
            <a:ext cx="123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80MHz</a:t>
            </a:r>
            <a:endParaRPr lang="en-AU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109432" y="2418590"/>
            <a:ext cx="21234" cy="163141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91301" y="3666596"/>
            <a:ext cx="7368375" cy="4294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7890" y="3687100"/>
            <a:ext cx="7400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Base (</a:t>
            </a:r>
            <a:r>
              <a:rPr lang="en-AU" sz="1900" dirty="0" err="1"/>
              <a:t>mK</a:t>
            </a:r>
            <a:r>
              <a:rPr lang="en-AU" sz="1900" dirty="0"/>
              <a:t>)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204447" y="3042086"/>
            <a:ext cx="7367260" cy="373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05821" y="2487866"/>
            <a:ext cx="7353854" cy="662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flipH="1">
            <a:off x="107890" y="3044357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1 K</a:t>
            </a:r>
          </a:p>
        </p:txBody>
      </p:sp>
      <p:sp>
        <p:nvSpPr>
          <p:cNvPr id="91" name="TextBox 90"/>
          <p:cNvSpPr txBox="1"/>
          <p:nvPr/>
        </p:nvSpPr>
        <p:spPr>
          <a:xfrm flipH="1">
            <a:off x="107890" y="2490425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4 K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971" y="113021"/>
            <a:ext cx="707314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300K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5237546" y="524751"/>
            <a:ext cx="2082515" cy="522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2">
                    <a:lumMod val="50000"/>
                  </a:schemeClr>
                </a:solidFill>
              </a:rPr>
              <a:t>VNA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4547316" y="620433"/>
            <a:ext cx="705176" cy="88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12" y="99313"/>
            <a:ext cx="2420259" cy="783236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cxnSp>
        <p:nvCxnSpPr>
          <p:cNvPr id="145" name="Straight Arrow Connector 144"/>
          <p:cNvCxnSpPr/>
          <p:nvPr/>
        </p:nvCxnSpPr>
        <p:spPr>
          <a:xfrm flipV="1">
            <a:off x="4554438" y="774898"/>
            <a:ext cx="702740" cy="96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endCxn id="68" idx="0"/>
          </p:cNvCxnSpPr>
          <p:nvPr/>
        </p:nvCxnSpPr>
        <p:spPr>
          <a:xfrm rot="5400000">
            <a:off x="1836748" y="1278815"/>
            <a:ext cx="951345" cy="18542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165547" y="6541095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RT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8" name="Elbow Connector 257"/>
          <p:cNvCxnSpPr>
            <a:stCxn id="121" idx="2"/>
            <a:endCxn id="233" idx="0"/>
          </p:cNvCxnSpPr>
          <p:nvPr/>
        </p:nvCxnSpPr>
        <p:spPr>
          <a:xfrm rot="16200000" flipH="1">
            <a:off x="2994628" y="4498881"/>
            <a:ext cx="1343786" cy="26156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263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707280" y="7209951"/>
            <a:ext cx="1050219" cy="640115"/>
          </a:xfrm>
          <a:prstGeom prst="rect">
            <a:avLst/>
          </a:prstGeom>
        </p:spPr>
      </p:pic>
      <p:grpSp>
        <p:nvGrpSpPr>
          <p:cNvPr id="269" name="Group 268"/>
          <p:cNvGrpSpPr/>
          <p:nvPr/>
        </p:nvGrpSpPr>
        <p:grpSpPr>
          <a:xfrm>
            <a:off x="6650849" y="5349007"/>
            <a:ext cx="746488" cy="663529"/>
            <a:chOff x="2430780" y="4937313"/>
            <a:chExt cx="334863" cy="288667"/>
          </a:xfrm>
        </p:grpSpPr>
        <p:grpSp>
          <p:nvGrpSpPr>
            <p:cNvPr id="270" name="Group 269"/>
            <p:cNvGrpSpPr/>
            <p:nvPr/>
          </p:nvGrpSpPr>
          <p:grpSpPr>
            <a:xfrm rot="10800000">
              <a:off x="2476976" y="4937313"/>
              <a:ext cx="288667" cy="288667"/>
              <a:chOff x="5807333" y="2606932"/>
              <a:chExt cx="288667" cy="288667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5807333" y="2606932"/>
                <a:ext cx="288667" cy="2886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3" name="Arc 272"/>
              <p:cNvSpPr/>
              <p:nvPr/>
            </p:nvSpPr>
            <p:spPr>
              <a:xfrm flipH="1">
                <a:off x="5843416" y="2643015"/>
                <a:ext cx="216500" cy="2165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2430780" y="5065035"/>
              <a:ext cx="45719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6567636" y="3820153"/>
            <a:ext cx="935224" cy="867356"/>
            <a:chOff x="2249950" y="4676856"/>
            <a:chExt cx="304792" cy="389505"/>
          </a:xfrm>
        </p:grpSpPr>
        <p:sp>
          <p:nvSpPr>
            <p:cNvPr id="307" name="Rectangle 306"/>
            <p:cNvSpPr/>
            <p:nvPr/>
          </p:nvSpPr>
          <p:spPr>
            <a:xfrm>
              <a:off x="2277025" y="4676856"/>
              <a:ext cx="247745" cy="3739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8" name="Group 307"/>
            <p:cNvGrpSpPr/>
            <p:nvPr/>
          </p:nvGrpSpPr>
          <p:grpSpPr>
            <a:xfrm>
              <a:off x="2302826" y="4733916"/>
              <a:ext cx="205805" cy="207179"/>
              <a:chOff x="1371600" y="5298531"/>
              <a:chExt cx="283216" cy="392612"/>
            </a:xfrm>
          </p:grpSpPr>
          <p:cxnSp>
            <p:nvCxnSpPr>
              <p:cNvPr id="310" name="Straight Connector 309"/>
              <p:cNvCxnSpPr/>
              <p:nvPr/>
            </p:nvCxnSpPr>
            <p:spPr>
              <a:xfrm flipV="1">
                <a:off x="1371600" y="5298531"/>
                <a:ext cx="76200" cy="387943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H="1">
                <a:off x="1447802" y="5298531"/>
                <a:ext cx="130814" cy="4669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 flipV="1">
                <a:off x="1578616" y="5303200"/>
                <a:ext cx="76200" cy="387943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TextBox 308"/>
            <p:cNvSpPr txBox="1"/>
            <p:nvPr/>
          </p:nvSpPr>
          <p:spPr>
            <a:xfrm>
              <a:off x="2249950" y="4893594"/>
              <a:ext cx="304792" cy="172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accent2">
                      <a:lumMod val="75000"/>
                    </a:schemeClr>
                  </a:solidFill>
                </a:rPr>
                <a:t>4-8GHz</a:t>
              </a: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6649033" y="6211666"/>
            <a:ext cx="746488" cy="663529"/>
            <a:chOff x="2430780" y="4937313"/>
            <a:chExt cx="334863" cy="288667"/>
          </a:xfrm>
        </p:grpSpPr>
        <p:grpSp>
          <p:nvGrpSpPr>
            <p:cNvPr id="321" name="Group 320"/>
            <p:cNvGrpSpPr/>
            <p:nvPr/>
          </p:nvGrpSpPr>
          <p:grpSpPr>
            <a:xfrm rot="10800000">
              <a:off x="2476976" y="4937313"/>
              <a:ext cx="288667" cy="288667"/>
              <a:chOff x="5807333" y="2606932"/>
              <a:chExt cx="288667" cy="288667"/>
            </a:xfrm>
          </p:grpSpPr>
          <p:sp>
            <p:nvSpPr>
              <p:cNvPr id="323" name="Oval 322"/>
              <p:cNvSpPr/>
              <p:nvPr/>
            </p:nvSpPr>
            <p:spPr>
              <a:xfrm>
                <a:off x="5807333" y="2606932"/>
                <a:ext cx="288667" cy="2886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4" name="Arc 323"/>
              <p:cNvSpPr/>
              <p:nvPr/>
            </p:nvSpPr>
            <p:spPr>
              <a:xfrm flipH="1">
                <a:off x="5843416" y="2643015"/>
                <a:ext cx="216500" cy="2165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22" name="Rectangle 321"/>
            <p:cNvSpPr/>
            <p:nvPr/>
          </p:nvSpPr>
          <p:spPr>
            <a:xfrm>
              <a:off x="2430780" y="5065035"/>
              <a:ext cx="45719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25" name="Rounded Rectangle 324"/>
          <p:cNvSpPr/>
          <p:nvPr/>
        </p:nvSpPr>
        <p:spPr>
          <a:xfrm>
            <a:off x="5296761" y="2403807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326" name="Rounded Rectangle 325"/>
          <p:cNvSpPr/>
          <p:nvPr/>
        </p:nvSpPr>
        <p:spPr>
          <a:xfrm>
            <a:off x="5297123" y="2976503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331" name="Rounded Rectangle 330"/>
          <p:cNvSpPr/>
          <p:nvPr/>
        </p:nvSpPr>
        <p:spPr>
          <a:xfrm>
            <a:off x="5312262" y="3597327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359" name="Isosceles Triangle 358"/>
          <p:cNvSpPr/>
          <p:nvPr/>
        </p:nvSpPr>
        <p:spPr>
          <a:xfrm>
            <a:off x="6748881" y="1837727"/>
            <a:ext cx="552024" cy="407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60" name="TextBox 359"/>
          <p:cNvSpPr txBox="1"/>
          <p:nvPr/>
        </p:nvSpPr>
        <p:spPr>
          <a:xfrm>
            <a:off x="6009130" y="2153338"/>
            <a:ext cx="1098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V/V amp</a:t>
            </a:r>
          </a:p>
        </p:txBody>
      </p:sp>
      <p:cxnSp>
        <p:nvCxnSpPr>
          <p:cNvPr id="373" name="Straight Arrow Connector 372"/>
          <p:cNvCxnSpPr/>
          <p:nvPr/>
        </p:nvCxnSpPr>
        <p:spPr>
          <a:xfrm>
            <a:off x="1889856" y="6184155"/>
            <a:ext cx="11138" cy="37717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121" idx="2"/>
          </p:cNvCxnSpPr>
          <p:nvPr/>
        </p:nvCxnSpPr>
        <p:spPr>
          <a:xfrm flipV="1">
            <a:off x="3535741" y="1837728"/>
            <a:ext cx="7653" cy="2120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3172002" y="2913904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172002" y="3603287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161581" y="2467362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667914" y="1847201"/>
            <a:ext cx="1103583" cy="533492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DC source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90687" y="7575053"/>
            <a:ext cx="5389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lead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0246" y="7869983"/>
            <a:ext cx="786882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TWPA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26680" y="6665659"/>
            <a:ext cx="947555" cy="1212760"/>
          </a:xfrm>
          <a:prstGeom prst="rect">
            <a:avLst/>
          </a:prstGeom>
          <a:solidFill>
            <a:schemeClr val="tx1">
              <a:alpha val="27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5899269" y="5079031"/>
            <a:ext cx="4355" cy="192814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10800000">
            <a:off x="5610326" y="7007177"/>
            <a:ext cx="586598" cy="367847"/>
          </a:xfrm>
          <a:prstGeom prst="triangl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5903624" y="7362044"/>
            <a:ext cx="0" cy="38082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886405" y="7742873"/>
            <a:ext cx="1159224" cy="29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606454" y="6268015"/>
            <a:ext cx="495947" cy="245233"/>
          </a:xfrm>
          <a:prstGeom prst="arc">
            <a:avLst>
              <a:gd name="adj1" fmla="val 10711844"/>
              <a:gd name="adj2" fmla="val 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 rot="10800000">
            <a:off x="5114669" y="5626760"/>
            <a:ext cx="984829" cy="1057559"/>
            <a:chOff x="5779485" y="5403354"/>
            <a:chExt cx="984829" cy="1057559"/>
          </a:xfrm>
        </p:grpSpPr>
        <p:sp>
          <p:nvSpPr>
            <p:cNvPr id="71" name="Rectangle 70"/>
            <p:cNvSpPr/>
            <p:nvPr/>
          </p:nvSpPr>
          <p:spPr>
            <a:xfrm>
              <a:off x="5779485" y="5548199"/>
              <a:ext cx="375957" cy="795126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0800000">
              <a:off x="6016410" y="5403354"/>
              <a:ext cx="294095" cy="299634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3" name="Arc 72"/>
            <p:cNvSpPr/>
            <p:nvPr/>
          </p:nvSpPr>
          <p:spPr>
            <a:xfrm rot="16200000">
              <a:off x="6043560" y="6157273"/>
              <a:ext cx="239794" cy="367486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0800000" flipH="1">
              <a:off x="6150449" y="5692410"/>
              <a:ext cx="613865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184051" y="6164337"/>
              <a:ext cx="138160" cy="112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>
            <a:off x="823353" y="4775653"/>
            <a:ext cx="518952" cy="583611"/>
          </a:xfrm>
          <a:prstGeom prst="rect">
            <a:avLst/>
          </a:prstGeom>
          <a:ln w="19050">
            <a:noFill/>
          </a:ln>
        </p:spPr>
      </p:pic>
      <p:sp>
        <p:nvSpPr>
          <p:cNvPr id="96" name="Rectangle 95"/>
          <p:cNvSpPr/>
          <p:nvPr/>
        </p:nvSpPr>
        <p:spPr>
          <a:xfrm>
            <a:off x="112188" y="4755885"/>
            <a:ext cx="76495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4">
                    <a:lumMod val="50000"/>
                  </a:schemeClr>
                </a:solidFill>
              </a:rPr>
              <a:t>DC</a:t>
            </a:r>
          </a:p>
          <a:p>
            <a:pPr algn="ctr"/>
            <a:r>
              <a:rPr lang="en-AU" sz="19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AU" sz="1900" dirty="0">
                <a:solidFill>
                  <a:schemeClr val="accent4">
                    <a:lumMod val="50000"/>
                  </a:schemeClr>
                </a:solidFill>
              </a:rPr>
              <a:t>block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067392" y="2370437"/>
            <a:ext cx="7053" cy="263793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36525" y="1843539"/>
            <a:ext cx="1061734" cy="5268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MW source 1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47312" y="3651315"/>
            <a:ext cx="695391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3dB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55086" y="2465440"/>
            <a:ext cx="822112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9682" y="7609956"/>
            <a:ext cx="1512742" cy="38472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4">
                    <a:lumMod val="75000"/>
                  </a:schemeClr>
                </a:solidFill>
              </a:rPr>
              <a:t>MW antenna</a:t>
            </a:r>
          </a:p>
        </p:txBody>
      </p:sp>
      <p:sp>
        <p:nvSpPr>
          <p:cNvPr id="102" name="Isosceles Triangle 101"/>
          <p:cNvSpPr/>
          <p:nvPr/>
        </p:nvSpPr>
        <p:spPr>
          <a:xfrm rot="10800000">
            <a:off x="628403" y="9133578"/>
            <a:ext cx="428441" cy="26928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03" name="Elbow Connector 102"/>
          <p:cNvCxnSpPr>
            <a:stCxn id="102" idx="3"/>
          </p:cNvCxnSpPr>
          <p:nvPr/>
        </p:nvCxnSpPr>
        <p:spPr>
          <a:xfrm rot="5400000" flipH="1" flipV="1">
            <a:off x="871414" y="8845347"/>
            <a:ext cx="259441" cy="317022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5" idx="2"/>
            <a:endCxn id="101" idx="3"/>
          </p:cNvCxnSpPr>
          <p:nvPr/>
        </p:nvCxnSpPr>
        <p:spPr>
          <a:xfrm rot="5400000">
            <a:off x="131100" y="6094217"/>
            <a:ext cx="1686682" cy="21677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2988921" y="8033347"/>
            <a:ext cx="1868601" cy="1926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4547316" y="4735693"/>
            <a:ext cx="643506" cy="663529"/>
            <a:chOff x="5807333" y="2606932"/>
            <a:chExt cx="288667" cy="288667"/>
          </a:xfrm>
        </p:grpSpPr>
        <p:sp>
          <p:nvSpPr>
            <p:cNvPr id="119" name="Oval 118"/>
            <p:cNvSpPr/>
            <p:nvPr/>
          </p:nvSpPr>
          <p:spPr>
            <a:xfrm>
              <a:off x="5807333" y="2606932"/>
              <a:ext cx="288667" cy="2886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2" name="Arc 121"/>
            <p:cNvSpPr/>
            <p:nvPr/>
          </p:nvSpPr>
          <p:spPr>
            <a:xfrm flipH="1">
              <a:off x="5843416" y="2643015"/>
              <a:ext cx="216500" cy="216500"/>
            </a:xfrm>
            <a:prstGeom prst="arc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30" name="Isosceles Triangle 129"/>
          <p:cNvSpPr/>
          <p:nvPr/>
        </p:nvSpPr>
        <p:spPr>
          <a:xfrm>
            <a:off x="6749189" y="2390335"/>
            <a:ext cx="552024" cy="407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9" name="Rectangle 138"/>
          <p:cNvSpPr/>
          <p:nvPr/>
        </p:nvSpPr>
        <p:spPr>
          <a:xfrm>
            <a:off x="5853871" y="1127187"/>
            <a:ext cx="123303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2">
                    <a:lumMod val="75000"/>
                  </a:schemeClr>
                </a:solidFill>
              </a:rPr>
              <a:t>Double DC</a:t>
            </a:r>
          </a:p>
          <a:p>
            <a:pPr algn="ctr"/>
            <a:r>
              <a:rPr lang="en-AU" sz="19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block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884843" y="1269387"/>
            <a:ext cx="526051" cy="446070"/>
            <a:chOff x="8101939" y="2539105"/>
            <a:chExt cx="526051" cy="446070"/>
          </a:xfrm>
        </p:grpSpPr>
        <p:grpSp>
          <p:nvGrpSpPr>
            <p:cNvPr id="140" name="Group 139"/>
            <p:cNvGrpSpPr/>
            <p:nvPr/>
          </p:nvGrpSpPr>
          <p:grpSpPr>
            <a:xfrm>
              <a:off x="8118787" y="2539105"/>
              <a:ext cx="509203" cy="446070"/>
              <a:chOff x="2579873" y="609600"/>
              <a:chExt cx="194337" cy="152400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2579873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/>
              <p:cNvGrpSpPr/>
              <p:nvPr/>
            </p:nvGrpSpPr>
            <p:grpSpPr>
              <a:xfrm>
                <a:off x="2682770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Straight Connector 142"/>
              <p:cNvCxnSpPr/>
              <p:nvPr/>
            </p:nvCxnSpPr>
            <p:spPr>
              <a:xfrm>
                <a:off x="2625593" y="609600"/>
                <a:ext cx="102897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2728490" y="609600"/>
                <a:ext cx="0" cy="5715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728490" y="714375"/>
                <a:ext cx="0" cy="47625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2625593" y="762000"/>
                <a:ext cx="102897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8101939" y="2735488"/>
              <a:ext cx="261165" cy="110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521869" y="1278143"/>
            <a:ext cx="526051" cy="446070"/>
            <a:chOff x="8101939" y="2539105"/>
            <a:chExt cx="526051" cy="446070"/>
          </a:xfrm>
        </p:grpSpPr>
        <p:grpSp>
          <p:nvGrpSpPr>
            <p:cNvPr id="154" name="Group 153"/>
            <p:cNvGrpSpPr/>
            <p:nvPr/>
          </p:nvGrpSpPr>
          <p:grpSpPr>
            <a:xfrm>
              <a:off x="8118787" y="2539105"/>
              <a:ext cx="509203" cy="446070"/>
              <a:chOff x="2579873" y="609600"/>
              <a:chExt cx="194337" cy="152400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579873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2682770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Straight Connector 157"/>
              <p:cNvCxnSpPr/>
              <p:nvPr/>
            </p:nvCxnSpPr>
            <p:spPr>
              <a:xfrm>
                <a:off x="2625593" y="609600"/>
                <a:ext cx="102897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2728490" y="609600"/>
                <a:ext cx="0" cy="5715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728490" y="714375"/>
                <a:ext cx="0" cy="47625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2625593" y="762000"/>
                <a:ext cx="102897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/>
            <p:cNvSpPr/>
            <p:nvPr/>
          </p:nvSpPr>
          <p:spPr>
            <a:xfrm>
              <a:off x="8101939" y="2735488"/>
              <a:ext cx="261165" cy="110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406750" y="1934623"/>
            <a:ext cx="526051" cy="446070"/>
            <a:chOff x="8101939" y="2539105"/>
            <a:chExt cx="526051" cy="44607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118787" y="2539105"/>
              <a:ext cx="509203" cy="446070"/>
              <a:chOff x="2579873" y="609600"/>
              <a:chExt cx="194337" cy="152400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579873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2682770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Connector 170"/>
              <p:cNvCxnSpPr/>
              <p:nvPr/>
            </p:nvCxnSpPr>
            <p:spPr>
              <a:xfrm>
                <a:off x="2625593" y="609600"/>
                <a:ext cx="1028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728490" y="609600"/>
                <a:ext cx="0" cy="57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2728490" y="714375"/>
                <a:ext cx="0" cy="476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2625593" y="762000"/>
                <a:ext cx="1028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Rectangle 167"/>
            <p:cNvSpPr/>
            <p:nvPr/>
          </p:nvSpPr>
          <p:spPr>
            <a:xfrm>
              <a:off x="8101939" y="2724337"/>
              <a:ext cx="261165" cy="110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1" name="Straight Connector 180"/>
          <p:cNvCxnSpPr>
            <a:endCxn id="119" idx="6"/>
          </p:cNvCxnSpPr>
          <p:nvPr/>
        </p:nvCxnSpPr>
        <p:spPr>
          <a:xfrm flipH="1">
            <a:off x="5190822" y="5066368"/>
            <a:ext cx="708447" cy="1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19" idx="4"/>
          </p:cNvCxnSpPr>
          <p:nvPr/>
        </p:nvCxnSpPr>
        <p:spPr>
          <a:xfrm flipH="1">
            <a:off x="4863170" y="5399222"/>
            <a:ext cx="5899" cy="265339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19" idx="0"/>
            <a:endCxn id="331" idx="2"/>
          </p:cNvCxnSpPr>
          <p:nvPr/>
        </p:nvCxnSpPr>
        <p:spPr>
          <a:xfrm rot="5400000" flipH="1" flipV="1">
            <a:off x="4880593" y="3940285"/>
            <a:ext cx="783885" cy="80693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133622" y="5303025"/>
            <a:ext cx="1647759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Hybrid coupler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038331" y="4569819"/>
            <a:ext cx="1146276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Circulator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4369307" y="6384685"/>
            <a:ext cx="266569" cy="820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362188" y="2440616"/>
            <a:ext cx="7119" cy="39522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3027610" y="1299729"/>
            <a:ext cx="1016262" cy="5536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AWG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3391249" y="5301554"/>
            <a:ext cx="812104" cy="6728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6">
                    <a:lumMod val="50000"/>
                  </a:schemeClr>
                </a:solidFill>
              </a:rPr>
              <a:t>Bias 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</a:rPr>
              <a:t>T pic</a:t>
            </a:r>
            <a:endParaRPr lang="en-AU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4069937" y="1895112"/>
            <a:ext cx="1071562" cy="5268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MW source 2</a:t>
            </a:r>
            <a:endParaRPr lang="en-AU" sz="190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endCxn id="233" idx="1"/>
          </p:cNvCxnSpPr>
          <p:nvPr/>
        </p:nvCxnSpPr>
        <p:spPr>
          <a:xfrm>
            <a:off x="2807181" y="5626760"/>
            <a:ext cx="584068" cy="1123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ounded Rectangle 274"/>
          <p:cNvSpPr/>
          <p:nvPr/>
        </p:nvSpPr>
        <p:spPr>
          <a:xfrm>
            <a:off x="311758" y="635796"/>
            <a:ext cx="1061734" cy="5129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TTL trigger</a:t>
            </a:r>
          </a:p>
        </p:txBody>
      </p:sp>
      <p:cxnSp>
        <p:nvCxnSpPr>
          <p:cNvPr id="276" name="Elbow Connector 275"/>
          <p:cNvCxnSpPr>
            <a:stCxn id="275" idx="2"/>
            <a:endCxn id="98" idx="0"/>
          </p:cNvCxnSpPr>
          <p:nvPr/>
        </p:nvCxnSpPr>
        <p:spPr>
          <a:xfrm rot="16200000" flipH="1">
            <a:off x="607604" y="1383751"/>
            <a:ext cx="694808" cy="22476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144" idx="1"/>
            <a:endCxn id="275" idx="3"/>
          </p:cNvCxnSpPr>
          <p:nvPr/>
        </p:nvCxnSpPr>
        <p:spPr>
          <a:xfrm rot="10800000" flipV="1">
            <a:off x="1373492" y="490930"/>
            <a:ext cx="753920" cy="40133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endCxn id="232" idx="1"/>
          </p:cNvCxnSpPr>
          <p:nvPr/>
        </p:nvCxnSpPr>
        <p:spPr>
          <a:xfrm>
            <a:off x="1163338" y="1155853"/>
            <a:ext cx="1864272" cy="42069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endCxn id="234" idx="0"/>
          </p:cNvCxnSpPr>
          <p:nvPr/>
        </p:nvCxnSpPr>
        <p:spPr>
          <a:xfrm>
            <a:off x="1382672" y="1051503"/>
            <a:ext cx="3223046" cy="84360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6431421" y="4601703"/>
            <a:ext cx="1180131" cy="677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Band pass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Filter</a:t>
            </a: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 rotWithShape="1">
          <a:blip r:embed="rId6"/>
          <a:srcRect l="7828" r="7457"/>
          <a:stretch/>
        </p:blipFill>
        <p:spPr>
          <a:xfrm>
            <a:off x="1150235" y="7058126"/>
            <a:ext cx="2403414" cy="2039566"/>
          </a:xfrm>
          <a:prstGeom prst="rect">
            <a:avLst/>
          </a:prstGeom>
        </p:spPr>
      </p:pic>
      <p:sp>
        <p:nvSpPr>
          <p:cNvPr id="216" name="Rounded Rectangle 215"/>
          <p:cNvSpPr/>
          <p:nvPr/>
        </p:nvSpPr>
        <p:spPr>
          <a:xfrm>
            <a:off x="1754895" y="6753839"/>
            <a:ext cx="518188" cy="35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48412" y="9190919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26997" y="9003858"/>
            <a:ext cx="487920" cy="3359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924818" y="9187316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TLB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820901" y="6541323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TLT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3612471" y="8585000"/>
            <a:ext cx="496263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624965" y="7092458"/>
            <a:ext cx="444972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2" name="Elbow Connector 301"/>
          <p:cNvCxnSpPr>
            <a:stCxn id="233" idx="2"/>
            <a:endCxn id="264" idx="3"/>
          </p:cNvCxnSpPr>
          <p:nvPr/>
        </p:nvCxnSpPr>
        <p:spPr>
          <a:xfrm rot="16200000" flipH="1">
            <a:off x="3499612" y="6272122"/>
            <a:ext cx="1030466" cy="4350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325" idx="0"/>
          </p:cNvCxnSpPr>
          <p:nvPr/>
        </p:nvCxnSpPr>
        <p:spPr>
          <a:xfrm flipH="1">
            <a:off x="5660500" y="1031563"/>
            <a:ext cx="2738" cy="13722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2300</TotalTime>
  <Words>61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43</cp:revision>
  <dcterms:created xsi:type="dcterms:W3CDTF">2018-09-17T07:54:31Z</dcterms:created>
  <dcterms:modified xsi:type="dcterms:W3CDTF">2018-10-07T07:10:10Z</dcterms:modified>
</cp:coreProperties>
</file>