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1pPr>
    <a:lvl2pPr marL="4354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2pPr>
    <a:lvl3pPr marL="8708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3pPr>
    <a:lvl4pPr marL="1306202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4pPr>
    <a:lvl5pPr marL="1741603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5pPr>
    <a:lvl6pPr marL="21770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26124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3047805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3483206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33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65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19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0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59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28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07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7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8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22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36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37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770022" y="6925675"/>
            <a:ext cx="4438791" cy="35618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04" t="26092" r="35101" b="23013"/>
          <a:stretch/>
        </p:blipFill>
        <p:spPr>
          <a:xfrm rot="16200000">
            <a:off x="1782932" y="7466409"/>
            <a:ext cx="2358190" cy="25649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3120" y="8900835"/>
            <a:ext cx="574016" cy="384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rgbClr val="C00000"/>
                </a:solidFill>
              </a:rPr>
              <a:t>TG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3120" y="7571287"/>
            <a:ext cx="574016" cy="384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rgbClr val="C00000"/>
                </a:solidFill>
              </a:rPr>
              <a:t>RB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3120" y="8460284"/>
            <a:ext cx="574016" cy="384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6723" y="8982007"/>
            <a:ext cx="574016" cy="384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rgbClr val="C00000"/>
                </a:solidFill>
              </a:rPr>
              <a:t>BC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6723" y="8554600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RG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9794" y="9990703"/>
            <a:ext cx="1512742" cy="38472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4">
                    <a:lumMod val="75000"/>
                  </a:schemeClr>
                </a:solidFill>
              </a:rPr>
              <a:t>MW antenna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5152" y="8014886"/>
            <a:ext cx="561984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PL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020546" y="9216984"/>
            <a:ext cx="676415" cy="4580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70200" y="7109622"/>
            <a:ext cx="574016" cy="384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rgbClr val="C00000"/>
                </a:solidFill>
              </a:rPr>
              <a:t>TLC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01232" y="7109622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56723" y="7753978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RR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46096" y="7109622"/>
            <a:ext cx="574016" cy="3847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6">
                    <a:lumMod val="50000"/>
                  </a:schemeClr>
                </a:solidFill>
              </a:rPr>
              <a:t>DG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7061" y="6011386"/>
            <a:ext cx="1504848" cy="815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Diplexer pic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93522" y="1467171"/>
            <a:ext cx="813706" cy="9694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6">
                    <a:lumMod val="50000"/>
                  </a:schemeClr>
                </a:solidFill>
              </a:rPr>
              <a:t>Fast &lt;18GHz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033337" y="2713987"/>
            <a:ext cx="1150" cy="32973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3" idx="2"/>
          </p:cNvCxnSpPr>
          <p:nvPr/>
        </p:nvCxnSpPr>
        <p:spPr>
          <a:xfrm flipH="1">
            <a:off x="3001233" y="2710149"/>
            <a:ext cx="15646" cy="3301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 rot="10800000">
            <a:off x="1118074" y="9792488"/>
            <a:ext cx="428441" cy="26928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4" name="Rounded Rectangle 33"/>
          <p:cNvSpPr/>
          <p:nvPr/>
        </p:nvSpPr>
        <p:spPr>
          <a:xfrm>
            <a:off x="1158285" y="8188996"/>
            <a:ext cx="659945" cy="44466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460882" y="7322804"/>
            <a:ext cx="694621" cy="4149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r="5038" b="1"/>
          <a:stretch/>
        </p:blipFill>
        <p:spPr>
          <a:xfrm rot="5400000">
            <a:off x="20706" y="5194020"/>
            <a:ext cx="1744623" cy="12929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504558" y="6666417"/>
            <a:ext cx="123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80MHz</a:t>
            </a:r>
            <a:endParaRPr lang="en-AU" dirty="0"/>
          </a:p>
        </p:txBody>
      </p:sp>
      <p:sp>
        <p:nvSpPr>
          <p:cNvPr id="67" name="TextBox 66"/>
          <p:cNvSpPr txBox="1"/>
          <p:nvPr/>
        </p:nvSpPr>
        <p:spPr>
          <a:xfrm>
            <a:off x="4076048" y="6153156"/>
            <a:ext cx="123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20Hz</a:t>
            </a:r>
            <a:endParaRPr lang="en-AU" dirty="0"/>
          </a:p>
        </p:txBody>
      </p:sp>
      <p:sp>
        <p:nvSpPr>
          <p:cNvPr id="68" name="Rounded Rectangle 67"/>
          <p:cNvSpPr/>
          <p:nvPr/>
        </p:nvSpPr>
        <p:spPr>
          <a:xfrm>
            <a:off x="3841657" y="2180583"/>
            <a:ext cx="1104758" cy="524784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DC source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60213" y="2159932"/>
            <a:ext cx="1838425" cy="5540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AWG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/>
          <a:srcRect l="2167" t="3584" r="3592" b="2331"/>
          <a:stretch/>
        </p:blipFill>
        <p:spPr>
          <a:xfrm>
            <a:off x="3719449" y="4788105"/>
            <a:ext cx="1349173" cy="13301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3" name="Elbow Connector 72"/>
          <p:cNvCxnSpPr/>
          <p:nvPr/>
        </p:nvCxnSpPr>
        <p:spPr>
          <a:xfrm rot="16200000" flipH="1">
            <a:off x="791704" y="7090802"/>
            <a:ext cx="646364" cy="45148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4" idx="1"/>
          </p:cNvCxnSpPr>
          <p:nvPr/>
        </p:nvCxnSpPr>
        <p:spPr>
          <a:xfrm>
            <a:off x="889142" y="2728375"/>
            <a:ext cx="3875" cy="223979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71" idx="0"/>
          </p:cNvCxnSpPr>
          <p:nvPr/>
        </p:nvCxnSpPr>
        <p:spPr>
          <a:xfrm>
            <a:off x="4394036" y="2705367"/>
            <a:ext cx="0" cy="208273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91300" y="4323840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7895" y="4301398"/>
            <a:ext cx="16884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Base</a:t>
            </a:r>
          </a:p>
          <a:p>
            <a:r>
              <a:rPr lang="en-AU" sz="1900" dirty="0" smtClean="0"/>
              <a:t>(</a:t>
            </a:r>
            <a:r>
              <a:rPr lang="en-AU" sz="1900" dirty="0" err="1"/>
              <a:t>mK</a:t>
            </a:r>
            <a:r>
              <a:rPr lang="en-AU" sz="1900" dirty="0"/>
              <a:t>)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92415" y="3693737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5821" y="3168405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flipH="1">
            <a:off x="107895" y="3658655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1 K</a:t>
            </a:r>
            <a:endParaRPr lang="en-AU" sz="19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107895" y="3104723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4 K</a:t>
            </a:r>
            <a:endParaRPr lang="en-AU" sz="1900" dirty="0"/>
          </a:p>
        </p:txBody>
      </p:sp>
      <p:sp>
        <p:nvSpPr>
          <p:cNvPr id="92" name="TextBox 91"/>
          <p:cNvSpPr txBox="1"/>
          <p:nvPr/>
        </p:nvSpPr>
        <p:spPr>
          <a:xfrm>
            <a:off x="30127" y="46593"/>
            <a:ext cx="707314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300K</a:t>
            </a:r>
            <a:endParaRPr lang="en-AU" sz="1900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>
            <a:off x="5327065" y="6776041"/>
            <a:ext cx="518952" cy="583611"/>
          </a:xfrm>
          <a:prstGeom prst="rect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</p:pic>
      <p:sp>
        <p:nvSpPr>
          <p:cNvPr id="111" name="Rectangle 110"/>
          <p:cNvSpPr/>
          <p:nvPr/>
        </p:nvSpPr>
        <p:spPr>
          <a:xfrm>
            <a:off x="5497730" y="6118275"/>
            <a:ext cx="76495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900" dirty="0" smtClean="0"/>
              <a:t>DC</a:t>
            </a:r>
          </a:p>
          <a:p>
            <a:pPr algn="ctr"/>
            <a:r>
              <a:rPr lang="en-AU" sz="1900" dirty="0" smtClean="0"/>
              <a:t> </a:t>
            </a:r>
            <a:r>
              <a:rPr lang="en-AU" sz="1900" dirty="0"/>
              <a:t>block</a:t>
            </a:r>
          </a:p>
        </p:txBody>
      </p:sp>
      <p:cxnSp>
        <p:nvCxnSpPr>
          <p:cNvPr id="112" name="Elbow Connector 111"/>
          <p:cNvCxnSpPr>
            <a:stCxn id="110" idx="2"/>
            <a:endCxn id="15" idx="3"/>
          </p:cNvCxnSpPr>
          <p:nvPr/>
        </p:nvCxnSpPr>
        <p:spPr>
          <a:xfrm rot="5400000">
            <a:off x="3002833" y="7599356"/>
            <a:ext cx="2823412" cy="2344005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24" idx="2"/>
          </p:cNvCxnSpPr>
          <p:nvPr/>
        </p:nvCxnSpPr>
        <p:spPr>
          <a:xfrm flipH="1" flipV="1">
            <a:off x="5571231" y="2689530"/>
            <a:ext cx="15310" cy="406258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58" idx="3"/>
          </p:cNvCxnSpPr>
          <p:nvPr/>
        </p:nvCxnSpPr>
        <p:spPr>
          <a:xfrm rot="5400000" flipH="1" flipV="1">
            <a:off x="1365140" y="9502108"/>
            <a:ext cx="257535" cy="323226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040364" y="2162632"/>
            <a:ext cx="1061734" cy="5268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MW source 2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641735" y="3095704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2664781" y="4226688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40dB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697778" y="3538211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</a:t>
            </a:r>
            <a:r>
              <a:rPr lang="en-AU" sz="1900" dirty="0" smtClean="0">
                <a:solidFill>
                  <a:schemeClr val="tx1"/>
                </a:solidFill>
              </a:rPr>
              <a:t>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718813" y="4226689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642808" y="3538936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10dB</a:t>
            </a:r>
          </a:p>
        </p:txBody>
      </p:sp>
      <p:cxnSp>
        <p:nvCxnSpPr>
          <p:cNvPr id="126" name="Straight Arrow Connector 125"/>
          <p:cNvCxnSpPr>
            <a:endCxn id="128" idx="2"/>
          </p:cNvCxnSpPr>
          <p:nvPr/>
        </p:nvCxnSpPr>
        <p:spPr>
          <a:xfrm flipH="1" flipV="1">
            <a:off x="6433839" y="754086"/>
            <a:ext cx="16319" cy="880451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510724" y="6408668"/>
                <a:ext cx="54588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SET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24" y="6408668"/>
                <a:ext cx="545881" cy="461665"/>
              </a:xfrm>
              <a:prstGeom prst="rect">
                <a:avLst/>
              </a:prstGeom>
              <a:blipFill>
                <a:blip r:embed="rId7"/>
                <a:stretch>
                  <a:fillRect l="-2222" r="-25556"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ounded Rectangle 127"/>
          <p:cNvSpPr/>
          <p:nvPr/>
        </p:nvSpPr>
        <p:spPr>
          <a:xfrm>
            <a:off x="5882252" y="231625"/>
            <a:ext cx="1103174" cy="522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2">
                    <a:lumMod val="50000"/>
                  </a:schemeClr>
                </a:solidFill>
              </a:rPr>
              <a:t>Digitiser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6234707" y="2805566"/>
            <a:ext cx="428441" cy="26928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0" name="Isosceles Triangle 129"/>
          <p:cNvSpPr/>
          <p:nvPr/>
        </p:nvSpPr>
        <p:spPr>
          <a:xfrm>
            <a:off x="6234707" y="1571003"/>
            <a:ext cx="428441" cy="27673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26761" r="28547" b="33450"/>
          <a:stretch/>
        </p:blipFill>
        <p:spPr>
          <a:xfrm rot="16200000">
            <a:off x="6130377" y="2173078"/>
            <a:ext cx="633590" cy="3154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  <p:sp>
        <p:nvSpPr>
          <p:cNvPr id="132" name="TextBox 131"/>
          <p:cNvSpPr txBox="1"/>
          <p:nvPr/>
        </p:nvSpPr>
        <p:spPr>
          <a:xfrm>
            <a:off x="6602460" y="2728375"/>
            <a:ext cx="10985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V/I amp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45605" y="1378431"/>
            <a:ext cx="10985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V/V amp</a:t>
            </a: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0" t="35390" r="26011" b="30912"/>
          <a:stretch/>
        </p:blipFill>
        <p:spPr>
          <a:xfrm>
            <a:off x="6185576" y="1000870"/>
            <a:ext cx="506038" cy="27672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35" name="Rectangle 134"/>
          <p:cNvSpPr/>
          <p:nvPr/>
        </p:nvSpPr>
        <p:spPr>
          <a:xfrm>
            <a:off x="6733017" y="947229"/>
            <a:ext cx="74905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2">
                    <a:lumMod val="75000"/>
                  </a:schemeClr>
                </a:solidFill>
              </a:rPr>
              <a:t>50Hz</a:t>
            </a:r>
            <a:endParaRPr lang="en-AU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6" name="Straight Arrow Connector 135"/>
          <p:cNvCxnSpPr>
            <a:stCxn id="128" idx="1"/>
            <a:endCxn id="144" idx="3"/>
          </p:cNvCxnSpPr>
          <p:nvPr/>
        </p:nvCxnSpPr>
        <p:spPr>
          <a:xfrm flipH="1" flipV="1">
            <a:off x="5015172" y="490355"/>
            <a:ext cx="867080" cy="25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96961" y="9473396"/>
            <a:ext cx="1757635" cy="25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16200000" flipH="1">
            <a:off x="3903241" y="6951972"/>
            <a:ext cx="1076289" cy="174262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2198514" y="1250877"/>
            <a:ext cx="1061734" cy="5129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TTL trigger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13" y="98737"/>
            <a:ext cx="2420259" cy="783236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cxnSp>
        <p:nvCxnSpPr>
          <p:cNvPr id="145" name="Straight Arrow Connector 144"/>
          <p:cNvCxnSpPr>
            <a:endCxn id="143" idx="0"/>
          </p:cNvCxnSpPr>
          <p:nvPr/>
        </p:nvCxnSpPr>
        <p:spPr>
          <a:xfrm flipH="1">
            <a:off x="2729381" y="904415"/>
            <a:ext cx="9900" cy="34646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endCxn id="65" idx="3"/>
          </p:cNvCxnSpPr>
          <p:nvPr/>
        </p:nvCxnSpPr>
        <p:spPr>
          <a:xfrm rot="10800000">
            <a:off x="2418441" y="5333265"/>
            <a:ext cx="1297606" cy="1011866"/>
          </a:xfrm>
          <a:prstGeom prst="bentConnector3">
            <a:avLst>
              <a:gd name="adj1" fmla="val 1383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2" idx="2"/>
            <a:endCxn id="41" idx="0"/>
          </p:cNvCxnSpPr>
          <p:nvPr/>
        </p:nvCxnSpPr>
        <p:spPr>
          <a:xfrm>
            <a:off x="2629485" y="6826887"/>
            <a:ext cx="3619" cy="2827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690963" y="4996825"/>
            <a:ext cx="727478" cy="6728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6">
                    <a:lumMod val="50000"/>
                  </a:schemeClr>
                </a:solidFill>
              </a:rPr>
              <a:t>Bias 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</a:rPr>
              <a:t>T pic</a:t>
            </a:r>
            <a:endParaRPr lang="en-AU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74" name="Straight Connector 173"/>
          <p:cNvCxnSpPr>
            <a:endCxn id="67" idx="1"/>
          </p:cNvCxnSpPr>
          <p:nvPr/>
        </p:nvCxnSpPr>
        <p:spPr>
          <a:xfrm>
            <a:off x="3597663" y="6345131"/>
            <a:ext cx="478385" cy="8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>
            <a:off x="5251151" y="4247143"/>
            <a:ext cx="695391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3dB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158925" y="3061268"/>
            <a:ext cx="822112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662953" y="3091691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2486012" y="2183251"/>
            <a:ext cx="1061734" cy="5268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MW source 1</a:t>
            </a:r>
            <a:endParaRPr lang="en-AU" sz="1900" dirty="0">
              <a:solidFill>
                <a:schemeClr val="tx1"/>
              </a:solidFill>
            </a:endParaRPr>
          </a:p>
        </p:txBody>
      </p:sp>
      <p:cxnSp>
        <p:nvCxnSpPr>
          <p:cNvPr id="194" name="Elbow Connector 193"/>
          <p:cNvCxnSpPr>
            <a:stCxn id="143" idx="1"/>
            <a:endCxn id="70" idx="0"/>
          </p:cNvCxnSpPr>
          <p:nvPr/>
        </p:nvCxnSpPr>
        <p:spPr>
          <a:xfrm rot="10800000" flipV="1">
            <a:off x="1379426" y="1507344"/>
            <a:ext cx="819088" cy="652587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4" idx="2"/>
            <a:endCxn id="68" idx="0"/>
          </p:cNvCxnSpPr>
          <p:nvPr/>
        </p:nvCxnSpPr>
        <p:spPr>
          <a:xfrm rot="16200000" flipH="1">
            <a:off x="3450234" y="1236781"/>
            <a:ext cx="1298610" cy="588993"/>
          </a:xfrm>
          <a:prstGeom prst="bentConnector3">
            <a:avLst>
              <a:gd name="adj1" fmla="val 34249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143" idx="3"/>
          </p:cNvCxnSpPr>
          <p:nvPr/>
        </p:nvCxnSpPr>
        <p:spPr>
          <a:xfrm flipV="1">
            <a:off x="3260248" y="601579"/>
            <a:ext cx="2639261" cy="905766"/>
          </a:xfrm>
          <a:prstGeom prst="bentConnector3">
            <a:avLst>
              <a:gd name="adj1" fmla="val 80087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143" idx="2"/>
            <a:endCxn id="193" idx="0"/>
          </p:cNvCxnSpPr>
          <p:nvPr/>
        </p:nvCxnSpPr>
        <p:spPr>
          <a:xfrm rot="16200000" flipH="1">
            <a:off x="2663411" y="1829782"/>
            <a:ext cx="419439" cy="28749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endCxn id="124" idx="0"/>
          </p:cNvCxnSpPr>
          <p:nvPr/>
        </p:nvCxnSpPr>
        <p:spPr>
          <a:xfrm>
            <a:off x="3260248" y="1571003"/>
            <a:ext cx="2310983" cy="591629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889142" y="2894073"/>
            <a:ext cx="34651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62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27</cp:revision>
  <dcterms:created xsi:type="dcterms:W3CDTF">2018-09-17T07:54:31Z</dcterms:created>
  <dcterms:modified xsi:type="dcterms:W3CDTF">2018-10-07T05:34:01Z</dcterms:modified>
</cp:coreProperties>
</file>