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1pPr>
    <a:lvl2pPr marL="481230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2pPr>
    <a:lvl3pPr marL="962461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3pPr>
    <a:lvl4pPr marL="1443691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4pPr>
    <a:lvl5pPr marL="1924922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5pPr>
    <a:lvl6pPr marL="2406152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6pPr>
    <a:lvl7pPr marL="2887383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7pPr>
    <a:lvl8pPr marL="3368613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8pPr>
    <a:lvl9pPr marL="3849843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5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7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1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5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2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2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2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1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2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Arrow Connector 212"/>
          <p:cNvCxnSpPr>
            <a:endCxn id="98" idx="2"/>
          </p:cNvCxnSpPr>
          <p:nvPr/>
        </p:nvCxnSpPr>
        <p:spPr>
          <a:xfrm flipH="1" flipV="1">
            <a:off x="6168593" y="716857"/>
            <a:ext cx="20757" cy="95907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285110" y="6877547"/>
            <a:ext cx="4883484" cy="35618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5" y="7635610"/>
            <a:ext cx="2857877" cy="2147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7146" y="9864414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TG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211" y="9852116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6925" y="9435804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4016" y="8267050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DS1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5375" y="9406640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DS2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9747" y="7776997"/>
            <a:ext cx="574016" cy="38395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7325" y="8865397"/>
            <a:ext cx="574016" cy="38395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9999" y="7220103"/>
            <a:ext cx="1587222" cy="38395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7320" y="9842009"/>
            <a:ext cx="724120" cy="38395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TGAC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31802" y="8793205"/>
            <a:ext cx="672993" cy="4242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68696" y="9586457"/>
            <a:ext cx="708525" cy="4475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2698663" y="4810471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3207729" y="6317792"/>
            <a:ext cx="123641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80MHz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9754" y="6131384"/>
            <a:ext cx="123641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245478" y="6431599"/>
                <a:ext cx="54588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SET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78" y="6431599"/>
                <a:ext cx="545881" cy="461665"/>
              </a:xfrm>
              <a:prstGeom prst="rect">
                <a:avLst/>
              </a:prstGeom>
              <a:blipFill>
                <a:blip r:embed="rId4"/>
                <a:stretch>
                  <a:fillRect l="-3371" r="-26966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ounded Rectangle 86"/>
          <p:cNvSpPr/>
          <p:nvPr/>
        </p:nvSpPr>
        <p:spPr>
          <a:xfrm>
            <a:off x="1272686" y="2306787"/>
            <a:ext cx="1104758" cy="524784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118692" y="2312643"/>
            <a:ext cx="890375" cy="5540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AWG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174761" y="1213997"/>
            <a:ext cx="1061734" cy="5129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TTL trigger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4299196" y="2306787"/>
            <a:ext cx="1061734" cy="526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RF source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>
            <a:off x="4595112" y="5521150"/>
            <a:ext cx="518952" cy="583611"/>
          </a:xfrm>
          <a:prstGeom prst="rect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</p:pic>
      <p:sp>
        <p:nvSpPr>
          <p:cNvPr id="97" name="Rectangle 96"/>
          <p:cNvSpPr/>
          <p:nvPr/>
        </p:nvSpPr>
        <p:spPr>
          <a:xfrm>
            <a:off x="5080655" y="5643319"/>
            <a:ext cx="10454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/>
              <a:t>DC block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617006" y="194396"/>
            <a:ext cx="1103174" cy="522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Digitiser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60" y="61857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sp>
        <p:nvSpPr>
          <p:cNvPr id="112" name="Isosceles Triangle 111"/>
          <p:cNvSpPr/>
          <p:nvPr/>
        </p:nvSpPr>
        <p:spPr>
          <a:xfrm>
            <a:off x="5969461" y="2828497"/>
            <a:ext cx="428441" cy="26928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3" name="Isosceles Triangle 112"/>
          <p:cNvSpPr/>
          <p:nvPr/>
        </p:nvSpPr>
        <p:spPr>
          <a:xfrm>
            <a:off x="5969461" y="1593934"/>
            <a:ext cx="428441" cy="27673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26761" r="28547" b="33450"/>
          <a:stretch/>
        </p:blipFill>
        <p:spPr>
          <a:xfrm rot="16200000">
            <a:off x="5865131" y="2196009"/>
            <a:ext cx="633590" cy="3154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sp>
        <p:nvSpPr>
          <p:cNvPr id="116" name="TextBox 115"/>
          <p:cNvSpPr txBox="1"/>
          <p:nvPr/>
        </p:nvSpPr>
        <p:spPr>
          <a:xfrm>
            <a:off x="6480594" y="2788466"/>
            <a:ext cx="1047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V/I amp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55673" y="1559472"/>
            <a:ext cx="1047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2167" t="3584" r="3592" b="2331"/>
          <a:stretch/>
        </p:blipFill>
        <p:spPr>
          <a:xfrm>
            <a:off x="1150479" y="4787272"/>
            <a:ext cx="1349173" cy="1330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" name="Elbow Connector 3"/>
          <p:cNvCxnSpPr>
            <a:stCxn id="96" idx="2"/>
            <a:endCxn id="15" idx="0"/>
          </p:cNvCxnSpPr>
          <p:nvPr/>
        </p:nvCxnSpPr>
        <p:spPr>
          <a:xfrm rot="5400000">
            <a:off x="3961428" y="6326943"/>
            <a:ext cx="1115342" cy="670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6" idx="0"/>
            <a:endCxn id="94" idx="2"/>
          </p:cNvCxnSpPr>
          <p:nvPr/>
        </p:nvCxnSpPr>
        <p:spPr>
          <a:xfrm flipH="1" flipV="1">
            <a:off x="4830063" y="2833685"/>
            <a:ext cx="24525" cy="268746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>
            <a:off x="1627875" y="6626255"/>
            <a:ext cx="1066715" cy="788806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>
            <a:off x="2773945" y="6776379"/>
            <a:ext cx="837949" cy="741921"/>
          </a:xfrm>
          <a:prstGeom prst="bentConnector3">
            <a:avLst>
              <a:gd name="adj1" fmla="val 35642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59735" y="4323840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6330" y="4301398"/>
            <a:ext cx="1688412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Base (</a:t>
            </a:r>
            <a:r>
              <a:rPr lang="en-AU" dirty="0" err="1"/>
              <a:t>mK</a:t>
            </a:r>
            <a:r>
              <a:rPr lang="en-AU" dirty="0"/>
              <a:t>)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4491620" y="4217248"/>
            <a:ext cx="695391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3dB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360850" y="3693737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74256" y="3168405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4399394" y="3031373"/>
            <a:ext cx="822112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10dB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 flipH="1">
            <a:off x="276330" y="3658655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 K</a:t>
            </a:r>
            <a:endParaRPr lang="en-AU" dirty="0"/>
          </a:p>
        </p:txBody>
      </p:sp>
      <p:sp>
        <p:nvSpPr>
          <p:cNvPr id="147" name="TextBox 146"/>
          <p:cNvSpPr txBox="1"/>
          <p:nvPr/>
        </p:nvSpPr>
        <p:spPr>
          <a:xfrm flipH="1">
            <a:off x="276330" y="3104723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 K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88" idx="2"/>
          </p:cNvCxnSpPr>
          <p:nvPr/>
        </p:nvCxnSpPr>
        <p:spPr>
          <a:xfrm>
            <a:off x="3563880" y="2866698"/>
            <a:ext cx="7094" cy="170233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7" idx="2"/>
            <a:endCxn id="2" idx="0"/>
          </p:cNvCxnSpPr>
          <p:nvPr/>
        </p:nvCxnSpPr>
        <p:spPr>
          <a:xfrm>
            <a:off x="1825065" y="2831571"/>
            <a:ext cx="1" cy="1955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59735" y="61857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300K</a:t>
            </a:r>
            <a:endParaRPr lang="en-AU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0" t="35390" r="26011" b="30912"/>
          <a:stretch/>
        </p:blipFill>
        <p:spPr>
          <a:xfrm>
            <a:off x="5920330" y="1023801"/>
            <a:ext cx="506038" cy="27672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74" name="Rectangle 173"/>
          <p:cNvSpPr/>
          <p:nvPr/>
        </p:nvSpPr>
        <p:spPr>
          <a:xfrm>
            <a:off x="6467771" y="970160"/>
            <a:ext cx="71435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50Hz</a:t>
            </a:r>
            <a:endParaRPr lang="en-AU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6" name="Straight Arrow Connector 175"/>
          <p:cNvCxnSpPr>
            <a:endCxn id="89" idx="0"/>
          </p:cNvCxnSpPr>
          <p:nvPr/>
        </p:nvCxnSpPr>
        <p:spPr>
          <a:xfrm flipH="1">
            <a:off x="2705628" y="867535"/>
            <a:ext cx="9900" cy="34646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89" idx="3"/>
          </p:cNvCxnSpPr>
          <p:nvPr/>
        </p:nvCxnSpPr>
        <p:spPr>
          <a:xfrm flipV="1">
            <a:off x="3236495" y="633345"/>
            <a:ext cx="2380511" cy="837120"/>
          </a:xfrm>
          <a:prstGeom prst="bentConnector3">
            <a:avLst>
              <a:gd name="adj1" fmla="val 7982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98" idx="1"/>
            <a:endCxn id="102" idx="3"/>
          </p:cNvCxnSpPr>
          <p:nvPr/>
        </p:nvCxnSpPr>
        <p:spPr>
          <a:xfrm flipH="1" flipV="1">
            <a:off x="4991419" y="453475"/>
            <a:ext cx="625587" cy="21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89" idx="2"/>
            <a:endCxn id="88" idx="0"/>
          </p:cNvCxnSpPr>
          <p:nvPr/>
        </p:nvCxnSpPr>
        <p:spPr>
          <a:xfrm rot="16200000" flipH="1">
            <a:off x="2841899" y="1590661"/>
            <a:ext cx="585711" cy="8582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endCxn id="94" idx="0"/>
          </p:cNvCxnSpPr>
          <p:nvPr/>
        </p:nvCxnSpPr>
        <p:spPr>
          <a:xfrm>
            <a:off x="3234457" y="1611410"/>
            <a:ext cx="1595606" cy="695377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102" idx="1"/>
            <a:endCxn id="87" idx="0"/>
          </p:cNvCxnSpPr>
          <p:nvPr/>
        </p:nvCxnSpPr>
        <p:spPr>
          <a:xfrm rot="10800000" flipV="1">
            <a:off x="1825066" y="453475"/>
            <a:ext cx="746095" cy="185331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602148" y="10020293"/>
            <a:ext cx="390" cy="3089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602148" y="10300760"/>
            <a:ext cx="1599086" cy="137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Isosceles Triangle 291"/>
          <p:cNvSpPr/>
          <p:nvPr/>
        </p:nvSpPr>
        <p:spPr>
          <a:xfrm rot="10800000">
            <a:off x="5329964" y="8224866"/>
            <a:ext cx="428441" cy="26928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302" name="Elbow Connector 301"/>
          <p:cNvCxnSpPr>
            <a:stCxn id="292" idx="3"/>
          </p:cNvCxnSpPr>
          <p:nvPr/>
        </p:nvCxnSpPr>
        <p:spPr>
          <a:xfrm rot="16200000" flipV="1">
            <a:off x="5233874" y="7914556"/>
            <a:ext cx="178733" cy="441888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87" idx="2"/>
          </p:cNvCxnSpPr>
          <p:nvPr/>
        </p:nvCxnSpPr>
        <p:spPr>
          <a:xfrm rot="16200000" flipH="1">
            <a:off x="2585160" y="2071475"/>
            <a:ext cx="213031" cy="173322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40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17</cp:revision>
  <dcterms:created xsi:type="dcterms:W3CDTF">2018-09-17T07:54:31Z</dcterms:created>
  <dcterms:modified xsi:type="dcterms:W3CDTF">2018-10-07T03:45:02Z</dcterms:modified>
</cp:coreProperties>
</file>