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879263" cy="6119813"/>
  <p:notesSz cx="6858000" cy="9144000"/>
  <p:defaultTextStyle>
    <a:defPPr>
      <a:defRPr lang="en-US"/>
    </a:defPPr>
    <a:lvl1pPr marL="0" algn="l" defTabSz="881149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1pPr>
    <a:lvl2pPr marL="440576" algn="l" defTabSz="881149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2pPr>
    <a:lvl3pPr marL="881149" algn="l" defTabSz="881149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3pPr>
    <a:lvl4pPr marL="1321725" algn="l" defTabSz="881149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4pPr>
    <a:lvl5pPr marL="1762301" algn="l" defTabSz="881149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5pPr>
    <a:lvl6pPr marL="2202875" algn="l" defTabSz="881149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6pPr>
    <a:lvl7pPr marL="2643450" algn="l" defTabSz="881149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7pPr>
    <a:lvl8pPr marL="3084025" algn="l" defTabSz="881149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8pPr>
    <a:lvl9pPr marL="3524601" algn="l" defTabSz="881149" rtl="0" eaLnBrk="1" latinLnBrk="0" hangingPunct="1">
      <a:defRPr sz="173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001553"/>
            <a:ext cx="8909447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214319"/>
            <a:ext cx="8909447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03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25823"/>
            <a:ext cx="2561466" cy="51862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25823"/>
            <a:ext cx="7535907" cy="51862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2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9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525704"/>
            <a:ext cx="10245864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095459"/>
            <a:ext cx="10245864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8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629117"/>
            <a:ext cx="5048687" cy="3882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629117"/>
            <a:ext cx="5048687" cy="38829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25824"/>
            <a:ext cx="10245864" cy="1182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500205"/>
            <a:ext cx="502548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235432"/>
            <a:ext cx="5025485" cy="32879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500205"/>
            <a:ext cx="505023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235432"/>
            <a:ext cx="5050234" cy="32879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71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03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81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07988"/>
            <a:ext cx="38313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881140"/>
            <a:ext cx="6013877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835944"/>
            <a:ext cx="38313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7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07988"/>
            <a:ext cx="38313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881140"/>
            <a:ext cx="6013877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835944"/>
            <a:ext cx="38313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95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25824"/>
            <a:ext cx="10245864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629117"/>
            <a:ext cx="10245864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672161"/>
            <a:ext cx="267283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5E07-96C0-4E43-AE0C-F5DE18ED8313}" type="datetimeFigureOut">
              <a:rPr lang="en-AU" smtClean="0"/>
              <a:t>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672161"/>
            <a:ext cx="40092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672161"/>
            <a:ext cx="267283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74EB-AE74-4CE0-BAE8-F80074E25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2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1491CA-D410-4DBA-9155-F93C5877E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/>
          <a:stretch/>
        </p:blipFill>
        <p:spPr bwMode="auto">
          <a:xfrm>
            <a:off x="6187900" y="1583263"/>
            <a:ext cx="2081589" cy="377646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107BF-3AD4-464A-8AEF-525FE645B37B}"/>
              </a:ext>
            </a:extLst>
          </p:cNvPr>
          <p:cNvSpPr txBox="1"/>
          <p:nvPr/>
        </p:nvSpPr>
        <p:spPr>
          <a:xfrm>
            <a:off x="6012130" y="5598505"/>
            <a:ext cx="2404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Microwave resonator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27CEC9-0FD0-47FF-B8F5-A6445B285741}"/>
              </a:ext>
            </a:extLst>
          </p:cNvPr>
          <p:cNvCxnSpPr/>
          <p:nvPr/>
        </p:nvCxnSpPr>
        <p:spPr>
          <a:xfrm flipV="1">
            <a:off x="7228696" y="5423153"/>
            <a:ext cx="161889" cy="238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857423E-6437-4BB5-BF29-AF2A4B00F004}"/>
              </a:ext>
            </a:extLst>
          </p:cNvPr>
          <p:cNvGrpSpPr/>
          <p:nvPr/>
        </p:nvGrpSpPr>
        <p:grpSpPr>
          <a:xfrm>
            <a:off x="1" y="185132"/>
            <a:ext cx="5721575" cy="5947124"/>
            <a:chOff x="1458467" y="7566909"/>
            <a:chExt cx="5637090" cy="60228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A2B831-BCF1-4A55-A2FA-382E5DCCF905}"/>
                </a:ext>
              </a:extLst>
            </p:cNvPr>
            <p:cNvGrpSpPr/>
            <p:nvPr/>
          </p:nvGrpSpPr>
          <p:grpSpPr>
            <a:xfrm>
              <a:off x="1458467" y="7566909"/>
              <a:ext cx="5637090" cy="6022875"/>
              <a:chOff x="8875291" y="7279848"/>
              <a:chExt cx="5637090" cy="6022875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5A58A435-A060-4428-A194-857F00238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55" t="14372" r="13756" b="14006"/>
              <a:stretch/>
            </p:blipFill>
            <p:spPr bwMode="auto">
              <a:xfrm>
                <a:off x="8875291" y="7279848"/>
                <a:ext cx="5637090" cy="5585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2394798-3644-4548-B106-341390597CBD}"/>
                  </a:ext>
                </a:extLst>
              </p:cNvPr>
              <p:cNvCxnSpPr/>
              <p:nvPr/>
            </p:nvCxnSpPr>
            <p:spPr>
              <a:xfrm>
                <a:off x="10505704" y="12942555"/>
                <a:ext cx="23762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1746D5-155F-408E-B94A-CC144B00A6C4}"/>
                  </a:ext>
                </a:extLst>
              </p:cNvPr>
              <p:cNvSpPr txBox="1"/>
              <p:nvPr/>
            </p:nvSpPr>
            <p:spPr>
              <a:xfrm>
                <a:off x="11250674" y="12928687"/>
                <a:ext cx="886321" cy="374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100 µm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A77367-8420-4D80-914B-35AEA60FD91A}"/>
                </a:ext>
              </a:extLst>
            </p:cNvPr>
            <p:cNvSpPr/>
            <p:nvPr/>
          </p:nvSpPr>
          <p:spPr>
            <a:xfrm>
              <a:off x="6326611" y="9948640"/>
              <a:ext cx="388440" cy="648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A67D7A-1F53-4275-908B-B74CA031AB68}"/>
                </a:ext>
              </a:extLst>
            </p:cNvPr>
            <p:cNvSpPr txBox="1"/>
            <p:nvPr/>
          </p:nvSpPr>
          <p:spPr>
            <a:xfrm>
              <a:off x="3981422" y="10041843"/>
              <a:ext cx="510441" cy="40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I/O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EE4693-3DD0-4ED9-BC8C-B82FAE4E67C0}"/>
                </a:ext>
              </a:extLst>
            </p:cNvPr>
            <p:cNvSpPr txBox="1"/>
            <p:nvPr/>
          </p:nvSpPr>
          <p:spPr>
            <a:xfrm>
              <a:off x="2490928" y="10117932"/>
              <a:ext cx="510441" cy="40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I/O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260FA5-9B3A-4BDF-98E2-53024AEA4D16}"/>
                </a:ext>
              </a:extLst>
            </p:cNvPr>
            <p:cNvSpPr txBox="1"/>
            <p:nvPr/>
          </p:nvSpPr>
          <p:spPr>
            <a:xfrm>
              <a:off x="5489710" y="10048987"/>
              <a:ext cx="510441" cy="40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I/O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CF58C8-8EB4-4378-B6F1-9B4096C8024C}"/>
                </a:ext>
              </a:extLst>
            </p:cNvPr>
            <p:cNvSpPr txBox="1"/>
            <p:nvPr/>
          </p:nvSpPr>
          <p:spPr>
            <a:xfrm>
              <a:off x="5465144" y="8514830"/>
              <a:ext cx="510441" cy="40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I/O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E5A01C-953E-42C3-9690-F6972E383A74}"/>
                </a:ext>
              </a:extLst>
            </p:cNvPr>
            <p:cNvSpPr txBox="1"/>
            <p:nvPr/>
          </p:nvSpPr>
          <p:spPr>
            <a:xfrm>
              <a:off x="3981422" y="8558738"/>
              <a:ext cx="510441" cy="40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I/O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2BAD1C-B7FC-4EC3-948F-454B183771C9}"/>
                </a:ext>
              </a:extLst>
            </p:cNvPr>
            <p:cNvSpPr txBox="1"/>
            <p:nvPr/>
          </p:nvSpPr>
          <p:spPr>
            <a:xfrm>
              <a:off x="2490928" y="8611588"/>
              <a:ext cx="510441" cy="40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I/O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B18579-1C23-4B11-A1F4-97D12F5A46B2}"/>
                </a:ext>
              </a:extLst>
            </p:cNvPr>
            <p:cNvSpPr txBox="1"/>
            <p:nvPr/>
          </p:nvSpPr>
          <p:spPr>
            <a:xfrm>
              <a:off x="2505066" y="11591926"/>
              <a:ext cx="510441" cy="40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I/O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924B11-6FE4-4F92-AD1B-E99FEC14B813}"/>
                </a:ext>
              </a:extLst>
            </p:cNvPr>
            <p:cNvSpPr txBox="1"/>
            <p:nvPr/>
          </p:nvSpPr>
          <p:spPr>
            <a:xfrm>
              <a:off x="4050755" y="11528726"/>
              <a:ext cx="510441" cy="40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I/O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A19122-8B39-4EBD-8AEB-A8478AD63F1F}"/>
                </a:ext>
              </a:extLst>
            </p:cNvPr>
            <p:cNvSpPr txBox="1"/>
            <p:nvPr/>
          </p:nvSpPr>
          <p:spPr>
            <a:xfrm>
              <a:off x="5568589" y="11528426"/>
              <a:ext cx="510441" cy="40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I/O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F558B6-D589-4EB2-B5D9-55F15EEFDD35}"/>
              </a:ext>
            </a:extLst>
          </p:cNvPr>
          <p:cNvCxnSpPr/>
          <p:nvPr/>
        </p:nvCxnSpPr>
        <p:spPr>
          <a:xfrm flipV="1">
            <a:off x="4941103" y="1557879"/>
            <a:ext cx="1193736" cy="974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D2A4D-B28F-4F7B-8388-E63BFDC82439}"/>
              </a:ext>
            </a:extLst>
          </p:cNvPr>
          <p:cNvCxnSpPr/>
          <p:nvPr/>
        </p:nvCxnSpPr>
        <p:spPr>
          <a:xfrm>
            <a:off x="4941103" y="3184588"/>
            <a:ext cx="1193736" cy="2190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01B76F-95A5-4815-A366-EFC518282DF5}"/>
              </a:ext>
            </a:extLst>
          </p:cNvPr>
          <p:cNvCxnSpPr/>
          <p:nvPr/>
        </p:nvCxnSpPr>
        <p:spPr>
          <a:xfrm flipV="1">
            <a:off x="5351364" y="2261634"/>
            <a:ext cx="826035" cy="278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C802A6-FDF9-45D6-B761-4EA53A57132C}"/>
              </a:ext>
            </a:extLst>
          </p:cNvPr>
          <p:cNvCxnSpPr/>
          <p:nvPr/>
        </p:nvCxnSpPr>
        <p:spPr>
          <a:xfrm>
            <a:off x="5330252" y="3146480"/>
            <a:ext cx="847144" cy="638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20BE70-6DDB-4EDF-B3AF-550AAD04CD71}"/>
              </a:ext>
            </a:extLst>
          </p:cNvPr>
          <p:cNvSpPr txBox="1"/>
          <p:nvPr/>
        </p:nvSpPr>
        <p:spPr>
          <a:xfrm>
            <a:off x="6368783" y="1152329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14-qubit cell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5969F0-8F22-4B7B-B78C-2680AA1F39D4}"/>
              </a:ext>
            </a:extLst>
          </p:cNvPr>
          <p:cNvCxnSpPr/>
          <p:nvPr/>
        </p:nvCxnSpPr>
        <p:spPr>
          <a:xfrm flipV="1">
            <a:off x="8445255" y="2203269"/>
            <a:ext cx="0" cy="20437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28DDCA-0D52-4171-94C4-EF83941B5B51}"/>
              </a:ext>
            </a:extLst>
          </p:cNvPr>
          <p:cNvSpPr txBox="1"/>
          <p:nvPr/>
        </p:nvSpPr>
        <p:spPr>
          <a:xfrm rot="16200000">
            <a:off x="8283654" y="304045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µm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62AD3745-BBF1-4054-B1AB-1F6D2693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31" y="1596748"/>
            <a:ext cx="2657184" cy="392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E55A57A-6A04-4E86-A723-D07164C7D3FC}"/>
              </a:ext>
            </a:extLst>
          </p:cNvPr>
          <p:cNvSpPr txBox="1"/>
          <p:nvPr/>
        </p:nvSpPr>
        <p:spPr>
          <a:xfrm>
            <a:off x="9710116" y="1176727"/>
            <a:ext cx="150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Bottom 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0"/>
            <a:ext cx="6577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a</a:t>
            </a:r>
            <a:endParaRPr lang="en-AU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56050" y="3154"/>
            <a:ext cx="6577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b</a:t>
            </a:r>
            <a:endParaRPr lang="en-AU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900612" y="0"/>
            <a:ext cx="6577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c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14447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</cp:revision>
  <dcterms:created xsi:type="dcterms:W3CDTF">2018-09-09T04:59:49Z</dcterms:created>
  <dcterms:modified xsi:type="dcterms:W3CDTF">2018-09-09T05:03:32Z</dcterms:modified>
</cp:coreProperties>
</file>