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3679488" cy="8640763"/>
  <p:notesSz cx="6858000" cy="9144000"/>
  <p:defaultTextStyle>
    <a:defPPr>
      <a:defRPr lang="en-US"/>
    </a:defPPr>
    <a:lvl1pPr marL="0" algn="l" defTabSz="1071249" rtl="0" eaLnBrk="1" latinLnBrk="0" hangingPunct="1">
      <a:defRPr sz="2109" kern="1200">
        <a:solidFill>
          <a:schemeClr val="tx1"/>
        </a:solidFill>
        <a:latin typeface="+mn-lt"/>
        <a:ea typeface="+mn-ea"/>
        <a:cs typeface="+mn-cs"/>
      </a:defRPr>
    </a:lvl1pPr>
    <a:lvl2pPr marL="535625" algn="l" defTabSz="1071249" rtl="0" eaLnBrk="1" latinLnBrk="0" hangingPunct="1">
      <a:defRPr sz="2109" kern="1200">
        <a:solidFill>
          <a:schemeClr val="tx1"/>
        </a:solidFill>
        <a:latin typeface="+mn-lt"/>
        <a:ea typeface="+mn-ea"/>
        <a:cs typeface="+mn-cs"/>
      </a:defRPr>
    </a:lvl2pPr>
    <a:lvl3pPr marL="1071249" algn="l" defTabSz="1071249" rtl="0" eaLnBrk="1" latinLnBrk="0" hangingPunct="1">
      <a:defRPr sz="2109" kern="1200">
        <a:solidFill>
          <a:schemeClr val="tx1"/>
        </a:solidFill>
        <a:latin typeface="+mn-lt"/>
        <a:ea typeface="+mn-ea"/>
        <a:cs typeface="+mn-cs"/>
      </a:defRPr>
    </a:lvl3pPr>
    <a:lvl4pPr marL="1606874" algn="l" defTabSz="1071249" rtl="0" eaLnBrk="1" latinLnBrk="0" hangingPunct="1">
      <a:defRPr sz="2109" kern="1200">
        <a:solidFill>
          <a:schemeClr val="tx1"/>
        </a:solidFill>
        <a:latin typeface="+mn-lt"/>
        <a:ea typeface="+mn-ea"/>
        <a:cs typeface="+mn-cs"/>
      </a:defRPr>
    </a:lvl4pPr>
    <a:lvl5pPr marL="2142499" algn="l" defTabSz="1071249" rtl="0" eaLnBrk="1" latinLnBrk="0" hangingPunct="1">
      <a:defRPr sz="2109" kern="1200">
        <a:solidFill>
          <a:schemeClr val="tx1"/>
        </a:solidFill>
        <a:latin typeface="+mn-lt"/>
        <a:ea typeface="+mn-ea"/>
        <a:cs typeface="+mn-cs"/>
      </a:defRPr>
    </a:lvl5pPr>
    <a:lvl6pPr marL="2678121" algn="l" defTabSz="1071249" rtl="0" eaLnBrk="1" latinLnBrk="0" hangingPunct="1">
      <a:defRPr sz="2109" kern="1200">
        <a:solidFill>
          <a:schemeClr val="tx1"/>
        </a:solidFill>
        <a:latin typeface="+mn-lt"/>
        <a:ea typeface="+mn-ea"/>
        <a:cs typeface="+mn-cs"/>
      </a:defRPr>
    </a:lvl6pPr>
    <a:lvl7pPr marL="3213745" algn="l" defTabSz="1071249" rtl="0" eaLnBrk="1" latinLnBrk="0" hangingPunct="1">
      <a:defRPr sz="2109" kern="1200">
        <a:solidFill>
          <a:schemeClr val="tx1"/>
        </a:solidFill>
        <a:latin typeface="+mn-lt"/>
        <a:ea typeface="+mn-ea"/>
        <a:cs typeface="+mn-cs"/>
      </a:defRPr>
    </a:lvl7pPr>
    <a:lvl8pPr marL="3749370" algn="l" defTabSz="1071249" rtl="0" eaLnBrk="1" latinLnBrk="0" hangingPunct="1">
      <a:defRPr sz="2109" kern="1200">
        <a:solidFill>
          <a:schemeClr val="tx1"/>
        </a:solidFill>
        <a:latin typeface="+mn-lt"/>
        <a:ea typeface="+mn-ea"/>
        <a:cs typeface="+mn-cs"/>
      </a:defRPr>
    </a:lvl8pPr>
    <a:lvl9pPr marL="4284995" algn="l" defTabSz="1071249" rtl="0" eaLnBrk="1" latinLnBrk="0" hangingPunct="1">
      <a:defRPr sz="210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>
        <p:scale>
          <a:sx n="60" d="100"/>
          <a:sy n="60" d="100"/>
        </p:scale>
        <p:origin x="1998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936" y="1414125"/>
            <a:ext cx="10259616" cy="3008266"/>
          </a:xfrm>
        </p:spPr>
        <p:txBody>
          <a:bodyPr anchor="b"/>
          <a:lstStyle>
            <a:lvl1pPr algn="ctr">
              <a:defRPr sz="67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4538401"/>
            <a:ext cx="10259616" cy="2086184"/>
          </a:xfrm>
        </p:spPr>
        <p:txBody>
          <a:bodyPr/>
          <a:lstStyle>
            <a:lvl1pPr marL="0" indent="0" algn="ctr">
              <a:buNone/>
              <a:defRPr sz="2693"/>
            </a:lvl1pPr>
            <a:lvl2pPr marL="512978" indent="0" algn="ctr">
              <a:buNone/>
              <a:defRPr sz="2244"/>
            </a:lvl2pPr>
            <a:lvl3pPr marL="1025957" indent="0" algn="ctr">
              <a:buNone/>
              <a:defRPr sz="2020"/>
            </a:lvl3pPr>
            <a:lvl4pPr marL="1538935" indent="0" algn="ctr">
              <a:buNone/>
              <a:defRPr sz="1795"/>
            </a:lvl4pPr>
            <a:lvl5pPr marL="2051914" indent="0" algn="ctr">
              <a:buNone/>
              <a:defRPr sz="1795"/>
            </a:lvl5pPr>
            <a:lvl6pPr marL="2564892" indent="0" algn="ctr">
              <a:buNone/>
              <a:defRPr sz="1795"/>
            </a:lvl6pPr>
            <a:lvl7pPr marL="3077870" indent="0" algn="ctr">
              <a:buNone/>
              <a:defRPr sz="1795"/>
            </a:lvl7pPr>
            <a:lvl8pPr marL="3590849" indent="0" algn="ctr">
              <a:buNone/>
              <a:defRPr sz="1795"/>
            </a:lvl8pPr>
            <a:lvl9pPr marL="4103827" indent="0" algn="ctr">
              <a:buNone/>
              <a:defRPr sz="179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7164-B5E6-4950-A1E0-CD34C0259106}" type="datetimeFigureOut">
              <a:rPr lang="en-AU" smtClean="0"/>
              <a:t>9/09/2018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9A24-6A4A-4ED2-BA34-FF6C0AD7F0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254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7164-B5E6-4950-A1E0-CD34C0259106}" type="datetimeFigureOut">
              <a:rPr lang="en-AU" smtClean="0"/>
              <a:t>9/09/2018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9A24-6A4A-4ED2-BA34-FF6C0AD7F0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338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3" y="460041"/>
            <a:ext cx="2949640" cy="73226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5" y="460041"/>
            <a:ext cx="8677925" cy="732264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7164-B5E6-4950-A1E0-CD34C0259106}" type="datetimeFigureOut">
              <a:rPr lang="en-AU" smtClean="0"/>
              <a:t>9/09/2018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9A24-6A4A-4ED2-BA34-FF6C0AD7F0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795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7164-B5E6-4950-A1E0-CD34C0259106}" type="datetimeFigureOut">
              <a:rPr lang="en-AU" smtClean="0"/>
              <a:t>9/09/2018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9A24-6A4A-4ED2-BA34-FF6C0AD7F0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342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0" y="2154191"/>
            <a:ext cx="11798558" cy="3594317"/>
          </a:xfrm>
        </p:spPr>
        <p:txBody>
          <a:bodyPr anchor="b"/>
          <a:lstStyle>
            <a:lvl1pPr>
              <a:defRPr sz="67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0" y="5782512"/>
            <a:ext cx="11798558" cy="1890166"/>
          </a:xfrm>
        </p:spPr>
        <p:txBody>
          <a:bodyPr/>
          <a:lstStyle>
            <a:lvl1pPr marL="0" indent="0">
              <a:buNone/>
              <a:defRPr sz="2693">
                <a:solidFill>
                  <a:schemeClr val="tx1">
                    <a:tint val="75000"/>
                  </a:schemeClr>
                </a:solidFill>
              </a:defRPr>
            </a:lvl1pPr>
            <a:lvl2pPr marL="512978" indent="0">
              <a:buNone/>
              <a:defRPr sz="2244">
                <a:solidFill>
                  <a:schemeClr val="tx1">
                    <a:tint val="75000"/>
                  </a:schemeClr>
                </a:solidFill>
              </a:defRPr>
            </a:lvl2pPr>
            <a:lvl3pPr marL="1025957" indent="0">
              <a:buNone/>
              <a:defRPr sz="2020">
                <a:solidFill>
                  <a:schemeClr val="tx1">
                    <a:tint val="75000"/>
                  </a:schemeClr>
                </a:solidFill>
              </a:defRPr>
            </a:lvl3pPr>
            <a:lvl4pPr marL="1538935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4pPr>
            <a:lvl5pPr marL="20519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5pPr>
            <a:lvl6pPr marL="2564892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6pPr>
            <a:lvl7pPr marL="3077870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7pPr>
            <a:lvl8pPr marL="3590849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8pPr>
            <a:lvl9pPr marL="4103827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7164-B5E6-4950-A1E0-CD34C0259106}" type="datetimeFigureOut">
              <a:rPr lang="en-AU" smtClean="0"/>
              <a:t>9/09/2018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9A24-6A4A-4ED2-BA34-FF6C0AD7F0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04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2300203"/>
            <a:ext cx="5813782" cy="54824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2300203"/>
            <a:ext cx="5813782" cy="54824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7164-B5E6-4950-A1E0-CD34C0259106}" type="datetimeFigureOut">
              <a:rPr lang="en-AU" smtClean="0"/>
              <a:t>9/09/2018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9A24-6A4A-4ED2-BA34-FF6C0AD7F0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13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460041"/>
            <a:ext cx="11798558" cy="16701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7" y="2118188"/>
            <a:ext cx="5787064" cy="1038091"/>
          </a:xfrm>
        </p:spPr>
        <p:txBody>
          <a:bodyPr anchor="b"/>
          <a:lstStyle>
            <a:lvl1pPr marL="0" indent="0">
              <a:buNone/>
              <a:defRPr sz="2693" b="1"/>
            </a:lvl1pPr>
            <a:lvl2pPr marL="512978" indent="0">
              <a:buNone/>
              <a:defRPr sz="2244" b="1"/>
            </a:lvl2pPr>
            <a:lvl3pPr marL="1025957" indent="0">
              <a:buNone/>
              <a:defRPr sz="2020" b="1"/>
            </a:lvl3pPr>
            <a:lvl4pPr marL="1538935" indent="0">
              <a:buNone/>
              <a:defRPr sz="1795" b="1"/>
            </a:lvl4pPr>
            <a:lvl5pPr marL="2051914" indent="0">
              <a:buNone/>
              <a:defRPr sz="1795" b="1"/>
            </a:lvl5pPr>
            <a:lvl6pPr marL="2564892" indent="0">
              <a:buNone/>
              <a:defRPr sz="1795" b="1"/>
            </a:lvl6pPr>
            <a:lvl7pPr marL="3077870" indent="0">
              <a:buNone/>
              <a:defRPr sz="1795" b="1"/>
            </a:lvl7pPr>
            <a:lvl8pPr marL="3590849" indent="0">
              <a:buNone/>
              <a:defRPr sz="1795" b="1"/>
            </a:lvl8pPr>
            <a:lvl9pPr marL="4103827" indent="0">
              <a:buNone/>
              <a:defRPr sz="179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7" y="3156278"/>
            <a:ext cx="5787064" cy="46424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1" y="2118188"/>
            <a:ext cx="5815564" cy="1038091"/>
          </a:xfrm>
        </p:spPr>
        <p:txBody>
          <a:bodyPr anchor="b"/>
          <a:lstStyle>
            <a:lvl1pPr marL="0" indent="0">
              <a:buNone/>
              <a:defRPr sz="2693" b="1"/>
            </a:lvl1pPr>
            <a:lvl2pPr marL="512978" indent="0">
              <a:buNone/>
              <a:defRPr sz="2244" b="1"/>
            </a:lvl2pPr>
            <a:lvl3pPr marL="1025957" indent="0">
              <a:buNone/>
              <a:defRPr sz="2020" b="1"/>
            </a:lvl3pPr>
            <a:lvl4pPr marL="1538935" indent="0">
              <a:buNone/>
              <a:defRPr sz="1795" b="1"/>
            </a:lvl4pPr>
            <a:lvl5pPr marL="2051914" indent="0">
              <a:buNone/>
              <a:defRPr sz="1795" b="1"/>
            </a:lvl5pPr>
            <a:lvl6pPr marL="2564892" indent="0">
              <a:buNone/>
              <a:defRPr sz="1795" b="1"/>
            </a:lvl6pPr>
            <a:lvl7pPr marL="3077870" indent="0">
              <a:buNone/>
              <a:defRPr sz="1795" b="1"/>
            </a:lvl7pPr>
            <a:lvl8pPr marL="3590849" indent="0">
              <a:buNone/>
              <a:defRPr sz="1795" b="1"/>
            </a:lvl8pPr>
            <a:lvl9pPr marL="4103827" indent="0">
              <a:buNone/>
              <a:defRPr sz="179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1" y="3156278"/>
            <a:ext cx="5815564" cy="46424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7164-B5E6-4950-A1E0-CD34C0259106}" type="datetimeFigureOut">
              <a:rPr lang="en-AU" smtClean="0"/>
              <a:t>9/09/2018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9A24-6A4A-4ED2-BA34-FF6C0AD7F0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0308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7164-B5E6-4950-A1E0-CD34C0259106}" type="datetimeFigureOut">
              <a:rPr lang="en-AU" smtClean="0"/>
              <a:t>9/09/2018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9A24-6A4A-4ED2-BA34-FF6C0AD7F0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700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7164-B5E6-4950-A1E0-CD34C0259106}" type="datetimeFigureOut">
              <a:rPr lang="en-AU" smtClean="0"/>
              <a:t>9/09/2018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9A24-6A4A-4ED2-BA34-FF6C0AD7F0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656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576051"/>
            <a:ext cx="4411991" cy="2016178"/>
          </a:xfrm>
        </p:spPr>
        <p:txBody>
          <a:bodyPr anchor="b"/>
          <a:lstStyle>
            <a:lvl1pPr>
              <a:defRPr sz="35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4" y="1244111"/>
            <a:ext cx="6925241" cy="6140542"/>
          </a:xfrm>
        </p:spPr>
        <p:txBody>
          <a:bodyPr/>
          <a:lstStyle>
            <a:lvl1pPr>
              <a:defRPr sz="3590"/>
            </a:lvl1pPr>
            <a:lvl2pPr>
              <a:defRPr sz="3142"/>
            </a:lvl2pPr>
            <a:lvl3pPr>
              <a:defRPr sz="2693"/>
            </a:lvl3pPr>
            <a:lvl4pPr>
              <a:defRPr sz="2244"/>
            </a:lvl4pPr>
            <a:lvl5pPr>
              <a:defRPr sz="2244"/>
            </a:lvl5pPr>
            <a:lvl6pPr>
              <a:defRPr sz="2244"/>
            </a:lvl6pPr>
            <a:lvl7pPr>
              <a:defRPr sz="2244"/>
            </a:lvl7pPr>
            <a:lvl8pPr>
              <a:defRPr sz="2244"/>
            </a:lvl8pPr>
            <a:lvl9pPr>
              <a:defRPr sz="224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592229"/>
            <a:ext cx="4411991" cy="4802425"/>
          </a:xfrm>
        </p:spPr>
        <p:txBody>
          <a:bodyPr/>
          <a:lstStyle>
            <a:lvl1pPr marL="0" indent="0">
              <a:buNone/>
              <a:defRPr sz="1795"/>
            </a:lvl1pPr>
            <a:lvl2pPr marL="512978" indent="0">
              <a:buNone/>
              <a:defRPr sz="1571"/>
            </a:lvl2pPr>
            <a:lvl3pPr marL="1025957" indent="0">
              <a:buNone/>
              <a:defRPr sz="1346"/>
            </a:lvl3pPr>
            <a:lvl4pPr marL="1538935" indent="0">
              <a:buNone/>
              <a:defRPr sz="1122"/>
            </a:lvl4pPr>
            <a:lvl5pPr marL="2051914" indent="0">
              <a:buNone/>
              <a:defRPr sz="1122"/>
            </a:lvl5pPr>
            <a:lvl6pPr marL="2564892" indent="0">
              <a:buNone/>
              <a:defRPr sz="1122"/>
            </a:lvl6pPr>
            <a:lvl7pPr marL="3077870" indent="0">
              <a:buNone/>
              <a:defRPr sz="1122"/>
            </a:lvl7pPr>
            <a:lvl8pPr marL="3590849" indent="0">
              <a:buNone/>
              <a:defRPr sz="1122"/>
            </a:lvl8pPr>
            <a:lvl9pPr marL="4103827" indent="0">
              <a:buNone/>
              <a:defRPr sz="112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7164-B5E6-4950-A1E0-CD34C0259106}" type="datetimeFigureOut">
              <a:rPr lang="en-AU" smtClean="0"/>
              <a:t>9/09/2018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9A24-6A4A-4ED2-BA34-FF6C0AD7F0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325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576051"/>
            <a:ext cx="4411991" cy="2016178"/>
          </a:xfrm>
        </p:spPr>
        <p:txBody>
          <a:bodyPr anchor="b"/>
          <a:lstStyle>
            <a:lvl1pPr>
              <a:defRPr sz="35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4" y="1244111"/>
            <a:ext cx="6925241" cy="6140542"/>
          </a:xfrm>
        </p:spPr>
        <p:txBody>
          <a:bodyPr anchor="t"/>
          <a:lstStyle>
            <a:lvl1pPr marL="0" indent="0">
              <a:buNone/>
              <a:defRPr sz="3590"/>
            </a:lvl1pPr>
            <a:lvl2pPr marL="512978" indent="0">
              <a:buNone/>
              <a:defRPr sz="3142"/>
            </a:lvl2pPr>
            <a:lvl3pPr marL="1025957" indent="0">
              <a:buNone/>
              <a:defRPr sz="2693"/>
            </a:lvl3pPr>
            <a:lvl4pPr marL="1538935" indent="0">
              <a:buNone/>
              <a:defRPr sz="2244"/>
            </a:lvl4pPr>
            <a:lvl5pPr marL="2051914" indent="0">
              <a:buNone/>
              <a:defRPr sz="2244"/>
            </a:lvl5pPr>
            <a:lvl6pPr marL="2564892" indent="0">
              <a:buNone/>
              <a:defRPr sz="2244"/>
            </a:lvl6pPr>
            <a:lvl7pPr marL="3077870" indent="0">
              <a:buNone/>
              <a:defRPr sz="2244"/>
            </a:lvl7pPr>
            <a:lvl8pPr marL="3590849" indent="0">
              <a:buNone/>
              <a:defRPr sz="2244"/>
            </a:lvl8pPr>
            <a:lvl9pPr marL="4103827" indent="0">
              <a:buNone/>
              <a:defRPr sz="224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592229"/>
            <a:ext cx="4411991" cy="4802425"/>
          </a:xfrm>
        </p:spPr>
        <p:txBody>
          <a:bodyPr/>
          <a:lstStyle>
            <a:lvl1pPr marL="0" indent="0">
              <a:buNone/>
              <a:defRPr sz="1795"/>
            </a:lvl1pPr>
            <a:lvl2pPr marL="512978" indent="0">
              <a:buNone/>
              <a:defRPr sz="1571"/>
            </a:lvl2pPr>
            <a:lvl3pPr marL="1025957" indent="0">
              <a:buNone/>
              <a:defRPr sz="1346"/>
            </a:lvl3pPr>
            <a:lvl4pPr marL="1538935" indent="0">
              <a:buNone/>
              <a:defRPr sz="1122"/>
            </a:lvl4pPr>
            <a:lvl5pPr marL="2051914" indent="0">
              <a:buNone/>
              <a:defRPr sz="1122"/>
            </a:lvl5pPr>
            <a:lvl6pPr marL="2564892" indent="0">
              <a:buNone/>
              <a:defRPr sz="1122"/>
            </a:lvl6pPr>
            <a:lvl7pPr marL="3077870" indent="0">
              <a:buNone/>
              <a:defRPr sz="1122"/>
            </a:lvl7pPr>
            <a:lvl8pPr marL="3590849" indent="0">
              <a:buNone/>
              <a:defRPr sz="1122"/>
            </a:lvl8pPr>
            <a:lvl9pPr marL="4103827" indent="0">
              <a:buNone/>
              <a:defRPr sz="112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7164-B5E6-4950-A1E0-CD34C0259106}" type="datetimeFigureOut">
              <a:rPr lang="en-AU" smtClean="0"/>
              <a:t>9/09/2018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9A24-6A4A-4ED2-BA34-FF6C0AD7F0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016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5" y="460041"/>
            <a:ext cx="117985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5" y="2300203"/>
            <a:ext cx="117985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8008708"/>
            <a:ext cx="3077885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17164-B5E6-4950-A1E0-CD34C0259106}" type="datetimeFigureOut">
              <a:rPr lang="en-AU" smtClean="0"/>
              <a:t>9/09/2018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1" y="8008708"/>
            <a:ext cx="461682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8" y="8008708"/>
            <a:ext cx="3077885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49A24-6A4A-4ED2-BA34-FF6C0AD7F0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949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25957" rtl="0" eaLnBrk="1" latinLnBrk="0" hangingPunct="1">
        <a:lnSpc>
          <a:spcPct val="90000"/>
        </a:lnSpc>
        <a:spcBef>
          <a:spcPct val="0"/>
        </a:spcBef>
        <a:buNone/>
        <a:defRPr sz="49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6489" indent="-256489" algn="l" defTabSz="1025957" rtl="0" eaLnBrk="1" latinLnBrk="0" hangingPunct="1">
        <a:lnSpc>
          <a:spcPct val="90000"/>
        </a:lnSpc>
        <a:spcBef>
          <a:spcPts val="1122"/>
        </a:spcBef>
        <a:buFont typeface="Arial" panose="020B0604020202020204" pitchFamily="34" charset="0"/>
        <a:buChar char="•"/>
        <a:defRPr sz="3142" kern="1200">
          <a:solidFill>
            <a:schemeClr val="tx1"/>
          </a:solidFill>
          <a:latin typeface="+mn-lt"/>
          <a:ea typeface="+mn-ea"/>
          <a:cs typeface="+mn-cs"/>
        </a:defRPr>
      </a:lvl1pPr>
      <a:lvl2pPr marL="769468" indent="-256489" algn="l" defTabSz="1025957" rtl="0" eaLnBrk="1" latinLnBrk="0" hangingPunct="1">
        <a:lnSpc>
          <a:spcPct val="90000"/>
        </a:lnSpc>
        <a:spcBef>
          <a:spcPts val="561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2pPr>
      <a:lvl3pPr marL="1282446" indent="-256489" algn="l" defTabSz="1025957" rtl="0" eaLnBrk="1" latinLnBrk="0" hangingPunct="1">
        <a:lnSpc>
          <a:spcPct val="90000"/>
        </a:lnSpc>
        <a:spcBef>
          <a:spcPts val="561"/>
        </a:spcBef>
        <a:buFont typeface="Arial" panose="020B0604020202020204" pitchFamily="34" charset="0"/>
        <a:buChar char="•"/>
        <a:defRPr sz="2244" kern="1200">
          <a:solidFill>
            <a:schemeClr val="tx1"/>
          </a:solidFill>
          <a:latin typeface="+mn-lt"/>
          <a:ea typeface="+mn-ea"/>
          <a:cs typeface="+mn-cs"/>
        </a:defRPr>
      </a:lvl3pPr>
      <a:lvl4pPr marL="1795424" indent="-256489" algn="l" defTabSz="1025957" rtl="0" eaLnBrk="1" latinLnBrk="0" hangingPunct="1">
        <a:lnSpc>
          <a:spcPct val="90000"/>
        </a:lnSpc>
        <a:spcBef>
          <a:spcPts val="561"/>
        </a:spcBef>
        <a:buFont typeface="Arial" panose="020B0604020202020204" pitchFamily="34" charset="0"/>
        <a:buChar char="•"/>
        <a:defRPr sz="2020" kern="1200">
          <a:solidFill>
            <a:schemeClr val="tx1"/>
          </a:solidFill>
          <a:latin typeface="+mn-lt"/>
          <a:ea typeface="+mn-ea"/>
          <a:cs typeface="+mn-cs"/>
        </a:defRPr>
      </a:lvl4pPr>
      <a:lvl5pPr marL="2308403" indent="-256489" algn="l" defTabSz="1025957" rtl="0" eaLnBrk="1" latinLnBrk="0" hangingPunct="1">
        <a:lnSpc>
          <a:spcPct val="90000"/>
        </a:lnSpc>
        <a:spcBef>
          <a:spcPts val="561"/>
        </a:spcBef>
        <a:buFont typeface="Arial" panose="020B0604020202020204" pitchFamily="34" charset="0"/>
        <a:buChar char="•"/>
        <a:defRPr sz="2020" kern="1200">
          <a:solidFill>
            <a:schemeClr val="tx1"/>
          </a:solidFill>
          <a:latin typeface="+mn-lt"/>
          <a:ea typeface="+mn-ea"/>
          <a:cs typeface="+mn-cs"/>
        </a:defRPr>
      </a:lvl5pPr>
      <a:lvl6pPr marL="2821381" indent="-256489" algn="l" defTabSz="1025957" rtl="0" eaLnBrk="1" latinLnBrk="0" hangingPunct="1">
        <a:lnSpc>
          <a:spcPct val="90000"/>
        </a:lnSpc>
        <a:spcBef>
          <a:spcPts val="561"/>
        </a:spcBef>
        <a:buFont typeface="Arial" panose="020B0604020202020204" pitchFamily="34" charset="0"/>
        <a:buChar char="•"/>
        <a:defRPr sz="2020" kern="1200">
          <a:solidFill>
            <a:schemeClr val="tx1"/>
          </a:solidFill>
          <a:latin typeface="+mn-lt"/>
          <a:ea typeface="+mn-ea"/>
          <a:cs typeface="+mn-cs"/>
        </a:defRPr>
      </a:lvl6pPr>
      <a:lvl7pPr marL="3334360" indent="-256489" algn="l" defTabSz="1025957" rtl="0" eaLnBrk="1" latinLnBrk="0" hangingPunct="1">
        <a:lnSpc>
          <a:spcPct val="90000"/>
        </a:lnSpc>
        <a:spcBef>
          <a:spcPts val="561"/>
        </a:spcBef>
        <a:buFont typeface="Arial" panose="020B0604020202020204" pitchFamily="34" charset="0"/>
        <a:buChar char="•"/>
        <a:defRPr sz="2020" kern="1200">
          <a:solidFill>
            <a:schemeClr val="tx1"/>
          </a:solidFill>
          <a:latin typeface="+mn-lt"/>
          <a:ea typeface="+mn-ea"/>
          <a:cs typeface="+mn-cs"/>
        </a:defRPr>
      </a:lvl7pPr>
      <a:lvl8pPr marL="3847338" indent="-256489" algn="l" defTabSz="1025957" rtl="0" eaLnBrk="1" latinLnBrk="0" hangingPunct="1">
        <a:lnSpc>
          <a:spcPct val="90000"/>
        </a:lnSpc>
        <a:spcBef>
          <a:spcPts val="561"/>
        </a:spcBef>
        <a:buFont typeface="Arial" panose="020B0604020202020204" pitchFamily="34" charset="0"/>
        <a:buChar char="•"/>
        <a:defRPr sz="2020" kern="1200">
          <a:solidFill>
            <a:schemeClr val="tx1"/>
          </a:solidFill>
          <a:latin typeface="+mn-lt"/>
          <a:ea typeface="+mn-ea"/>
          <a:cs typeface="+mn-cs"/>
        </a:defRPr>
      </a:lvl8pPr>
      <a:lvl9pPr marL="4360316" indent="-256489" algn="l" defTabSz="1025957" rtl="0" eaLnBrk="1" latinLnBrk="0" hangingPunct="1">
        <a:lnSpc>
          <a:spcPct val="90000"/>
        </a:lnSpc>
        <a:spcBef>
          <a:spcPts val="561"/>
        </a:spcBef>
        <a:buFont typeface="Arial" panose="020B0604020202020204" pitchFamily="34" charset="0"/>
        <a:buChar char="•"/>
        <a:defRPr sz="20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5957" rtl="0" eaLnBrk="1" latinLnBrk="0" hangingPunct="1">
        <a:defRPr sz="2020" kern="1200">
          <a:solidFill>
            <a:schemeClr val="tx1"/>
          </a:solidFill>
          <a:latin typeface="+mn-lt"/>
          <a:ea typeface="+mn-ea"/>
          <a:cs typeface="+mn-cs"/>
        </a:defRPr>
      </a:lvl1pPr>
      <a:lvl2pPr marL="512978" algn="l" defTabSz="1025957" rtl="0" eaLnBrk="1" latinLnBrk="0" hangingPunct="1">
        <a:defRPr sz="2020" kern="1200">
          <a:solidFill>
            <a:schemeClr val="tx1"/>
          </a:solidFill>
          <a:latin typeface="+mn-lt"/>
          <a:ea typeface="+mn-ea"/>
          <a:cs typeface="+mn-cs"/>
        </a:defRPr>
      </a:lvl2pPr>
      <a:lvl3pPr marL="1025957" algn="l" defTabSz="1025957" rtl="0" eaLnBrk="1" latinLnBrk="0" hangingPunct="1">
        <a:defRPr sz="2020" kern="1200">
          <a:solidFill>
            <a:schemeClr val="tx1"/>
          </a:solidFill>
          <a:latin typeface="+mn-lt"/>
          <a:ea typeface="+mn-ea"/>
          <a:cs typeface="+mn-cs"/>
        </a:defRPr>
      </a:lvl3pPr>
      <a:lvl4pPr marL="1538935" algn="l" defTabSz="1025957" rtl="0" eaLnBrk="1" latinLnBrk="0" hangingPunct="1">
        <a:defRPr sz="2020" kern="1200">
          <a:solidFill>
            <a:schemeClr val="tx1"/>
          </a:solidFill>
          <a:latin typeface="+mn-lt"/>
          <a:ea typeface="+mn-ea"/>
          <a:cs typeface="+mn-cs"/>
        </a:defRPr>
      </a:lvl4pPr>
      <a:lvl5pPr marL="2051914" algn="l" defTabSz="1025957" rtl="0" eaLnBrk="1" latinLnBrk="0" hangingPunct="1">
        <a:defRPr sz="2020" kern="1200">
          <a:solidFill>
            <a:schemeClr val="tx1"/>
          </a:solidFill>
          <a:latin typeface="+mn-lt"/>
          <a:ea typeface="+mn-ea"/>
          <a:cs typeface="+mn-cs"/>
        </a:defRPr>
      </a:lvl5pPr>
      <a:lvl6pPr marL="2564892" algn="l" defTabSz="1025957" rtl="0" eaLnBrk="1" latinLnBrk="0" hangingPunct="1">
        <a:defRPr sz="2020" kern="1200">
          <a:solidFill>
            <a:schemeClr val="tx1"/>
          </a:solidFill>
          <a:latin typeface="+mn-lt"/>
          <a:ea typeface="+mn-ea"/>
          <a:cs typeface="+mn-cs"/>
        </a:defRPr>
      </a:lvl6pPr>
      <a:lvl7pPr marL="3077870" algn="l" defTabSz="1025957" rtl="0" eaLnBrk="1" latinLnBrk="0" hangingPunct="1">
        <a:defRPr sz="2020" kern="1200">
          <a:solidFill>
            <a:schemeClr val="tx1"/>
          </a:solidFill>
          <a:latin typeface="+mn-lt"/>
          <a:ea typeface="+mn-ea"/>
          <a:cs typeface="+mn-cs"/>
        </a:defRPr>
      </a:lvl7pPr>
      <a:lvl8pPr marL="3590849" algn="l" defTabSz="1025957" rtl="0" eaLnBrk="1" latinLnBrk="0" hangingPunct="1">
        <a:defRPr sz="2020" kern="1200">
          <a:solidFill>
            <a:schemeClr val="tx1"/>
          </a:solidFill>
          <a:latin typeface="+mn-lt"/>
          <a:ea typeface="+mn-ea"/>
          <a:cs typeface="+mn-cs"/>
        </a:defRPr>
      </a:lvl8pPr>
      <a:lvl9pPr marL="4103827" algn="l" defTabSz="1025957" rtl="0" eaLnBrk="1" latinLnBrk="0" hangingPunct="1">
        <a:defRPr sz="20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8" t="23835" r="23671" b="23835"/>
          <a:stretch/>
        </p:blipFill>
        <p:spPr bwMode="auto">
          <a:xfrm>
            <a:off x="5348600" y="300475"/>
            <a:ext cx="8263029" cy="8263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-64227" y="4274672"/>
            <a:ext cx="5472740" cy="3476510"/>
            <a:chOff x="10379342" y="28518894"/>
            <a:chExt cx="6696746" cy="3523229"/>
          </a:xfrm>
        </p:grpSpPr>
        <p:sp>
          <p:nvSpPr>
            <p:cNvPr id="6" name="TextBox 97"/>
            <p:cNvSpPr txBox="1"/>
            <p:nvPr/>
          </p:nvSpPr>
          <p:spPr>
            <a:xfrm>
              <a:off x="10379342" y="28518894"/>
              <a:ext cx="6696746" cy="567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3199" b="1" dirty="0"/>
                <a:t>Single electron transistor (SET)</a:t>
              </a:r>
              <a:endParaRPr lang="en-AU" sz="3199" b="1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0514508" y="29069670"/>
              <a:ext cx="6369265" cy="2972453"/>
              <a:chOff x="10514508" y="29069670"/>
              <a:chExt cx="6369265" cy="297245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0571657" y="29069670"/>
                <a:ext cx="6312116" cy="2312600"/>
                <a:chOff x="14038351" y="29072286"/>
                <a:chExt cx="3629791" cy="1329864"/>
              </a:xfrm>
            </p:grpSpPr>
            <p:pic>
              <p:nvPicPr>
                <p:cNvPr id="10" name="Picture 4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24" t="88315" r="4773"/>
                <a:stretch/>
              </p:blipFill>
              <p:spPr bwMode="auto">
                <a:xfrm>
                  <a:off x="14038351" y="30277829"/>
                  <a:ext cx="3629791" cy="1243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1" name="Picture 4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24" r="4773"/>
                <a:stretch/>
              </p:blipFill>
              <p:spPr bwMode="auto">
                <a:xfrm>
                  <a:off x="14038351" y="29291350"/>
                  <a:ext cx="3629791" cy="10639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12" name="Group 11"/>
                <p:cNvGrpSpPr/>
                <p:nvPr/>
              </p:nvGrpSpPr>
              <p:grpSpPr>
                <a:xfrm>
                  <a:off x="14282558" y="29257960"/>
                  <a:ext cx="1362878" cy="841548"/>
                  <a:chOff x="5844085" y="1139379"/>
                  <a:chExt cx="1362878" cy="841548"/>
                </a:xfrm>
              </p:grpSpPr>
              <p:sp>
                <p:nvSpPr>
                  <p:cNvPr id="20" name="Rectangle 19"/>
                  <p:cNvSpPr/>
                  <p:nvPr/>
                </p:nvSpPr>
                <p:spPr>
                  <a:xfrm>
                    <a:off x="5888705" y="1723266"/>
                    <a:ext cx="318135" cy="2576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AU" sz="2400" dirty="0"/>
                      <a:t>n</a:t>
                    </a:r>
                    <a:r>
                      <a:rPr lang="en-AU" sz="2400" baseline="30000" dirty="0"/>
                      <a:t>++</a:t>
                    </a:r>
                    <a:endParaRPr lang="en-AU" sz="2400" dirty="0"/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5945847" y="1632128"/>
                    <a:ext cx="106230" cy="2576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AU" sz="2400" dirty="0"/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5844085" y="1419863"/>
                    <a:ext cx="450212" cy="22330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AU" sz="2000" dirty="0">
                        <a:solidFill>
                          <a:schemeClr val="bg1"/>
                        </a:solidFill>
                      </a:rPr>
                      <a:t>metal</a:t>
                    </a:r>
                    <a:endParaRPr lang="en-AU" sz="20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6545824" y="1139379"/>
                    <a:ext cx="450212" cy="22330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AU" sz="2000" dirty="0"/>
                      <a:t>metal</a:t>
                    </a:r>
                    <a:endParaRPr lang="en-AU" sz="2000" dirty="0"/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6827214" y="1379693"/>
                    <a:ext cx="379749" cy="18895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AU" sz="1600" dirty="0"/>
                      <a:t>metal</a:t>
                    </a:r>
                    <a:endParaRPr lang="en-AU" sz="1600" dirty="0"/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17092724" y="29747381"/>
                  <a:ext cx="165864" cy="270664"/>
                  <a:chOff x="5945847" y="1632128"/>
                  <a:chExt cx="165864" cy="270664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6005481" y="1673045"/>
                    <a:ext cx="106230" cy="22974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r"/>
                    <a:endParaRPr lang="en-AU" sz="2075" dirty="0"/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5945847" y="1632128"/>
                    <a:ext cx="106230" cy="2576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AU" sz="2400" dirty="0"/>
                  </a:p>
                </p:txBody>
              </p:sp>
            </p:grpSp>
            <p:cxnSp>
              <p:nvCxnSpPr>
                <p:cNvPr id="14" name="Straight Arrow Connector 13"/>
                <p:cNvCxnSpPr/>
                <p:nvPr/>
              </p:nvCxnSpPr>
              <p:spPr>
                <a:xfrm flipH="1">
                  <a:off x="16315796" y="29259315"/>
                  <a:ext cx="237967" cy="22059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16500709" y="29072286"/>
                  <a:ext cx="429638" cy="2233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2000" dirty="0"/>
                    <a:t>oxide</a:t>
                  </a:r>
                  <a:endParaRPr lang="en-AU" sz="2000" dirty="0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17351545" y="30164876"/>
                  <a:ext cx="308069" cy="223306"/>
                </a:xfrm>
                <a:prstGeom prst="rect">
                  <a:avLst/>
                </a:prstGeom>
              </p:spPr>
              <p:txBody>
                <a:bodyPr wrap="none" anchor="b">
                  <a:spAutoFit/>
                </a:bodyPr>
                <a:lstStyle/>
                <a:p>
                  <a:pPr algn="r"/>
                  <a:r>
                    <a:rPr lang="en-AU" sz="2000" baseline="30000" dirty="0"/>
                    <a:t>28</a:t>
                  </a:r>
                  <a:r>
                    <a:rPr lang="en-AU" sz="2000" dirty="0"/>
                    <a:t>Si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4763143" y="29680716"/>
                  <a:ext cx="429638" cy="2233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2000" dirty="0">
                      <a:solidFill>
                        <a:schemeClr val="bg1"/>
                      </a:solidFill>
                    </a:rPr>
                    <a:t>oxide</a:t>
                  </a:r>
                  <a:endParaRPr lang="en-AU" sz="20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9" name="TextBox 97"/>
              <p:cNvSpPr txBox="1"/>
              <p:nvPr/>
            </p:nvSpPr>
            <p:spPr>
              <a:xfrm>
                <a:off x="10514508" y="31534315"/>
                <a:ext cx="6297286" cy="507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162" indent="-457162" algn="ctr">
                  <a:buFont typeface="Wingdings" panose="05000000000000000000" pitchFamily="2" charset="2"/>
                  <a:buChar char="Ø"/>
                </a:pPr>
                <a:r>
                  <a:rPr lang="en-AU" sz="2800" dirty="0"/>
                  <a:t>Read-out and initialization</a:t>
                </a:r>
                <a:endParaRPr lang="en-AU" sz="2800" dirty="0"/>
              </a:p>
            </p:txBody>
          </p:sp>
        </p:grpSp>
      </p:grpSp>
      <p:sp>
        <p:nvSpPr>
          <p:cNvPr id="25" name="Arc 24"/>
          <p:cNvSpPr/>
          <p:nvPr/>
        </p:nvSpPr>
        <p:spPr bwMode="auto">
          <a:xfrm rot="13087182">
            <a:off x="5481632" y="5155224"/>
            <a:ext cx="666884" cy="1583688"/>
          </a:xfrm>
          <a:prstGeom prst="arc">
            <a:avLst>
              <a:gd name="adj1" fmla="val 11944423"/>
              <a:gd name="adj2" fmla="val 16397265"/>
            </a:avLst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863528" fontAlgn="base">
              <a:spcBef>
                <a:spcPct val="50000"/>
              </a:spcBef>
              <a:spcAft>
                <a:spcPct val="0"/>
              </a:spcAft>
            </a:pPr>
            <a:endParaRPr lang="en-AU" sz="4200">
              <a:latin typeface="Arial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92073" y="387784"/>
            <a:ext cx="4780816" cy="2538289"/>
            <a:chOff x="2398151" y="29715277"/>
            <a:chExt cx="4120927" cy="2522119"/>
          </a:xfrm>
        </p:grpSpPr>
        <p:grpSp>
          <p:nvGrpSpPr>
            <p:cNvPr id="27" name="Group 26"/>
            <p:cNvGrpSpPr/>
            <p:nvPr/>
          </p:nvGrpSpPr>
          <p:grpSpPr>
            <a:xfrm>
              <a:off x="2398151" y="30603262"/>
              <a:ext cx="4120927" cy="1634134"/>
              <a:chOff x="10926803" y="33359006"/>
              <a:chExt cx="2771324" cy="778811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11560107" y="33359006"/>
                <a:ext cx="1492731" cy="268148"/>
              </a:xfrm>
              <a:prstGeom prst="roundRect">
                <a:avLst/>
              </a:prstGeom>
              <a:solidFill>
                <a:srgbClr val="77933C">
                  <a:alpha val="75000"/>
                </a:srgbClr>
              </a:solidFill>
              <a:ln w="1016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13127818" y="33359006"/>
                <a:ext cx="497577" cy="306603"/>
              </a:xfrm>
              <a:prstGeom prst="roundRect">
                <a:avLst/>
              </a:prstGeom>
              <a:solidFill>
                <a:schemeClr val="accent5">
                  <a:lumMod val="75000"/>
                  <a:alpha val="75000"/>
                </a:schemeClr>
              </a:solidFill>
              <a:ln w="1016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0926803" y="33717856"/>
                <a:ext cx="2771324" cy="4199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AU" sz="2000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28</a:t>
                </a:r>
                <a:r>
                  <a:rPr lang="en-AU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</a:t>
                </a:r>
                <a:endParaRPr lang="en-AU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0986573" y="33359006"/>
                <a:ext cx="497577" cy="306603"/>
              </a:xfrm>
              <a:prstGeom prst="roundRect">
                <a:avLst/>
              </a:prstGeom>
              <a:solidFill>
                <a:schemeClr val="accent5">
                  <a:lumMod val="75000"/>
                  <a:alpha val="75000"/>
                </a:schemeClr>
              </a:solidFill>
              <a:ln w="1016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0926803" y="33582027"/>
                <a:ext cx="2771324" cy="135829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en-AU" sz="2000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Oval 33"/>
              <p:cNvSpPr>
                <a:spLocks/>
              </p:cNvSpPr>
              <p:nvPr/>
            </p:nvSpPr>
            <p:spPr>
              <a:xfrm>
                <a:off x="12078563" y="33905448"/>
                <a:ext cx="108000" cy="7720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2201629" y="33779077"/>
                <a:ext cx="333492" cy="220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AU" sz="2400" baseline="30000" dirty="0"/>
                  <a:t>31</a:t>
                </a:r>
                <a:r>
                  <a:rPr lang="en-AU" sz="2400" dirty="0"/>
                  <a:t>P</a:t>
                </a:r>
                <a:endParaRPr lang="en-AU" sz="24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2596988" y="33543665"/>
                <a:ext cx="451581" cy="1906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2000" dirty="0">
                    <a:solidFill>
                      <a:schemeClr val="bg1"/>
                    </a:solidFill>
                  </a:rPr>
                  <a:t>oxide</a:t>
                </a:r>
                <a:endParaRPr lang="en-AU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988358" y="33377646"/>
                <a:ext cx="473206" cy="1906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2000" dirty="0"/>
                  <a:t>metal</a:t>
                </a:r>
                <a:endParaRPr lang="en-AU" sz="20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1563589" y="33377646"/>
                <a:ext cx="473206" cy="1906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2000" dirty="0"/>
                  <a:t>metal</a:t>
                </a:r>
                <a:endParaRPr lang="en-AU" sz="2000" dirty="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290759" y="29715277"/>
              <a:ext cx="2335710" cy="584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3199" b="1" dirty="0"/>
                <a:t>Qubit unit cell</a:t>
              </a:r>
              <a:endParaRPr lang="en-AU" sz="3199" b="1" dirty="0"/>
            </a:p>
          </p:txBody>
        </p:sp>
      </p:grpSp>
      <p:sp>
        <p:nvSpPr>
          <p:cNvPr id="39" name="Arc 38"/>
          <p:cNvSpPr/>
          <p:nvPr/>
        </p:nvSpPr>
        <p:spPr bwMode="auto">
          <a:xfrm rot="11890062" flipV="1">
            <a:off x="4995102" y="1381568"/>
            <a:ext cx="2277064" cy="2289905"/>
          </a:xfrm>
          <a:prstGeom prst="arc">
            <a:avLst>
              <a:gd name="adj1" fmla="val 13542765"/>
              <a:gd name="adj2" fmla="val 20423287"/>
            </a:avLst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863528" fontAlgn="base">
              <a:spcBef>
                <a:spcPct val="50000"/>
              </a:spcBef>
              <a:spcAft>
                <a:spcPct val="0"/>
              </a:spcAft>
            </a:pPr>
            <a:endParaRPr lang="en-AU" sz="4200">
              <a:latin typeface="Arial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5995592" y="4238777"/>
            <a:ext cx="2006602" cy="2008391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 flipH="1" flipV="1">
            <a:off x="7161633" y="2058038"/>
            <a:ext cx="1382095" cy="138240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8882644">
            <a:off x="11436298" y="5089639"/>
            <a:ext cx="1550424" cy="584775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AU" sz="3200" dirty="0" smtClean="0">
                <a:effectLst>
                  <a:glow rad="736600">
                    <a:schemeClr val="bg1">
                      <a:alpha val="90000"/>
                    </a:schemeClr>
                  </a:glow>
                </a:effectLst>
              </a:rPr>
              <a:t>200 nm</a:t>
            </a:r>
            <a:endParaRPr lang="en-AU" sz="3200" dirty="0">
              <a:effectLst>
                <a:glow rad="736600">
                  <a:schemeClr val="bg1">
                    <a:alpha val="90000"/>
                  </a:schemeClr>
                </a:glow>
              </a:effectLst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11146855" y="4398279"/>
            <a:ext cx="1704080" cy="1708575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102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27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Tenberg</dc:creator>
  <cp:lastModifiedBy>Stefanie Tenberg</cp:lastModifiedBy>
  <cp:revision>2</cp:revision>
  <dcterms:created xsi:type="dcterms:W3CDTF">2018-09-09T05:05:54Z</dcterms:created>
  <dcterms:modified xsi:type="dcterms:W3CDTF">2018-09-09T05:09:51Z</dcterms:modified>
</cp:coreProperties>
</file>