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5588" cy="4608513"/>
  <p:notesSz cx="7099300" cy="10234613"/>
  <p:defaultTextStyle>
    <a:defPPr>
      <a:defRPr lang="en-US"/>
    </a:defPPr>
    <a:lvl1pPr marL="0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1pPr>
    <a:lvl2pPr marL="300210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2pPr>
    <a:lvl3pPr marL="600419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3pPr>
    <a:lvl4pPr marL="900629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4pPr>
    <a:lvl5pPr marL="1200838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5pPr>
    <a:lvl6pPr marL="1501048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6pPr>
    <a:lvl7pPr marL="1801257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7pPr>
    <a:lvl8pPr marL="2101467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8pPr>
    <a:lvl9pPr marL="2401676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7" userDrawn="1">
          <p15:clr>
            <a:srgbClr val="A4A3A4"/>
          </p15:clr>
        </p15:guide>
        <p15:guide id="2" pos="2343" userDrawn="1">
          <p15:clr>
            <a:srgbClr val="A4A3A4"/>
          </p15:clr>
        </p15:guide>
        <p15:guide id="3" orient="horz" pos="1452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C8CF"/>
    <a:srgbClr val="216DA3"/>
    <a:srgbClr val="CBA127"/>
    <a:srgbClr val="F5E9C7"/>
    <a:srgbClr val="F0DFAE"/>
    <a:srgbClr val="EAD28E"/>
    <a:srgbClr val="E1BF61"/>
    <a:srgbClr val="35A8B1"/>
    <a:srgbClr val="E69F00"/>
    <a:srgbClr val="352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1314" autoAdjust="0"/>
  </p:normalViewPr>
  <p:slideViewPr>
    <p:cSldViewPr>
      <p:cViewPr>
        <p:scale>
          <a:sx n="100" d="100"/>
          <a:sy n="100" d="100"/>
        </p:scale>
        <p:origin x="924" y="1200"/>
      </p:cViewPr>
      <p:guideLst>
        <p:guide orient="horz" pos="1757"/>
        <p:guide pos="2343"/>
        <p:guide orient="horz" pos="1452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r">
              <a:defRPr sz="1200"/>
            </a:lvl1pPr>
          </a:lstStyle>
          <a:p>
            <a:fld id="{740EDF3E-1DB2-4A62-8850-26C64ED0AD06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57175" y="768350"/>
            <a:ext cx="76136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2" tIns="47416" rIns="94832" bIns="47416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832" tIns="47416" rIns="94832" bIns="474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r">
              <a:defRPr sz="1200"/>
            </a:lvl1pPr>
          </a:lstStyle>
          <a:p>
            <a:fld id="{DE206611-5366-4379-BEB8-B74915BAC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59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1pPr>
    <a:lvl2pPr marL="300210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2pPr>
    <a:lvl3pPr marL="600419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3pPr>
    <a:lvl4pPr marL="900629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4pPr>
    <a:lvl5pPr marL="1200838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5pPr>
    <a:lvl6pPr marL="1501048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6pPr>
    <a:lvl7pPr marL="1801257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7pPr>
    <a:lvl8pPr marL="2101467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8pPr>
    <a:lvl9pPr marL="2401676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7175" y="768350"/>
            <a:ext cx="76136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6611-5366-4379-BEB8-B74915BAC19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018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30" y="1431627"/>
            <a:ext cx="7773751" cy="9878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44" y="2611492"/>
            <a:ext cx="6401911" cy="11777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2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68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0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558" y="184556"/>
            <a:ext cx="2057758" cy="39321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84" y="184556"/>
            <a:ext cx="6020845" cy="39321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8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3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50" y="2961400"/>
            <a:ext cx="7773751" cy="915302"/>
          </a:xfrm>
        </p:spPr>
        <p:txBody>
          <a:bodyPr anchor="t"/>
          <a:lstStyle>
            <a:lvl1pPr algn="l">
              <a:defRPr sz="4401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50" y="1953286"/>
            <a:ext cx="7773751" cy="10081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965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93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896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861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827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791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757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722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09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81" y="1075323"/>
            <a:ext cx="4039301" cy="3041406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012" y="1075323"/>
            <a:ext cx="4039301" cy="3041406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01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90" y="1031590"/>
            <a:ext cx="4040888" cy="429915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65" indent="0">
              <a:buNone/>
              <a:defRPr sz="2200" b="1"/>
            </a:lvl2pPr>
            <a:lvl3pPr marL="1005930" indent="0">
              <a:buNone/>
              <a:defRPr sz="1980" b="1"/>
            </a:lvl3pPr>
            <a:lvl4pPr marL="1508896" indent="0">
              <a:buNone/>
              <a:defRPr sz="1760" b="1"/>
            </a:lvl4pPr>
            <a:lvl5pPr marL="2011861" indent="0">
              <a:buNone/>
              <a:defRPr sz="1760" b="1"/>
            </a:lvl5pPr>
            <a:lvl6pPr marL="2514827" indent="0">
              <a:buNone/>
              <a:defRPr sz="1760" b="1"/>
            </a:lvl6pPr>
            <a:lvl7pPr marL="3017791" indent="0">
              <a:buNone/>
              <a:defRPr sz="1760" b="1"/>
            </a:lvl7pPr>
            <a:lvl8pPr marL="3520757" indent="0">
              <a:buNone/>
              <a:defRPr sz="1760" b="1"/>
            </a:lvl8pPr>
            <a:lvl9pPr marL="4023722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90" y="1461496"/>
            <a:ext cx="4040888" cy="2655230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33" y="1031590"/>
            <a:ext cx="4042480" cy="429915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65" indent="0">
              <a:buNone/>
              <a:defRPr sz="2200" b="1"/>
            </a:lvl2pPr>
            <a:lvl3pPr marL="1005930" indent="0">
              <a:buNone/>
              <a:defRPr sz="1980" b="1"/>
            </a:lvl3pPr>
            <a:lvl4pPr marL="1508896" indent="0">
              <a:buNone/>
              <a:defRPr sz="1760" b="1"/>
            </a:lvl4pPr>
            <a:lvl5pPr marL="2011861" indent="0">
              <a:buNone/>
              <a:defRPr sz="1760" b="1"/>
            </a:lvl5pPr>
            <a:lvl6pPr marL="2514827" indent="0">
              <a:buNone/>
              <a:defRPr sz="1760" b="1"/>
            </a:lvl6pPr>
            <a:lvl7pPr marL="3017791" indent="0">
              <a:buNone/>
              <a:defRPr sz="1760" b="1"/>
            </a:lvl7pPr>
            <a:lvl8pPr marL="3520757" indent="0">
              <a:buNone/>
              <a:defRPr sz="1760" b="1"/>
            </a:lvl8pPr>
            <a:lvl9pPr marL="4023722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33" y="1461496"/>
            <a:ext cx="4042480" cy="2655230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4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38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18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93" y="183487"/>
            <a:ext cx="3008837" cy="78088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76" y="183487"/>
            <a:ext cx="5112638" cy="393323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93" y="964376"/>
            <a:ext cx="3008837" cy="3152350"/>
          </a:xfrm>
        </p:spPr>
        <p:txBody>
          <a:bodyPr/>
          <a:lstStyle>
            <a:lvl1pPr marL="0" indent="0">
              <a:buNone/>
              <a:defRPr sz="1540"/>
            </a:lvl1pPr>
            <a:lvl2pPr marL="502965" indent="0">
              <a:buNone/>
              <a:defRPr sz="1320"/>
            </a:lvl2pPr>
            <a:lvl3pPr marL="1005930" indent="0">
              <a:buNone/>
              <a:defRPr sz="1100"/>
            </a:lvl3pPr>
            <a:lvl4pPr marL="1508896" indent="0">
              <a:buNone/>
              <a:defRPr sz="990"/>
            </a:lvl4pPr>
            <a:lvl5pPr marL="2011861" indent="0">
              <a:buNone/>
              <a:defRPr sz="990"/>
            </a:lvl5pPr>
            <a:lvl6pPr marL="2514827" indent="0">
              <a:buNone/>
              <a:defRPr sz="990"/>
            </a:lvl6pPr>
            <a:lvl7pPr marL="3017791" indent="0">
              <a:buNone/>
              <a:defRPr sz="990"/>
            </a:lvl7pPr>
            <a:lvl8pPr marL="3520757" indent="0">
              <a:buNone/>
              <a:defRPr sz="990"/>
            </a:lvl8pPr>
            <a:lvl9pPr marL="4023722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7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3" y="3225966"/>
            <a:ext cx="5487353" cy="38084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03" y="411786"/>
            <a:ext cx="5487353" cy="2765108"/>
          </a:xfrm>
        </p:spPr>
        <p:txBody>
          <a:bodyPr/>
          <a:lstStyle>
            <a:lvl1pPr marL="0" indent="0">
              <a:buNone/>
              <a:defRPr sz="3520"/>
            </a:lvl1pPr>
            <a:lvl2pPr marL="502965" indent="0">
              <a:buNone/>
              <a:defRPr sz="3080"/>
            </a:lvl2pPr>
            <a:lvl3pPr marL="1005930" indent="0">
              <a:buNone/>
              <a:defRPr sz="2640"/>
            </a:lvl3pPr>
            <a:lvl4pPr marL="1508896" indent="0">
              <a:buNone/>
              <a:defRPr sz="2200"/>
            </a:lvl4pPr>
            <a:lvl5pPr marL="2011861" indent="0">
              <a:buNone/>
              <a:defRPr sz="2200"/>
            </a:lvl5pPr>
            <a:lvl6pPr marL="2514827" indent="0">
              <a:buNone/>
              <a:defRPr sz="2200"/>
            </a:lvl6pPr>
            <a:lvl7pPr marL="3017791" indent="0">
              <a:buNone/>
              <a:defRPr sz="2200"/>
            </a:lvl7pPr>
            <a:lvl8pPr marL="3520757" indent="0">
              <a:buNone/>
              <a:defRPr sz="2200"/>
            </a:lvl8pPr>
            <a:lvl9pPr marL="4023722" indent="0">
              <a:buNone/>
              <a:defRPr sz="22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03" y="3606803"/>
            <a:ext cx="5487353" cy="540860"/>
          </a:xfrm>
        </p:spPr>
        <p:txBody>
          <a:bodyPr/>
          <a:lstStyle>
            <a:lvl1pPr marL="0" indent="0">
              <a:buNone/>
              <a:defRPr sz="1540"/>
            </a:lvl1pPr>
            <a:lvl2pPr marL="502965" indent="0">
              <a:buNone/>
              <a:defRPr sz="1320"/>
            </a:lvl2pPr>
            <a:lvl3pPr marL="1005930" indent="0">
              <a:buNone/>
              <a:defRPr sz="1100"/>
            </a:lvl3pPr>
            <a:lvl4pPr marL="1508896" indent="0">
              <a:buNone/>
              <a:defRPr sz="990"/>
            </a:lvl4pPr>
            <a:lvl5pPr marL="2011861" indent="0">
              <a:buNone/>
              <a:defRPr sz="990"/>
            </a:lvl5pPr>
            <a:lvl6pPr marL="2514827" indent="0">
              <a:buNone/>
              <a:defRPr sz="990"/>
            </a:lvl6pPr>
            <a:lvl7pPr marL="3017791" indent="0">
              <a:buNone/>
              <a:defRPr sz="990"/>
            </a:lvl7pPr>
            <a:lvl8pPr marL="3520757" indent="0">
              <a:buNone/>
              <a:defRPr sz="990"/>
            </a:lvl8pPr>
            <a:lvl9pPr marL="4023722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46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84" y="184558"/>
            <a:ext cx="8231030" cy="76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84" y="1075323"/>
            <a:ext cx="8231030" cy="304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80" y="4271411"/>
            <a:ext cx="2133970" cy="245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4FC0-3C48-40E8-AB4F-4CAB839CBF3A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748" y="4271411"/>
            <a:ext cx="2896103" cy="245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4338" y="4271411"/>
            <a:ext cx="2133970" cy="245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3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5930" rtl="0" eaLnBrk="1" latinLnBrk="0" hangingPunct="1">
        <a:spcBef>
          <a:spcPct val="0"/>
        </a:spcBef>
        <a:buNone/>
        <a:defRPr sz="48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224" indent="-377224" algn="l" defTabSz="1005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318" indent="-314353" algn="l" defTabSz="1005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413" indent="-251482" algn="l" defTabSz="1005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378" indent="-251482" algn="l" defTabSz="1005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344" indent="-251482" algn="l" defTabSz="1005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309" indent="-251482" algn="l" defTabSz="1005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9274" indent="-251482" algn="l" defTabSz="1005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2239" indent="-251482" algn="l" defTabSz="1005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205" indent="-251482" algn="l" defTabSz="1005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65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930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896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861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7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791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757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722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2833" r="125" b="1595"/>
          <a:stretch/>
        </p:blipFill>
        <p:spPr bwMode="auto">
          <a:xfrm flipH="1">
            <a:off x="-1" y="1820017"/>
            <a:ext cx="9137076" cy="27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9" name="TextBox 1098"/>
          <p:cNvSpPr txBox="1"/>
          <p:nvPr/>
        </p:nvSpPr>
        <p:spPr>
          <a:xfrm>
            <a:off x="-86518" y="280025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d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13659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Picture 4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9254" y="1848789"/>
            <a:ext cx="11890257" cy="2604870"/>
          </a:xfrm>
          <a:prstGeom prst="rect">
            <a:avLst/>
          </a:prstGeom>
        </p:spPr>
      </p:pic>
      <p:grpSp>
        <p:nvGrpSpPr>
          <p:cNvPr id="237" name="Group 236"/>
          <p:cNvGrpSpPr/>
          <p:nvPr/>
        </p:nvGrpSpPr>
        <p:grpSpPr>
          <a:xfrm>
            <a:off x="-1547886" y="-2952328"/>
            <a:ext cx="11529341" cy="7560841"/>
            <a:chOff x="0" y="-4483507"/>
            <a:chExt cx="12192000" cy="9472495"/>
          </a:xfrm>
        </p:grpSpPr>
        <p:grpSp>
          <p:nvGrpSpPr>
            <p:cNvPr id="238" name="Group 237"/>
            <p:cNvGrpSpPr/>
            <p:nvPr/>
          </p:nvGrpSpPr>
          <p:grpSpPr>
            <a:xfrm>
              <a:off x="0" y="0"/>
              <a:ext cx="12192000" cy="2921925"/>
              <a:chOff x="0" y="0"/>
              <a:chExt cx="12192000" cy="2921925"/>
            </a:xfrm>
            <a:noFill/>
          </p:grpSpPr>
          <p:grpSp>
            <p:nvGrpSpPr>
              <p:cNvPr id="465" name="Group 464"/>
              <p:cNvGrpSpPr/>
              <p:nvPr/>
            </p:nvGrpSpPr>
            <p:grpSpPr>
              <a:xfrm>
                <a:off x="0" y="2569029"/>
                <a:ext cx="12192000" cy="352896"/>
                <a:chOff x="0" y="2569029"/>
                <a:chExt cx="12192000" cy="352896"/>
              </a:xfrm>
              <a:grpFill/>
            </p:grpSpPr>
            <p:sp>
              <p:nvSpPr>
                <p:cNvPr id="468" name="Rectangle 467"/>
                <p:cNvSpPr/>
                <p:nvPr/>
              </p:nvSpPr>
              <p:spPr>
                <a:xfrm>
                  <a:off x="0" y="2569029"/>
                  <a:ext cx="348343" cy="33745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9" name="Rectangle 468"/>
                <p:cNvSpPr/>
                <p:nvPr/>
              </p:nvSpPr>
              <p:spPr>
                <a:xfrm>
                  <a:off x="11843657" y="2584471"/>
                  <a:ext cx="348343" cy="33745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466" name="Right Triangle 465"/>
              <p:cNvSpPr/>
              <p:nvPr/>
            </p:nvSpPr>
            <p:spPr>
              <a:xfrm rot="10800000">
                <a:off x="8276734" y="0"/>
                <a:ext cx="3915266" cy="67873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1363062" y="-4483507"/>
              <a:ext cx="9495782" cy="9472495"/>
              <a:chOff x="945307" y="-2477078"/>
              <a:chExt cx="9538311" cy="9514935"/>
            </a:xfrm>
            <a:scene3d>
              <a:camera prst="perspectiveRelaxedModerately" fov="5100000">
                <a:rot lat="16500000" lon="0" rev="0"/>
              </a:camera>
              <a:lightRig rig="threePt" dir="t"/>
            </a:scene3d>
          </p:grpSpPr>
          <p:sp>
            <p:nvSpPr>
              <p:cNvPr id="240" name="Rectangle 239"/>
              <p:cNvSpPr/>
              <p:nvPr/>
            </p:nvSpPr>
            <p:spPr>
              <a:xfrm rot="16200000">
                <a:off x="948799" y="4381184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 rot="5400000">
                <a:off x="1175257" y="5526126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 rot="10800000">
                <a:off x="1861293" y="5297292"/>
                <a:ext cx="822958" cy="822960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rot="5400000">
                <a:off x="946893" y="6669164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rot="16200000">
                <a:off x="902846" y="552612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 rot="16200000">
                <a:off x="902846" y="607512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 rot="16200000">
                <a:off x="902846" y="497712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 rot="16200000">
                <a:off x="3237752" y="2096211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rot="16200000">
                <a:off x="1863786" y="3012323"/>
                <a:ext cx="822960" cy="822958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rot="16200000">
                <a:off x="1177753" y="3241158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1863784" y="1640920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863782" y="2555318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2046663" y="209811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1497664" y="209811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2595663" y="209811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 rot="5400000">
                <a:off x="901528" y="324115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 rot="5400000">
                <a:off x="901528" y="269215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 rot="5400000">
                <a:off x="901528" y="379015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>
                <a:off x="3464209" y="3241153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rot="10800000">
                <a:off x="4150246" y="3012319"/>
                <a:ext cx="822958" cy="822960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 rot="5400000">
                <a:off x="3235846" y="4384191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 rot="5400000">
                <a:off x="2549812" y="3241151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 rot="10800000">
                <a:off x="1863782" y="4841389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rot="10800000">
                <a:off x="1863784" y="3926991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rot="10800000">
                <a:off x="2046665" y="438419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 rot="10800000">
                <a:off x="2595665" y="438419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 rot="10800000">
                <a:off x="1497666" y="438419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 rot="16200000">
                <a:off x="3191799" y="324115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 rot="16200000">
                <a:off x="3191799" y="379015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 rot="16200000">
                <a:off x="3191799" y="269215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 rot="16200000">
                <a:off x="947212" y="-188612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 rot="5400000">
                <a:off x="1173670" y="956331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 rot="10800000">
                <a:off x="1859706" y="727496"/>
                <a:ext cx="822958" cy="822960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 rot="5400000">
                <a:off x="945307" y="2099368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 rot="16200000">
                <a:off x="901260" y="956333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 rot="16200000">
                <a:off x="901260" y="1505333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 rot="16200000">
                <a:off x="901260" y="40733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 rot="16200000">
                <a:off x="3240134" y="6667324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1866166" y="6212033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2049045" y="666923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1500045" y="666923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2598044" y="666923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 rot="16200000">
                <a:off x="7820305" y="6667500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 rot="16200000">
                <a:off x="5529766" y="4382678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 rot="16200000">
                <a:off x="4155799" y="5298788"/>
                <a:ext cx="822960" cy="822958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 rot="16200000">
                <a:off x="2555369" y="5527623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 rot="16200000">
                <a:off x="3469766" y="5527625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4155798" y="3927386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4155796" y="4841784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4338676" y="438458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789677" y="438458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4887676" y="438458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 rot="5400000">
                <a:off x="3193542" y="552762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 rot="5400000">
                <a:off x="3193542" y="4978620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 rot="5400000">
                <a:off x="3193542" y="6076620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 rot="5400000">
                <a:off x="5756223" y="5527620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 rot="5400000">
                <a:off x="4841826" y="5527618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 rot="10800000">
                <a:off x="4155798" y="6213457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 rot="10800000">
                <a:off x="3789679" y="667065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 rot="16200000">
                <a:off x="5483813" y="552762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 rot="16200000">
                <a:off x="5483813" y="607662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 rot="16200000">
                <a:off x="5483813" y="497862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 rot="5400000">
                <a:off x="3234279" y="-187472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 rot="10800000">
                <a:off x="1862215" y="269726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 rot="10800000">
                <a:off x="2045098" y="-18747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 rot="10800000">
                <a:off x="2594097" y="-18747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 rot="10800000">
                <a:off x="1496099" y="-18747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 rot="16200000">
                <a:off x="5527403" y="-190303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 rot="16200000">
                <a:off x="4153437" y="725809"/>
                <a:ext cx="822960" cy="822958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 rot="16200000">
                <a:off x="2553008" y="954642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 rot="16200000">
                <a:off x="3467405" y="954644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4153434" y="268804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4336315" y="-18839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787316" y="-18839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4885313" y="-18839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 rot="5400000">
                <a:off x="3191179" y="954640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 rot="5400000">
                <a:off x="3191179" y="405640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 rot="5400000">
                <a:off x="3191179" y="1503640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 rot="5400000">
                <a:off x="5753860" y="954639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 rot="10800000">
                <a:off x="6439897" y="725805"/>
                <a:ext cx="822958" cy="822960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 rot="5400000">
                <a:off x="5525498" y="2097678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 rot="5400000">
                <a:off x="4839464" y="954637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 rot="10800000">
                <a:off x="4153434" y="2554875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 rot="10800000">
                <a:off x="4153436" y="1640477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 rot="10800000">
                <a:off x="4336317" y="209767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/>
              <p:cNvSpPr/>
              <p:nvPr/>
            </p:nvSpPr>
            <p:spPr>
              <a:xfrm rot="10800000">
                <a:off x="4885315" y="209767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 rot="10800000">
                <a:off x="3787318" y="209767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 rot="16200000">
                <a:off x="5481450" y="95464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/>
              <p:cNvSpPr/>
              <p:nvPr/>
            </p:nvSpPr>
            <p:spPr>
              <a:xfrm rot="16200000">
                <a:off x="5481450" y="150364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/>
              <p:cNvSpPr/>
              <p:nvPr/>
            </p:nvSpPr>
            <p:spPr>
              <a:xfrm rot="16200000">
                <a:off x="5481450" y="40564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 rot="5400000">
                <a:off x="7814450" y="-187295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 rot="10800000">
                <a:off x="6442386" y="269902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 rot="10800000">
                <a:off x="6625269" y="-18729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 rot="10800000">
                <a:off x="7174268" y="-18729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 rot="10800000">
                <a:off x="6076270" y="-18729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 rot="16200000">
                <a:off x="7818737" y="2095837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 rot="16200000">
                <a:off x="6444771" y="3011949"/>
                <a:ext cx="822960" cy="822958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 rot="16200000">
                <a:off x="4844341" y="3240782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 rot="16200000">
                <a:off x="5758738" y="3240784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6444770" y="1640546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6444768" y="2554944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6627648" y="209774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6078649" y="209774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7176647" y="209774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 rot="5400000">
                <a:off x="5482514" y="3240780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 rot="5400000">
                <a:off x="5482514" y="269178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/>
              <p:cNvSpPr/>
              <p:nvPr/>
            </p:nvSpPr>
            <p:spPr>
              <a:xfrm rot="5400000">
                <a:off x="5482514" y="3789780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 rot="5400000">
                <a:off x="7816831" y="4383817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/>
              <p:cNvSpPr/>
              <p:nvPr/>
            </p:nvSpPr>
            <p:spPr>
              <a:xfrm rot="5400000">
                <a:off x="7130798" y="3240777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 rot="10800000">
                <a:off x="6444768" y="4841015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/>
              <p:cNvSpPr/>
              <p:nvPr/>
            </p:nvSpPr>
            <p:spPr>
              <a:xfrm rot="10800000">
                <a:off x="6444770" y="3926617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 rot="10800000">
                <a:off x="6627650" y="438381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 rot="10800000">
                <a:off x="7176649" y="438381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 rot="10800000">
                <a:off x="6078651" y="438381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/>
              <p:cNvSpPr/>
              <p:nvPr/>
            </p:nvSpPr>
            <p:spPr>
              <a:xfrm rot="16200000">
                <a:off x="7772785" y="324078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 rot="16200000">
                <a:off x="7772785" y="378978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/>
              <p:cNvSpPr/>
              <p:nvPr/>
            </p:nvSpPr>
            <p:spPr>
              <a:xfrm rot="16200000">
                <a:off x="7772785" y="269178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 rot="16200000">
                <a:off x="7135560" y="5525931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 rot="5400000">
                <a:off x="7773732" y="552592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 rot="5400000">
                <a:off x="7773732" y="497692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 rot="5400000">
                <a:off x="7773732" y="607492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 rot="16200000">
                <a:off x="7133973" y="956135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 rot="5400000">
                <a:off x="7772145" y="956133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 rot="5400000">
                <a:off x="7772145" y="407133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 rot="5400000">
                <a:off x="7772145" y="150513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 rot="16200000">
                <a:off x="10116419" y="6667435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8742453" y="6212143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8925331" y="666934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8376332" y="666934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9474330" y="666934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 rot="5400000">
                <a:off x="8052338" y="5527554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/>
              <p:cNvSpPr/>
              <p:nvPr/>
            </p:nvSpPr>
            <p:spPr>
              <a:xfrm rot="10800000">
                <a:off x="8738374" y="5298720"/>
                <a:ext cx="822958" cy="822960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/>
              <p:cNvSpPr/>
              <p:nvPr/>
            </p:nvSpPr>
            <p:spPr>
              <a:xfrm rot="5400000">
                <a:off x="8049975" y="954574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/>
              <p:cNvSpPr/>
              <p:nvPr/>
            </p:nvSpPr>
            <p:spPr>
              <a:xfrm rot="10800000">
                <a:off x="8736012" y="725740"/>
                <a:ext cx="822958" cy="822960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 rot="5400000">
                <a:off x="10110564" y="-187361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 rot="10800000">
                <a:off x="8738501" y="269837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/>
              <p:cNvSpPr/>
              <p:nvPr/>
            </p:nvSpPr>
            <p:spPr>
              <a:xfrm rot="10800000">
                <a:off x="8921383" y="-18736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 rot="10800000">
                <a:off x="9470383" y="-18736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 rot="10800000">
                <a:off x="8372384" y="-18736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 rot="16200000">
                <a:off x="10114851" y="2095772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 rot="16200000">
                <a:off x="8740886" y="3011883"/>
                <a:ext cx="822960" cy="822958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/>
              <p:nvPr/>
            </p:nvSpPr>
            <p:spPr>
              <a:xfrm rot="16200000">
                <a:off x="8054852" y="3240719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740884" y="1640481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8740882" y="2554878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8923763" y="209767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8374764" y="209767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9472762" y="209767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 rot="5400000">
                <a:off x="10112946" y="4383752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 rot="5400000">
                <a:off x="9426912" y="3240712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 rot="10800000">
                <a:off x="8740882" y="4840950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 rot="10800000">
                <a:off x="8740884" y="3926551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 rot="10800000">
                <a:off x="8923765" y="438375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 rot="10800000">
                <a:off x="9472764" y="438375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 rot="10800000">
                <a:off x="8374766" y="438375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 rot="16200000">
                <a:off x="10068898" y="324071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/>
              <p:nvPr/>
            </p:nvSpPr>
            <p:spPr>
              <a:xfrm rot="16200000">
                <a:off x="10068898" y="378971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 rot="16200000">
                <a:off x="10068898" y="269171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 rot="16200000">
                <a:off x="9431675" y="5525865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/>
              <p:nvPr/>
            </p:nvSpPr>
            <p:spPr>
              <a:xfrm rot="5400000">
                <a:off x="10069846" y="5525863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 rot="5400000">
                <a:off x="10069846" y="497686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 rot="5400000">
                <a:off x="10069846" y="607486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/>
              <p:cNvSpPr/>
              <p:nvPr/>
            </p:nvSpPr>
            <p:spPr>
              <a:xfrm rot="16200000">
                <a:off x="9430088" y="956070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 rot="5400000">
                <a:off x="10068259" y="95606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 rot="5400000">
                <a:off x="10068259" y="40706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/>
              <p:cNvSpPr/>
              <p:nvPr/>
            </p:nvSpPr>
            <p:spPr>
              <a:xfrm rot="5400000">
                <a:off x="10068259" y="150506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1866166" y="-645857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 rot="16200000">
                <a:off x="949594" y="-2475388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406"/>
              <p:cNvSpPr/>
              <p:nvPr/>
            </p:nvSpPr>
            <p:spPr>
              <a:xfrm rot="5400000">
                <a:off x="1176051" y="-1330447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 rot="10800000">
                <a:off x="1862088" y="-1559281"/>
                <a:ext cx="822958" cy="822959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 rot="16200000">
                <a:off x="903641" y="-133044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409"/>
              <p:cNvSpPr/>
              <p:nvPr/>
            </p:nvSpPr>
            <p:spPr>
              <a:xfrm rot="16200000">
                <a:off x="903641" y="-78144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 rot="16200000">
                <a:off x="903640" y="-187944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 rot="5400000">
                <a:off x="3236660" y="-2474248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/>
              <p:cNvSpPr/>
              <p:nvPr/>
            </p:nvSpPr>
            <p:spPr>
              <a:xfrm rot="10800000">
                <a:off x="1864595" y="-2017050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/>
              <p:cNvSpPr/>
              <p:nvPr/>
            </p:nvSpPr>
            <p:spPr>
              <a:xfrm rot="10800000">
                <a:off x="2047479" y="-247424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 rot="10800000">
                <a:off x="2596478" y="-247424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Rectangle 415"/>
              <p:cNvSpPr/>
              <p:nvPr/>
            </p:nvSpPr>
            <p:spPr>
              <a:xfrm rot="10800000">
                <a:off x="1498479" y="-247424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 rot="16200000">
                <a:off x="5529785" y="-2477078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/>
              <p:cNvSpPr/>
              <p:nvPr/>
            </p:nvSpPr>
            <p:spPr>
              <a:xfrm rot="16200000">
                <a:off x="4155818" y="-1560967"/>
                <a:ext cx="822959" cy="822958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/>
              <p:cNvSpPr/>
              <p:nvPr/>
            </p:nvSpPr>
            <p:spPr>
              <a:xfrm rot="16200000">
                <a:off x="2555388" y="-1332134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/>
              <p:cNvSpPr/>
              <p:nvPr/>
            </p:nvSpPr>
            <p:spPr>
              <a:xfrm rot="16200000">
                <a:off x="3469785" y="-1332132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4155815" y="-2017972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4338695" y="-247517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3789696" y="-247517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4887695" y="-247517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Rectangle 424"/>
              <p:cNvSpPr/>
              <p:nvPr/>
            </p:nvSpPr>
            <p:spPr>
              <a:xfrm rot="5400000">
                <a:off x="3193561" y="-133213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 rot="5400000">
                <a:off x="3193561" y="-188113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 rot="5400000">
                <a:off x="3193560" y="-78313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/>
              <p:cNvSpPr/>
              <p:nvPr/>
            </p:nvSpPr>
            <p:spPr>
              <a:xfrm rot="5400000">
                <a:off x="5756241" y="-1332137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/>
              <p:cNvSpPr/>
              <p:nvPr/>
            </p:nvSpPr>
            <p:spPr>
              <a:xfrm rot="10800000">
                <a:off x="6442278" y="-1560971"/>
                <a:ext cx="822958" cy="822959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/>
              <p:cNvSpPr/>
              <p:nvPr/>
            </p:nvSpPr>
            <p:spPr>
              <a:xfrm rot="5400000">
                <a:off x="4841844" y="-1332139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/>
              <p:cNvSpPr/>
              <p:nvPr/>
            </p:nvSpPr>
            <p:spPr>
              <a:xfrm rot="10800000">
                <a:off x="4155816" y="-646299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/>
              <p:cNvSpPr/>
              <p:nvPr/>
            </p:nvSpPr>
            <p:spPr>
              <a:xfrm rot="16200000">
                <a:off x="5483831" y="-133213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/>
              <p:cNvSpPr/>
              <p:nvPr/>
            </p:nvSpPr>
            <p:spPr>
              <a:xfrm rot="16200000">
                <a:off x="5483831" y="-78313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/>
              <p:cNvSpPr/>
              <p:nvPr/>
            </p:nvSpPr>
            <p:spPr>
              <a:xfrm rot="16200000">
                <a:off x="5483832" y="-188113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/>
              <p:cNvSpPr/>
              <p:nvPr/>
            </p:nvSpPr>
            <p:spPr>
              <a:xfrm rot="5400000">
                <a:off x="7816831" y="-2474071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/>
              <p:cNvSpPr/>
              <p:nvPr/>
            </p:nvSpPr>
            <p:spPr>
              <a:xfrm rot="10800000">
                <a:off x="6444767" y="-2016874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/>
              <p:cNvSpPr/>
              <p:nvPr/>
            </p:nvSpPr>
            <p:spPr>
              <a:xfrm rot="10800000">
                <a:off x="6627650" y="-247407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/>
              <p:cNvSpPr/>
              <p:nvPr/>
            </p:nvSpPr>
            <p:spPr>
              <a:xfrm rot="10800000">
                <a:off x="7176649" y="-247407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/>
              <p:cNvSpPr/>
              <p:nvPr/>
            </p:nvSpPr>
            <p:spPr>
              <a:xfrm rot="10800000">
                <a:off x="6078651" y="-247407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6447151" y="-646230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/>
              <p:cNvSpPr/>
              <p:nvPr/>
            </p:nvSpPr>
            <p:spPr>
              <a:xfrm rot="16200000">
                <a:off x="7136354" y="-1330641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 rot="5400000">
                <a:off x="7774527" y="-1330643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/>
              <p:cNvSpPr/>
              <p:nvPr/>
            </p:nvSpPr>
            <p:spPr>
              <a:xfrm rot="5400000">
                <a:off x="7774527" y="-187964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 rot="5400000">
                <a:off x="7774528" y="-781643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/>
              <p:cNvSpPr/>
              <p:nvPr/>
            </p:nvSpPr>
            <p:spPr>
              <a:xfrm rot="5400000">
                <a:off x="8052359" y="-1332202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 rot="10800000">
                <a:off x="8738395" y="-1561036"/>
                <a:ext cx="822959" cy="822959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/>
              <p:cNvSpPr/>
              <p:nvPr/>
            </p:nvSpPr>
            <p:spPr>
              <a:xfrm rot="5400000">
                <a:off x="10112949" y="-2474136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 rot="10800000">
                <a:off x="8740885" y="-2016938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/>
              <p:cNvSpPr/>
              <p:nvPr/>
            </p:nvSpPr>
            <p:spPr>
              <a:xfrm rot="10800000">
                <a:off x="8923767" y="-247413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 rot="10800000">
                <a:off x="9472766" y="-247413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ectangle 450"/>
              <p:cNvSpPr/>
              <p:nvPr/>
            </p:nvSpPr>
            <p:spPr>
              <a:xfrm rot="10800000">
                <a:off x="8374769" y="-247413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743265" y="-646295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/>
              <p:cNvSpPr/>
              <p:nvPr/>
            </p:nvSpPr>
            <p:spPr>
              <a:xfrm rot="16200000">
                <a:off x="9432473" y="-1330705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 rot="5400000">
                <a:off x="10070646" y="-133070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 rot="5400000">
                <a:off x="10070647" y="-187970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 rot="5400000">
                <a:off x="10070655" y="-78170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 rot="10800000">
                <a:off x="6442259" y="5298785"/>
                <a:ext cx="822958" cy="822960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6446338" y="6212209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6629216" y="666940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6080217" y="666940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7178215" y="666940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/>
              <p:cNvSpPr/>
              <p:nvPr/>
            </p:nvSpPr>
            <p:spPr>
              <a:xfrm rot="5400000">
                <a:off x="5527859" y="6670657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 rot="10800000">
                <a:off x="4338678" y="667065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 rot="10800000">
                <a:off x="4887678" y="667065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08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8298" y="-3240360"/>
            <a:ext cx="12192000" cy="9472672"/>
            <a:chOff x="0" y="-4483507"/>
            <a:chExt cx="12192000" cy="947267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12192000" cy="2934625"/>
              <a:chOff x="0" y="0"/>
              <a:chExt cx="12192000" cy="2934625"/>
            </a:xfrm>
          </p:grpSpPr>
          <p:grpSp>
            <p:nvGrpSpPr>
              <p:cNvPr id="251" name="Group 250"/>
              <p:cNvGrpSpPr/>
              <p:nvPr/>
            </p:nvGrpSpPr>
            <p:grpSpPr>
              <a:xfrm>
                <a:off x="0" y="0"/>
                <a:ext cx="12192000" cy="2921925"/>
                <a:chOff x="0" y="0"/>
                <a:chExt cx="12192000" cy="2921925"/>
              </a:xfrm>
              <a:noFill/>
            </p:grpSpPr>
            <p:grpSp>
              <p:nvGrpSpPr>
                <p:cNvPr id="254" name="Group 253"/>
                <p:cNvGrpSpPr/>
                <p:nvPr/>
              </p:nvGrpSpPr>
              <p:grpSpPr>
                <a:xfrm>
                  <a:off x="0" y="2569029"/>
                  <a:ext cx="12192000" cy="352896"/>
                  <a:chOff x="0" y="2569029"/>
                  <a:chExt cx="12192000" cy="352896"/>
                </a:xfrm>
                <a:grpFill/>
              </p:grpSpPr>
              <p:sp>
                <p:nvSpPr>
                  <p:cNvPr id="257" name="Rectangle 256"/>
                  <p:cNvSpPr/>
                  <p:nvPr/>
                </p:nvSpPr>
                <p:spPr>
                  <a:xfrm>
                    <a:off x="0" y="2569029"/>
                    <a:ext cx="348343" cy="337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>
                  <a:xfrm>
                    <a:off x="11843657" y="2584471"/>
                    <a:ext cx="348343" cy="337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255" name="Right Triangle 254"/>
                <p:cNvSpPr/>
                <p:nvPr/>
              </p:nvSpPr>
              <p:spPr>
                <a:xfrm rot="10800000">
                  <a:off x="8276734" y="0"/>
                  <a:ext cx="3915266" cy="67873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53" name="Rectangle 252"/>
              <p:cNvSpPr/>
              <p:nvPr/>
            </p:nvSpPr>
            <p:spPr>
              <a:xfrm>
                <a:off x="11830957" y="2597171"/>
                <a:ext cx="348343" cy="3374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91315" y="-4483507"/>
              <a:ext cx="10040857" cy="9472672"/>
              <a:chOff x="672343" y="-2477078"/>
              <a:chExt cx="10085827" cy="9515113"/>
            </a:xfrm>
            <a:scene3d>
              <a:camera prst="perspectiveRelaxedModerately" fov="5100000">
                <a:rot lat="16500000" lon="0" rev="0"/>
              </a:camera>
              <a:lightRig rig="threePt" dir="t"/>
            </a:scene3d>
          </p:grpSpPr>
          <p:sp>
            <p:nvSpPr>
              <p:cNvPr id="9" name="Rectangle 8"/>
              <p:cNvSpPr/>
              <p:nvPr/>
            </p:nvSpPr>
            <p:spPr>
              <a:xfrm rot="16200000">
                <a:off x="948799" y="4381184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0800000">
                <a:off x="672343" y="6957326"/>
                <a:ext cx="914395" cy="80467"/>
              </a:xfrm>
              <a:prstGeom prst="rect">
                <a:avLst/>
              </a:prstGeom>
              <a:solidFill>
                <a:schemeClr val="bg1">
                  <a:lumMod val="50000"/>
                  <a:alpha val="50196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 z="-107950">
                <a:bevelB w="177800" h="298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1175257" y="5526126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0800000">
                <a:off x="1861293" y="5297292"/>
                <a:ext cx="822958" cy="822960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946893" y="6669164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16200000">
                <a:off x="902846" y="552612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6200000">
                <a:off x="902846" y="607512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16200000">
                <a:off x="902846" y="497712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6200000">
                <a:off x="3237752" y="2096211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6200000">
                <a:off x="1863786" y="3012323"/>
                <a:ext cx="822960" cy="822958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16200000">
                <a:off x="1177753" y="3241158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863784" y="1640920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863782" y="2555318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046663" y="209811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97664" y="209811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95663" y="209811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5400000">
                <a:off x="901528" y="324115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5400000">
                <a:off x="901528" y="269215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5400000">
                <a:off x="901528" y="379015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5400000">
                <a:off x="3464209" y="3241153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0800000">
                <a:off x="4150246" y="3012319"/>
                <a:ext cx="822958" cy="822960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3235846" y="4384191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2549812" y="3241151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0800000">
                <a:off x="1863782" y="4841389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800000">
                <a:off x="1863784" y="3926991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0800000">
                <a:off x="2046665" y="438419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0800000">
                <a:off x="2595665" y="438419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0800000">
                <a:off x="1497666" y="438419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6200000">
                <a:off x="3191799" y="324115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3191799" y="379015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191799" y="269215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947212" y="-188612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5400000">
                <a:off x="1173670" y="956331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0800000">
                <a:off x="1859706" y="727496"/>
                <a:ext cx="822958" cy="822960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945307" y="2099368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901260" y="956333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901260" y="1505333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901260" y="40733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67489" y="6957392"/>
                <a:ext cx="914395" cy="80467"/>
              </a:xfrm>
              <a:prstGeom prst="rect">
                <a:avLst/>
              </a:prstGeom>
              <a:solidFill>
                <a:schemeClr val="bg1">
                  <a:lumMod val="50000"/>
                  <a:alpha val="50196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 z="-107950">
                <a:bevelB w="177800" h="298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3240134" y="6667324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866166" y="6212033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49045" y="666923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500045" y="666923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598044" y="666923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547661" y="6957568"/>
                <a:ext cx="914395" cy="80467"/>
              </a:xfrm>
              <a:prstGeom prst="rect">
                <a:avLst/>
              </a:prstGeom>
              <a:solidFill>
                <a:schemeClr val="bg1">
                  <a:lumMod val="50000"/>
                  <a:alpha val="50196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 z="-107950">
                <a:bevelB w="177800" h="298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6200000">
                <a:off x="7820305" y="6667500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16200000">
                <a:off x="5529766" y="4382678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6200000">
                <a:off x="4155799" y="5298788"/>
                <a:ext cx="822960" cy="822958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2555369" y="5527623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3469766" y="5527625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155798" y="3927386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155796" y="4841784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338676" y="438458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89677" y="438458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87676" y="438458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3193542" y="552762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5400000">
                <a:off x="3193542" y="4978620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3193542" y="6076620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5400000">
                <a:off x="5756223" y="5527620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 rot="5400000">
                <a:off x="4841826" y="5527618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rot="10800000">
                <a:off x="4155798" y="6213457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10800000">
                <a:off x="3789679" y="667065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6200000">
                <a:off x="5483813" y="552762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16200000">
                <a:off x="5483813" y="607662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16200000">
                <a:off x="5483813" y="497862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3234279" y="-187472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rot="10800000">
                <a:off x="1862215" y="269726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rot="10800000">
                <a:off x="2045098" y="-18747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0800000">
                <a:off x="2594097" y="-18747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0800000">
                <a:off x="1496099" y="-18747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5527403" y="-190303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153437" y="725809"/>
                <a:ext cx="822960" cy="822958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2553008" y="954642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16200000">
                <a:off x="3467405" y="954644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153434" y="268804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336315" y="-18839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787316" y="-18839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885313" y="-18839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3191179" y="954640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3191179" y="405640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5400000">
                <a:off x="3191179" y="1503640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5400000">
                <a:off x="5753860" y="954639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0800000">
                <a:off x="6439897" y="725805"/>
                <a:ext cx="822958" cy="822960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5525498" y="2097678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5400000">
                <a:off x="4839464" y="954637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10800000">
                <a:off x="4153434" y="2554875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0800000">
                <a:off x="4153436" y="1640477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0800000">
                <a:off x="4336317" y="209767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0800000">
                <a:off x="4885315" y="209767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10800000">
                <a:off x="3787318" y="209767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5481450" y="95464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16200000">
                <a:off x="5481450" y="150364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5481450" y="40564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5400000">
                <a:off x="7814450" y="-187295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rot="10800000">
                <a:off x="6442386" y="269902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rot="10800000">
                <a:off x="6625269" y="-18729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10800000">
                <a:off x="7174268" y="-18729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 rot="10800000">
                <a:off x="6076270" y="-18729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 rot="16200000">
                <a:off x="7818737" y="2095837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16200000">
                <a:off x="6444771" y="3011949"/>
                <a:ext cx="822960" cy="822958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rot="16200000">
                <a:off x="4844341" y="3240782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16200000">
                <a:off x="5758738" y="3240784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444770" y="1640546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444768" y="2554944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627648" y="209774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078649" y="209774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176647" y="209774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 rot="5400000">
                <a:off x="5482514" y="3240780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 rot="5400000">
                <a:off x="5482514" y="269178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rot="5400000">
                <a:off x="5482514" y="3789780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rot="5400000">
                <a:off x="7816831" y="4383817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 rot="5400000">
                <a:off x="7130798" y="3240777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 rot="10800000">
                <a:off x="6444768" y="4841015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 rot="10800000">
                <a:off x="6444770" y="3926617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10800000">
                <a:off x="6627650" y="438381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rot="10800000">
                <a:off x="7176649" y="438381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rot="10800000">
                <a:off x="6078651" y="438381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 rot="16200000">
                <a:off x="7772785" y="324078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 rot="16200000">
                <a:off x="7772785" y="378978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16200000">
                <a:off x="7772785" y="269178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rot="16200000">
                <a:off x="7135560" y="5525931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5400000">
                <a:off x="7773732" y="552592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5400000">
                <a:off x="7773732" y="497692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5400000">
                <a:off x="7773732" y="607492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16200000">
                <a:off x="7133973" y="956135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5400000">
                <a:off x="7772145" y="956133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 rot="5400000">
                <a:off x="7772145" y="407133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 rot="5400000">
                <a:off x="7772145" y="150513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9843775" y="6957503"/>
                <a:ext cx="914395" cy="80467"/>
              </a:xfrm>
              <a:prstGeom prst="rect">
                <a:avLst/>
              </a:prstGeom>
              <a:solidFill>
                <a:schemeClr val="bg1">
                  <a:lumMod val="50000"/>
                  <a:alpha val="50196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 z="-107950">
                <a:bevelB w="177800" h="298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 rot="16200000">
                <a:off x="10116419" y="6667435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8742453" y="6212143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8925331" y="666934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8376332" y="666934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9474330" y="666934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8052338" y="5527554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10800000">
                <a:off x="8738374" y="5298720"/>
                <a:ext cx="822958" cy="822960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8049975" y="954574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10800000">
                <a:off x="8736012" y="725740"/>
                <a:ext cx="822958" cy="822960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rot="5400000">
                <a:off x="10110564" y="-187361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10800000">
                <a:off x="8738501" y="269837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rot="10800000">
                <a:off x="8921383" y="-18736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rot="10800000">
                <a:off x="9470383" y="-18736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rot="10800000">
                <a:off x="8372384" y="-18736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rot="16200000">
                <a:off x="10114851" y="2095772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 rot="16200000">
                <a:off x="8740886" y="3011883"/>
                <a:ext cx="822960" cy="822958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16200000">
                <a:off x="8054852" y="3240719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8740884" y="1640481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8740882" y="2554878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923763" y="209767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374764" y="209767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9472762" y="209767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5400000">
                <a:off x="10112946" y="4383752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5400000">
                <a:off x="9426912" y="3240712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10800000">
                <a:off x="8740882" y="4840950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 rot="10800000">
                <a:off x="8740884" y="3926551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 rot="10800000">
                <a:off x="8923765" y="438375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 rot="10800000">
                <a:off x="9472764" y="438375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rot="10800000">
                <a:off x="8374766" y="438375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rot="16200000">
                <a:off x="10068898" y="324071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 rot="16200000">
                <a:off x="10068898" y="378971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 rot="16200000">
                <a:off x="10068898" y="269171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16200000">
                <a:off x="9431675" y="5525865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rot="5400000">
                <a:off x="10069846" y="5525863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rot="5400000">
                <a:off x="10069846" y="497686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 rot="5400000">
                <a:off x="10069846" y="607486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 rot="16200000">
                <a:off x="9430088" y="956070"/>
                <a:ext cx="822962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 rot="5400000">
                <a:off x="10068259" y="95606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rot="5400000">
                <a:off x="10068259" y="40706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rot="5400000">
                <a:off x="10068259" y="150506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866166" y="-645857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 rot="16200000">
                <a:off x="949594" y="-2475388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5400000">
                <a:off x="1176051" y="-1330447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 rot="10800000">
                <a:off x="1862088" y="-1559281"/>
                <a:ext cx="822958" cy="822959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16200000">
                <a:off x="903641" y="-133044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 rot="16200000">
                <a:off x="903641" y="-78144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 rot="16200000">
                <a:off x="903640" y="-187944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 rot="5400000">
                <a:off x="3236660" y="-2474248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 rot="10800000">
                <a:off x="1864595" y="-2017050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 rot="10800000">
                <a:off x="2047479" y="-247424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 rot="10800000">
                <a:off x="2596478" y="-247424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rot="10800000">
                <a:off x="1498479" y="-247424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rot="16200000">
                <a:off x="5529785" y="-2477078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 rot="16200000">
                <a:off x="4155818" y="-1560967"/>
                <a:ext cx="822959" cy="822958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 rot="16200000">
                <a:off x="2555388" y="-1332134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16200000">
                <a:off x="3469785" y="-1332132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4155815" y="-2017972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4338695" y="-247517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3789696" y="-247517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4887695" y="-247517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 rot="5400000">
                <a:off x="3193561" y="-133213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5400000">
                <a:off x="3193561" y="-188113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rot="5400000">
                <a:off x="3193560" y="-78313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rot="5400000">
                <a:off x="5756241" y="-1332137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 rot="10800000">
                <a:off x="6442278" y="-1560971"/>
                <a:ext cx="822958" cy="822959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 rot="5400000">
                <a:off x="4841844" y="-1332139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rot="10800000">
                <a:off x="4155816" y="-646299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16200000">
                <a:off x="5483831" y="-133213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16200000">
                <a:off x="5483831" y="-783135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 rot="16200000">
                <a:off x="5483832" y="-1881134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 rot="5400000">
                <a:off x="7816831" y="-2474071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10800000">
                <a:off x="6444767" y="-2016874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rot="10800000">
                <a:off x="6627650" y="-247407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10800000">
                <a:off x="7176649" y="-247407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 rot="10800000">
                <a:off x="6078651" y="-2474071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6447151" y="-646230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rot="16200000">
                <a:off x="7136354" y="-1330641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rot="5400000">
                <a:off x="7774527" y="-1330643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 rot="5400000">
                <a:off x="7774527" y="-1879642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 rot="5400000">
                <a:off x="7774528" y="-781643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 rot="5400000">
                <a:off x="8052359" y="-1332202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rot="10800000">
                <a:off x="8738395" y="-1561036"/>
                <a:ext cx="822959" cy="822959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rot="5400000">
                <a:off x="10112949" y="-2474136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/>
              <p:nvPr/>
            </p:nvSpPr>
            <p:spPr>
              <a:xfrm rot="10800000">
                <a:off x="8740885" y="-2016938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 rot="10800000">
                <a:off x="8923767" y="-247413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 rot="10800000">
                <a:off x="9472766" y="-247413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/>
              <p:nvPr/>
            </p:nvSpPr>
            <p:spPr>
              <a:xfrm rot="10800000">
                <a:off x="8374769" y="-2474136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8743265" y="-646295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 rot="16200000">
                <a:off x="9432473" y="-1330705"/>
                <a:ext cx="822961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 rot="5400000">
                <a:off x="10070646" y="-133070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/>
              <p:cNvSpPr/>
              <p:nvPr/>
            </p:nvSpPr>
            <p:spPr>
              <a:xfrm rot="5400000">
                <a:off x="10070647" y="-1879708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 rot="5400000">
                <a:off x="10070655" y="-781709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 rot="10800000">
                <a:off x="6442259" y="5298785"/>
                <a:ext cx="822958" cy="822960"/>
              </a:xfrm>
              <a:prstGeom prst="rect">
                <a:avLst/>
              </a:prstGeom>
              <a:solidFill>
                <a:srgbClr val="9900CC">
                  <a:alpha val="49804"/>
                </a:srgbClr>
              </a:solidFill>
              <a:ln>
                <a:solidFill>
                  <a:srgbClr val="7030A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6446338" y="6212209"/>
                <a:ext cx="822960" cy="365294"/>
              </a:xfrm>
              <a:prstGeom prst="rect">
                <a:avLst/>
              </a:prstGeom>
              <a:solidFill>
                <a:schemeClr val="accent1">
                  <a:lumMod val="75000"/>
                  <a:alpha val="50196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6629216" y="666940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6080217" y="666940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178215" y="666940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 rot="5400000">
                <a:off x="5527859" y="6670657"/>
                <a:ext cx="367200" cy="367199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solidFill>
                  <a:srgbClr val="FF0000"/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 rot="10800000">
                <a:off x="4338678" y="667065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 rot="10800000">
                <a:off x="4887678" y="6670657"/>
                <a:ext cx="457200" cy="365294"/>
              </a:xfrm>
              <a:prstGeom prst="rect">
                <a:avLst/>
              </a:prstGeom>
              <a:solidFill>
                <a:schemeClr val="accent4">
                  <a:lumMod val="75000"/>
                  <a:alpha val="50196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sp3d>
                <a:bevelT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53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121740</TotalTime>
  <Words>2</Words>
  <Application>Microsoft Office PowerPoint</Application>
  <PresentationFormat>Custom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Tosi</dc:creator>
  <cp:lastModifiedBy>Stefanie Tenberg</cp:lastModifiedBy>
  <cp:revision>661</cp:revision>
  <cp:lastPrinted>2015-07-14T06:39:53Z</cp:lastPrinted>
  <dcterms:created xsi:type="dcterms:W3CDTF">2015-06-12T05:06:14Z</dcterms:created>
  <dcterms:modified xsi:type="dcterms:W3CDTF">2018-09-09T05:29:10Z</dcterms:modified>
</cp:coreProperties>
</file>