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5040313" cy="5759450"/>
  <p:notesSz cx="6858000" cy="9144000"/>
  <p:defaultTextStyle>
    <a:defPPr>
      <a:defRPr lang="en-US"/>
    </a:defPPr>
    <a:lvl1pPr marL="0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1pPr>
    <a:lvl2pPr marL="277628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2pPr>
    <a:lvl3pPr marL="555257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3pPr>
    <a:lvl4pPr marL="832885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4pPr>
    <a:lvl5pPr marL="1110512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5pPr>
    <a:lvl6pPr marL="1388140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6pPr>
    <a:lvl7pPr marL="1665769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7pPr>
    <a:lvl8pPr marL="1943397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8pPr>
    <a:lvl9pPr marL="2221025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F77"/>
    <a:srgbClr val="127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 autoAdjust="0"/>
    <p:restoredTop sz="94660"/>
  </p:normalViewPr>
  <p:slideViewPr>
    <p:cSldViewPr snapToGrid="0">
      <p:cViewPr>
        <p:scale>
          <a:sx n="220" d="100"/>
          <a:sy n="220" d="100"/>
        </p:scale>
        <p:origin x="37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942577"/>
            <a:ext cx="4284266" cy="2005142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025045"/>
            <a:ext cx="3780235" cy="1390533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72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59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06637"/>
            <a:ext cx="1086817" cy="48808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06637"/>
            <a:ext cx="3197449" cy="488086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8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38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435864"/>
            <a:ext cx="4347270" cy="2395771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854300"/>
            <a:ext cx="4347270" cy="125987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84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533187"/>
            <a:ext cx="2142133" cy="36543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533187"/>
            <a:ext cx="2142133" cy="36543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02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06639"/>
            <a:ext cx="4347270" cy="11132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411865"/>
            <a:ext cx="2132288" cy="69193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103799"/>
            <a:ext cx="2132288" cy="30943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411865"/>
            <a:ext cx="2142790" cy="69193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103799"/>
            <a:ext cx="2142790" cy="30943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81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18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63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83963"/>
            <a:ext cx="1625632" cy="134387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829256"/>
            <a:ext cx="2551658" cy="4092942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727835"/>
            <a:ext cx="1625632" cy="3201028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6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83963"/>
            <a:ext cx="1625632" cy="134387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829256"/>
            <a:ext cx="2551658" cy="4092942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727835"/>
            <a:ext cx="1625632" cy="3201028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94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06639"/>
            <a:ext cx="434727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533187"/>
            <a:ext cx="434727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5338158"/>
            <a:ext cx="113407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244F-4813-4C18-87E1-CA24253B0BFD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5338158"/>
            <a:ext cx="170110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5338158"/>
            <a:ext cx="113407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17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89587" y="1765702"/>
            <a:ext cx="5331248" cy="3993748"/>
            <a:chOff x="2831" y="829"/>
            <a:chExt cx="3133" cy="234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40" y="829"/>
              <a:ext cx="3124" cy="2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grpSp>
          <p:nvGrpSpPr>
            <p:cNvPr id="10" name="Group 205"/>
            <p:cNvGrpSpPr>
              <a:grpSpLocks/>
            </p:cNvGrpSpPr>
            <p:nvPr/>
          </p:nvGrpSpPr>
          <p:grpSpPr bwMode="auto">
            <a:xfrm>
              <a:off x="2831" y="935"/>
              <a:ext cx="2799" cy="2241"/>
              <a:chOff x="2831" y="935"/>
              <a:chExt cx="2799" cy="2241"/>
            </a:xfrm>
          </p:grpSpPr>
          <p:sp>
            <p:nvSpPr>
              <p:cNvPr id="175" name="Line 5"/>
              <p:cNvSpPr>
                <a:spLocks noChangeShapeType="1"/>
              </p:cNvSpPr>
              <p:nvPr/>
            </p:nvSpPr>
            <p:spPr bwMode="auto">
              <a:xfrm>
                <a:off x="3232" y="2767"/>
                <a:ext cx="2398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76" name="Line 6"/>
              <p:cNvSpPr>
                <a:spLocks noChangeShapeType="1"/>
              </p:cNvSpPr>
              <p:nvPr/>
            </p:nvSpPr>
            <p:spPr bwMode="auto">
              <a:xfrm>
                <a:off x="3232" y="1002"/>
                <a:ext cx="2398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77" name="Line 7"/>
              <p:cNvSpPr>
                <a:spLocks noChangeShapeType="1"/>
              </p:cNvSpPr>
              <p:nvPr/>
            </p:nvSpPr>
            <p:spPr bwMode="auto">
              <a:xfrm flipV="1">
                <a:off x="3424" y="2743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78" name="Line 8"/>
              <p:cNvSpPr>
                <a:spLocks noChangeShapeType="1"/>
              </p:cNvSpPr>
              <p:nvPr/>
            </p:nvSpPr>
            <p:spPr bwMode="auto">
              <a:xfrm flipV="1">
                <a:off x="3808" y="2743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79" name="Line 9"/>
              <p:cNvSpPr>
                <a:spLocks noChangeShapeType="1"/>
              </p:cNvSpPr>
              <p:nvPr/>
            </p:nvSpPr>
            <p:spPr bwMode="auto">
              <a:xfrm flipV="1">
                <a:off x="4191" y="2743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0" name="Line 10"/>
              <p:cNvSpPr>
                <a:spLocks noChangeShapeType="1"/>
              </p:cNvSpPr>
              <p:nvPr/>
            </p:nvSpPr>
            <p:spPr bwMode="auto">
              <a:xfrm flipV="1">
                <a:off x="4575" y="2743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1" name="Line 11"/>
              <p:cNvSpPr>
                <a:spLocks noChangeShapeType="1"/>
              </p:cNvSpPr>
              <p:nvPr/>
            </p:nvSpPr>
            <p:spPr bwMode="auto">
              <a:xfrm flipV="1">
                <a:off x="4959" y="2743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2" name="Line 12"/>
              <p:cNvSpPr>
                <a:spLocks noChangeShapeType="1"/>
              </p:cNvSpPr>
              <p:nvPr/>
            </p:nvSpPr>
            <p:spPr bwMode="auto">
              <a:xfrm flipV="1">
                <a:off x="5342" y="2743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3" name="Line 13"/>
              <p:cNvSpPr>
                <a:spLocks noChangeShapeType="1"/>
              </p:cNvSpPr>
              <p:nvPr/>
            </p:nvSpPr>
            <p:spPr bwMode="auto">
              <a:xfrm>
                <a:off x="3424" y="1002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4" name="Line 14"/>
              <p:cNvSpPr>
                <a:spLocks noChangeShapeType="1"/>
              </p:cNvSpPr>
              <p:nvPr/>
            </p:nvSpPr>
            <p:spPr bwMode="auto">
              <a:xfrm>
                <a:off x="3808" y="1002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5" name="Line 15"/>
              <p:cNvSpPr>
                <a:spLocks noChangeShapeType="1"/>
              </p:cNvSpPr>
              <p:nvPr/>
            </p:nvSpPr>
            <p:spPr bwMode="auto">
              <a:xfrm>
                <a:off x="4191" y="1002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6" name="Line 16"/>
              <p:cNvSpPr>
                <a:spLocks noChangeShapeType="1"/>
              </p:cNvSpPr>
              <p:nvPr/>
            </p:nvSpPr>
            <p:spPr bwMode="auto">
              <a:xfrm>
                <a:off x="4575" y="1002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7" name="Line 17"/>
              <p:cNvSpPr>
                <a:spLocks noChangeShapeType="1"/>
              </p:cNvSpPr>
              <p:nvPr/>
            </p:nvSpPr>
            <p:spPr bwMode="auto">
              <a:xfrm>
                <a:off x="4959" y="1002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8" name="Line 18"/>
              <p:cNvSpPr>
                <a:spLocks noChangeShapeType="1"/>
              </p:cNvSpPr>
              <p:nvPr/>
            </p:nvSpPr>
            <p:spPr bwMode="auto">
              <a:xfrm>
                <a:off x="5342" y="1002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9" name="Rectangle 19"/>
              <p:cNvSpPr>
                <a:spLocks noChangeArrowheads="1"/>
              </p:cNvSpPr>
              <p:nvPr/>
            </p:nvSpPr>
            <p:spPr bwMode="auto">
              <a:xfrm>
                <a:off x="3293" y="2829"/>
                <a:ext cx="25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/>
                  <a:t>43.3</a:t>
                </a:r>
                <a:endParaRPr lang="en-US" altLang="en-US" sz="1800"/>
              </a:p>
            </p:txBody>
          </p:sp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3640" y="2829"/>
                <a:ext cx="32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/>
                  <a:t>43.32</a:t>
                </a:r>
                <a:endParaRPr lang="en-US" altLang="en-US" sz="1800"/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4026" y="2829"/>
                <a:ext cx="32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/>
                  <a:t>43.34</a:t>
                </a:r>
                <a:endParaRPr lang="en-US" altLang="en-US" sz="1800"/>
              </a:p>
            </p:txBody>
          </p:sp>
          <p:sp>
            <p:nvSpPr>
              <p:cNvPr id="192" name="Rectangle 22"/>
              <p:cNvSpPr>
                <a:spLocks noChangeArrowheads="1"/>
              </p:cNvSpPr>
              <p:nvPr/>
            </p:nvSpPr>
            <p:spPr bwMode="auto">
              <a:xfrm>
                <a:off x="4406" y="2829"/>
                <a:ext cx="32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/>
                  <a:t>43.36</a:t>
                </a:r>
                <a:endParaRPr lang="en-US" altLang="en-US" sz="1800"/>
              </a:p>
            </p:txBody>
          </p:sp>
          <p:sp>
            <p:nvSpPr>
              <p:cNvPr id="193" name="Rectangle 23"/>
              <p:cNvSpPr>
                <a:spLocks noChangeArrowheads="1"/>
              </p:cNvSpPr>
              <p:nvPr/>
            </p:nvSpPr>
            <p:spPr bwMode="auto">
              <a:xfrm>
                <a:off x="4791" y="2829"/>
                <a:ext cx="32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/>
                  <a:t>43.38</a:t>
                </a:r>
                <a:endParaRPr lang="en-US" altLang="en-US" sz="1800"/>
              </a:p>
            </p:txBody>
          </p:sp>
          <p:sp>
            <p:nvSpPr>
              <p:cNvPr id="194" name="Rectangle 24"/>
              <p:cNvSpPr>
                <a:spLocks noChangeArrowheads="1"/>
              </p:cNvSpPr>
              <p:nvPr/>
            </p:nvSpPr>
            <p:spPr bwMode="auto">
              <a:xfrm>
                <a:off x="5216" y="2829"/>
                <a:ext cx="25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/>
                  <a:t>43.4</a:t>
                </a:r>
                <a:endParaRPr lang="en-US" altLang="en-US" sz="1800"/>
              </a:p>
            </p:txBody>
          </p:sp>
          <p:sp>
            <p:nvSpPr>
              <p:cNvPr id="195" name="Rectangle 25"/>
              <p:cNvSpPr>
                <a:spLocks noChangeArrowheads="1"/>
              </p:cNvSpPr>
              <p:nvPr/>
            </p:nvSpPr>
            <p:spPr bwMode="auto">
              <a:xfrm>
                <a:off x="4199" y="3013"/>
                <a:ext cx="43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/>
                  <a:t>f (GHz)</a:t>
                </a:r>
              </a:p>
            </p:txBody>
          </p:sp>
          <p:sp>
            <p:nvSpPr>
              <p:cNvPr id="196" name="Line 26"/>
              <p:cNvSpPr>
                <a:spLocks noChangeShapeType="1"/>
              </p:cNvSpPr>
              <p:nvPr/>
            </p:nvSpPr>
            <p:spPr bwMode="auto">
              <a:xfrm flipV="1">
                <a:off x="3232" y="1002"/>
                <a:ext cx="0" cy="1765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97" name="Line 27"/>
              <p:cNvSpPr>
                <a:spLocks noChangeShapeType="1"/>
              </p:cNvSpPr>
              <p:nvPr/>
            </p:nvSpPr>
            <p:spPr bwMode="auto">
              <a:xfrm flipV="1">
                <a:off x="5630" y="1002"/>
                <a:ext cx="0" cy="1765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98" name="Line 28"/>
              <p:cNvSpPr>
                <a:spLocks noChangeShapeType="1"/>
              </p:cNvSpPr>
              <p:nvPr/>
            </p:nvSpPr>
            <p:spPr bwMode="auto">
              <a:xfrm>
                <a:off x="3232" y="2767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99" name="Line 29"/>
              <p:cNvSpPr>
                <a:spLocks noChangeShapeType="1"/>
              </p:cNvSpPr>
              <p:nvPr/>
            </p:nvSpPr>
            <p:spPr bwMode="auto">
              <a:xfrm>
                <a:off x="3232" y="2414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0" name="Line 30"/>
              <p:cNvSpPr>
                <a:spLocks noChangeShapeType="1"/>
              </p:cNvSpPr>
              <p:nvPr/>
            </p:nvSpPr>
            <p:spPr bwMode="auto">
              <a:xfrm>
                <a:off x="3232" y="2061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1" name="Line 31"/>
              <p:cNvSpPr>
                <a:spLocks noChangeShapeType="1"/>
              </p:cNvSpPr>
              <p:nvPr/>
            </p:nvSpPr>
            <p:spPr bwMode="auto">
              <a:xfrm>
                <a:off x="3232" y="1708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2" name="Line 32"/>
              <p:cNvSpPr>
                <a:spLocks noChangeShapeType="1"/>
              </p:cNvSpPr>
              <p:nvPr/>
            </p:nvSpPr>
            <p:spPr bwMode="auto">
              <a:xfrm>
                <a:off x="3232" y="1355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3" name="Line 33"/>
              <p:cNvSpPr>
                <a:spLocks noChangeShapeType="1"/>
              </p:cNvSpPr>
              <p:nvPr/>
            </p:nvSpPr>
            <p:spPr bwMode="auto">
              <a:xfrm>
                <a:off x="3232" y="1002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4" name="Line 34"/>
              <p:cNvSpPr>
                <a:spLocks noChangeShapeType="1"/>
              </p:cNvSpPr>
              <p:nvPr/>
            </p:nvSpPr>
            <p:spPr bwMode="auto">
              <a:xfrm flipH="1">
                <a:off x="5606" y="2767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5" name="Line 35"/>
              <p:cNvSpPr>
                <a:spLocks noChangeShapeType="1"/>
              </p:cNvSpPr>
              <p:nvPr/>
            </p:nvSpPr>
            <p:spPr bwMode="auto">
              <a:xfrm flipH="1">
                <a:off x="5606" y="2414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6" name="Line 36"/>
              <p:cNvSpPr>
                <a:spLocks noChangeShapeType="1"/>
              </p:cNvSpPr>
              <p:nvPr/>
            </p:nvSpPr>
            <p:spPr bwMode="auto">
              <a:xfrm flipH="1">
                <a:off x="5606" y="2061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7" name="Line 37"/>
              <p:cNvSpPr>
                <a:spLocks noChangeShapeType="1"/>
              </p:cNvSpPr>
              <p:nvPr/>
            </p:nvSpPr>
            <p:spPr bwMode="auto">
              <a:xfrm flipH="1">
                <a:off x="5606" y="1708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8" name="Line 38"/>
              <p:cNvSpPr>
                <a:spLocks noChangeShapeType="1"/>
              </p:cNvSpPr>
              <p:nvPr/>
            </p:nvSpPr>
            <p:spPr bwMode="auto">
              <a:xfrm flipH="1">
                <a:off x="5606" y="1355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9" name="Line 39"/>
              <p:cNvSpPr>
                <a:spLocks noChangeShapeType="1"/>
              </p:cNvSpPr>
              <p:nvPr/>
            </p:nvSpPr>
            <p:spPr bwMode="auto">
              <a:xfrm flipH="1">
                <a:off x="5606" y="1002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10" name="Rectangle 40"/>
              <p:cNvSpPr>
                <a:spLocks noChangeArrowheads="1"/>
              </p:cNvSpPr>
              <p:nvPr/>
            </p:nvSpPr>
            <p:spPr bwMode="auto">
              <a:xfrm>
                <a:off x="3115" y="2700"/>
                <a:ext cx="7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/>
                  <a:t>0</a:t>
                </a:r>
                <a:endParaRPr lang="en-US" altLang="en-US" sz="1800"/>
              </a:p>
            </p:txBody>
          </p:sp>
          <p:sp>
            <p:nvSpPr>
              <p:cNvPr id="211" name="Rectangle 41"/>
              <p:cNvSpPr>
                <a:spLocks noChangeArrowheads="1"/>
              </p:cNvSpPr>
              <p:nvPr/>
            </p:nvSpPr>
            <p:spPr bwMode="auto">
              <a:xfrm>
                <a:off x="3003" y="2348"/>
                <a:ext cx="1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/>
                  <a:t>0.2</a:t>
                </a:r>
                <a:endParaRPr lang="en-US" altLang="en-US" sz="1800"/>
              </a:p>
            </p:txBody>
          </p:sp>
          <p:sp>
            <p:nvSpPr>
              <p:cNvPr id="212" name="Rectangle 42"/>
              <p:cNvSpPr>
                <a:spLocks noChangeArrowheads="1"/>
              </p:cNvSpPr>
              <p:nvPr/>
            </p:nvSpPr>
            <p:spPr bwMode="auto">
              <a:xfrm>
                <a:off x="3003" y="1996"/>
                <a:ext cx="1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/>
                  <a:t>0.4</a:t>
                </a:r>
                <a:endParaRPr lang="en-US" altLang="en-US" sz="1800"/>
              </a:p>
            </p:txBody>
          </p: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>
                <a:off x="3003" y="1639"/>
                <a:ext cx="1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 dirty="0"/>
                  <a:t>0.6</a:t>
                </a:r>
                <a:endParaRPr lang="en-US" altLang="en-US" sz="1800" dirty="0"/>
              </a:p>
            </p:txBody>
          </p:sp>
          <p:sp>
            <p:nvSpPr>
              <p:cNvPr id="214" name="Rectangle 44"/>
              <p:cNvSpPr>
                <a:spLocks noChangeArrowheads="1"/>
              </p:cNvSpPr>
              <p:nvPr/>
            </p:nvSpPr>
            <p:spPr bwMode="auto">
              <a:xfrm>
                <a:off x="3003" y="1287"/>
                <a:ext cx="1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 dirty="0"/>
                  <a:t>0.8</a:t>
                </a:r>
                <a:endParaRPr lang="en-US" altLang="en-US" sz="1800" dirty="0"/>
              </a:p>
            </p:txBody>
          </p:sp>
          <p:sp>
            <p:nvSpPr>
              <p:cNvPr id="215" name="Rectangle 45"/>
              <p:cNvSpPr>
                <a:spLocks noChangeArrowheads="1"/>
              </p:cNvSpPr>
              <p:nvPr/>
            </p:nvSpPr>
            <p:spPr bwMode="auto">
              <a:xfrm>
                <a:off x="3115" y="935"/>
                <a:ext cx="7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/>
                  <a:t>1</a:t>
                </a:r>
                <a:endParaRPr lang="en-US" altLang="en-US" sz="1800"/>
              </a:p>
            </p:txBody>
          </p:sp>
          <p:sp>
            <p:nvSpPr>
              <p:cNvPr id="216" name="Rectangle 46"/>
              <p:cNvSpPr>
                <a:spLocks noChangeArrowheads="1"/>
              </p:cNvSpPr>
              <p:nvPr/>
            </p:nvSpPr>
            <p:spPr bwMode="auto">
              <a:xfrm rot="16200000">
                <a:off x="2880" y="2315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 dirty="0"/>
                  <a:t>s</a:t>
                </a:r>
              </a:p>
            </p:txBody>
          </p:sp>
          <p:sp>
            <p:nvSpPr>
              <p:cNvPr id="217" name="Rectangle 47"/>
              <p:cNvSpPr>
                <a:spLocks noChangeArrowheads="1"/>
              </p:cNvSpPr>
              <p:nvPr/>
            </p:nvSpPr>
            <p:spPr bwMode="auto">
              <a:xfrm rot="16200000">
                <a:off x="2876" y="2239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 dirty="0"/>
                  <a:t>p</a:t>
                </a:r>
              </a:p>
            </p:txBody>
          </p:sp>
          <p:sp>
            <p:nvSpPr>
              <p:cNvPr id="218" name="Rectangle 48"/>
              <p:cNvSpPr>
                <a:spLocks noChangeArrowheads="1"/>
              </p:cNvSpPr>
              <p:nvPr/>
            </p:nvSpPr>
            <p:spPr bwMode="auto">
              <a:xfrm rot="16200000">
                <a:off x="2898" y="2186"/>
                <a:ext cx="3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/>
                  <a:t>i</a:t>
                </a:r>
              </a:p>
            </p:txBody>
          </p:sp>
          <p:sp>
            <p:nvSpPr>
              <p:cNvPr id="219" name="Rectangle 49"/>
              <p:cNvSpPr>
                <a:spLocks noChangeArrowheads="1"/>
              </p:cNvSpPr>
              <p:nvPr/>
            </p:nvSpPr>
            <p:spPr bwMode="auto">
              <a:xfrm rot="16200000">
                <a:off x="2876" y="2128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/>
                  <a:t>n</a:t>
                </a:r>
              </a:p>
            </p:txBody>
          </p:sp>
          <p:sp>
            <p:nvSpPr>
              <p:cNvPr id="220" name="Rectangle 50"/>
              <p:cNvSpPr>
                <a:spLocks noChangeArrowheads="1"/>
              </p:cNvSpPr>
              <p:nvPr/>
            </p:nvSpPr>
            <p:spPr bwMode="auto">
              <a:xfrm rot="16200000">
                <a:off x="2891" y="2066"/>
                <a:ext cx="4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 dirty="0"/>
                  <a:t>-</a:t>
                </a:r>
              </a:p>
            </p:txBody>
          </p:sp>
          <p:sp>
            <p:nvSpPr>
              <p:cNvPr id="221" name="Rectangle 51"/>
              <p:cNvSpPr>
                <a:spLocks noChangeArrowheads="1"/>
              </p:cNvSpPr>
              <p:nvPr/>
            </p:nvSpPr>
            <p:spPr bwMode="auto">
              <a:xfrm rot="16200000">
                <a:off x="2876" y="1999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 dirty="0"/>
                  <a:t>u</a:t>
                </a:r>
              </a:p>
            </p:txBody>
          </p:sp>
          <p:sp>
            <p:nvSpPr>
              <p:cNvPr id="222" name="Rectangle 52"/>
              <p:cNvSpPr>
                <a:spLocks noChangeArrowheads="1"/>
              </p:cNvSpPr>
              <p:nvPr/>
            </p:nvSpPr>
            <p:spPr bwMode="auto">
              <a:xfrm rot="16200000">
                <a:off x="2876" y="1921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/>
                  <a:t>p</a:t>
                </a:r>
              </a:p>
            </p:txBody>
          </p:sp>
          <p:sp>
            <p:nvSpPr>
              <p:cNvPr id="223" name="Rectangle 53"/>
              <p:cNvSpPr>
                <a:spLocks noChangeArrowheads="1"/>
              </p:cNvSpPr>
              <p:nvPr/>
            </p:nvSpPr>
            <p:spPr bwMode="auto">
              <a:xfrm rot="16200000">
                <a:off x="2895" y="1863"/>
                <a:ext cx="3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/>
                  <a:t> </a:t>
                </a:r>
              </a:p>
            </p:txBody>
          </p:sp>
          <p:sp>
            <p:nvSpPr>
              <p:cNvPr id="224" name="Rectangle 54"/>
              <p:cNvSpPr>
                <a:spLocks noChangeArrowheads="1"/>
              </p:cNvSpPr>
              <p:nvPr/>
            </p:nvSpPr>
            <p:spPr bwMode="auto">
              <a:xfrm rot="16200000">
                <a:off x="2876" y="1804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/>
                  <a:t>p</a:t>
                </a:r>
              </a:p>
            </p:txBody>
          </p:sp>
          <p:sp>
            <p:nvSpPr>
              <p:cNvPr id="225" name="Rectangle 55"/>
              <p:cNvSpPr>
                <a:spLocks noChangeArrowheads="1"/>
              </p:cNvSpPr>
              <p:nvPr/>
            </p:nvSpPr>
            <p:spPr bwMode="auto">
              <a:xfrm rot="16200000">
                <a:off x="2891" y="1743"/>
                <a:ext cx="4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 dirty="0"/>
                  <a:t>r</a:t>
                </a:r>
              </a:p>
            </p:txBody>
          </p:sp>
          <p:sp>
            <p:nvSpPr>
              <p:cNvPr id="226" name="Rectangle 56"/>
              <p:cNvSpPr>
                <a:spLocks noChangeArrowheads="1"/>
              </p:cNvSpPr>
              <p:nvPr/>
            </p:nvSpPr>
            <p:spPr bwMode="auto">
              <a:xfrm rot="16200000">
                <a:off x="2876" y="1675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 dirty="0"/>
                  <a:t>o</a:t>
                </a:r>
              </a:p>
            </p:txBody>
          </p:sp>
          <p:sp>
            <p:nvSpPr>
              <p:cNvPr id="227" name="Rectangle 57"/>
              <p:cNvSpPr>
                <a:spLocks noChangeArrowheads="1"/>
              </p:cNvSpPr>
              <p:nvPr/>
            </p:nvSpPr>
            <p:spPr bwMode="auto">
              <a:xfrm rot="16200000">
                <a:off x="2876" y="1597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/>
                  <a:t>p</a:t>
                </a:r>
              </a:p>
            </p:txBody>
          </p:sp>
          <p:sp>
            <p:nvSpPr>
              <p:cNvPr id="228" name="Rectangle 58"/>
              <p:cNvSpPr>
                <a:spLocks noChangeArrowheads="1"/>
              </p:cNvSpPr>
              <p:nvPr/>
            </p:nvSpPr>
            <p:spPr bwMode="auto">
              <a:xfrm rot="16200000">
                <a:off x="2876" y="1519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/>
                  <a:t>o</a:t>
                </a:r>
              </a:p>
            </p:txBody>
          </p:sp>
          <p:sp>
            <p:nvSpPr>
              <p:cNvPr id="229" name="Rectangle 59"/>
              <p:cNvSpPr>
                <a:spLocks noChangeArrowheads="1"/>
              </p:cNvSpPr>
              <p:nvPr/>
            </p:nvSpPr>
            <p:spPr bwMode="auto">
              <a:xfrm rot="16200000">
                <a:off x="2891" y="1458"/>
                <a:ext cx="4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 dirty="0"/>
                  <a:t>r</a:t>
                </a:r>
              </a:p>
            </p:txBody>
          </p:sp>
          <p:sp>
            <p:nvSpPr>
              <p:cNvPr id="230" name="Rectangle 60"/>
              <p:cNvSpPr>
                <a:spLocks noChangeArrowheads="1"/>
              </p:cNvSpPr>
              <p:nvPr/>
            </p:nvSpPr>
            <p:spPr bwMode="auto">
              <a:xfrm rot="16200000">
                <a:off x="2895" y="1410"/>
                <a:ext cx="3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/>
                  <a:t>t</a:t>
                </a:r>
              </a:p>
            </p:txBody>
          </p:sp>
          <p:sp>
            <p:nvSpPr>
              <p:cNvPr id="231" name="Rectangle 61"/>
              <p:cNvSpPr>
                <a:spLocks noChangeArrowheads="1"/>
              </p:cNvSpPr>
              <p:nvPr/>
            </p:nvSpPr>
            <p:spPr bwMode="auto">
              <a:xfrm rot="16200000">
                <a:off x="2898" y="1376"/>
                <a:ext cx="3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/>
                  <a:t>i</a:t>
                </a:r>
              </a:p>
            </p:txBody>
          </p:sp>
          <p:sp>
            <p:nvSpPr>
              <p:cNvPr id="232" name="Rectangle 62"/>
              <p:cNvSpPr>
                <a:spLocks noChangeArrowheads="1"/>
              </p:cNvSpPr>
              <p:nvPr/>
            </p:nvSpPr>
            <p:spPr bwMode="auto">
              <a:xfrm rot="16200000">
                <a:off x="2876" y="1318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/>
                  <a:t>o</a:t>
                </a:r>
              </a:p>
            </p:txBody>
          </p:sp>
          <p:sp>
            <p:nvSpPr>
              <p:cNvPr id="233" name="Rectangle 63"/>
              <p:cNvSpPr>
                <a:spLocks noChangeArrowheads="1"/>
              </p:cNvSpPr>
              <p:nvPr/>
            </p:nvSpPr>
            <p:spPr bwMode="auto">
              <a:xfrm rot="16200000">
                <a:off x="2876" y="1240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/>
                  <a:t>n</a:t>
                </a:r>
              </a:p>
            </p:txBody>
          </p:sp>
          <p:sp>
            <p:nvSpPr>
              <p:cNvPr id="234" name="Oval 64"/>
              <p:cNvSpPr>
                <a:spLocks noChangeArrowheads="1"/>
              </p:cNvSpPr>
              <p:nvPr/>
            </p:nvSpPr>
            <p:spPr bwMode="auto">
              <a:xfrm>
                <a:off x="3337" y="2460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5" name="Oval 65"/>
              <p:cNvSpPr>
                <a:spLocks noChangeArrowheads="1"/>
              </p:cNvSpPr>
              <p:nvPr/>
            </p:nvSpPr>
            <p:spPr bwMode="auto">
              <a:xfrm>
                <a:off x="3339" y="2460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6" name="Oval 66"/>
              <p:cNvSpPr>
                <a:spLocks noChangeArrowheads="1"/>
              </p:cNvSpPr>
              <p:nvPr/>
            </p:nvSpPr>
            <p:spPr bwMode="auto">
              <a:xfrm>
                <a:off x="3341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7" name="Oval 67"/>
              <p:cNvSpPr>
                <a:spLocks noChangeArrowheads="1"/>
              </p:cNvSpPr>
              <p:nvPr/>
            </p:nvSpPr>
            <p:spPr bwMode="auto">
              <a:xfrm>
                <a:off x="3343" y="2283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8" name="Oval 68"/>
              <p:cNvSpPr>
                <a:spLocks noChangeArrowheads="1"/>
              </p:cNvSpPr>
              <p:nvPr/>
            </p:nvSpPr>
            <p:spPr bwMode="auto">
              <a:xfrm>
                <a:off x="3345" y="2495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9" name="Oval 69"/>
              <p:cNvSpPr>
                <a:spLocks noChangeArrowheads="1"/>
              </p:cNvSpPr>
              <p:nvPr/>
            </p:nvSpPr>
            <p:spPr bwMode="auto">
              <a:xfrm>
                <a:off x="3347" y="2354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0" name="Oval 70"/>
              <p:cNvSpPr>
                <a:spLocks noChangeArrowheads="1"/>
              </p:cNvSpPr>
              <p:nvPr/>
            </p:nvSpPr>
            <p:spPr bwMode="auto">
              <a:xfrm>
                <a:off x="3349" y="2283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1" name="Oval 71"/>
              <p:cNvSpPr>
                <a:spLocks noChangeArrowheads="1"/>
              </p:cNvSpPr>
              <p:nvPr/>
            </p:nvSpPr>
            <p:spPr bwMode="auto">
              <a:xfrm>
                <a:off x="3350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2" name="Oval 72"/>
              <p:cNvSpPr>
                <a:spLocks noChangeArrowheads="1"/>
              </p:cNvSpPr>
              <p:nvPr/>
            </p:nvSpPr>
            <p:spPr bwMode="auto">
              <a:xfrm>
                <a:off x="3352" y="25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3" name="Oval 73"/>
              <p:cNvSpPr>
                <a:spLocks noChangeArrowheads="1"/>
              </p:cNvSpPr>
              <p:nvPr/>
            </p:nvSpPr>
            <p:spPr bwMode="auto">
              <a:xfrm>
                <a:off x="3354" y="238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4" name="Oval 74"/>
              <p:cNvSpPr>
                <a:spLocks noChangeArrowheads="1"/>
              </p:cNvSpPr>
              <p:nvPr/>
            </p:nvSpPr>
            <p:spPr bwMode="auto">
              <a:xfrm>
                <a:off x="3356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5" name="Oval 75"/>
              <p:cNvSpPr>
                <a:spLocks noChangeArrowheads="1"/>
              </p:cNvSpPr>
              <p:nvPr/>
            </p:nvSpPr>
            <p:spPr bwMode="auto">
              <a:xfrm>
                <a:off x="3358" y="2460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6" name="Oval 76"/>
              <p:cNvSpPr>
                <a:spLocks noChangeArrowheads="1"/>
              </p:cNvSpPr>
              <p:nvPr/>
            </p:nvSpPr>
            <p:spPr bwMode="auto">
              <a:xfrm>
                <a:off x="3360" y="256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7" name="Oval 77"/>
              <p:cNvSpPr>
                <a:spLocks noChangeArrowheads="1"/>
              </p:cNvSpPr>
              <p:nvPr/>
            </p:nvSpPr>
            <p:spPr bwMode="auto">
              <a:xfrm>
                <a:off x="3362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8" name="Oval 78"/>
              <p:cNvSpPr>
                <a:spLocks noChangeArrowheads="1"/>
              </p:cNvSpPr>
              <p:nvPr/>
            </p:nvSpPr>
            <p:spPr bwMode="auto">
              <a:xfrm>
                <a:off x="3364" y="263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9" name="Oval 79"/>
              <p:cNvSpPr>
                <a:spLocks noChangeArrowheads="1"/>
              </p:cNvSpPr>
              <p:nvPr/>
            </p:nvSpPr>
            <p:spPr bwMode="auto">
              <a:xfrm>
                <a:off x="3366" y="2530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0" name="Oval 80"/>
              <p:cNvSpPr>
                <a:spLocks noChangeArrowheads="1"/>
              </p:cNvSpPr>
              <p:nvPr/>
            </p:nvSpPr>
            <p:spPr bwMode="auto">
              <a:xfrm>
                <a:off x="3368" y="23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1" name="Oval 81"/>
              <p:cNvSpPr>
                <a:spLocks noChangeArrowheads="1"/>
              </p:cNvSpPr>
              <p:nvPr/>
            </p:nvSpPr>
            <p:spPr bwMode="auto">
              <a:xfrm>
                <a:off x="3370" y="2142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2" name="Oval 82"/>
              <p:cNvSpPr>
                <a:spLocks noChangeArrowheads="1"/>
              </p:cNvSpPr>
              <p:nvPr/>
            </p:nvSpPr>
            <p:spPr bwMode="auto">
              <a:xfrm>
                <a:off x="3371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3" name="Oval 83"/>
              <p:cNvSpPr>
                <a:spLocks noChangeArrowheads="1"/>
              </p:cNvSpPr>
              <p:nvPr/>
            </p:nvSpPr>
            <p:spPr bwMode="auto">
              <a:xfrm>
                <a:off x="3373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4" name="Oval 84"/>
              <p:cNvSpPr>
                <a:spLocks noChangeArrowheads="1"/>
              </p:cNvSpPr>
              <p:nvPr/>
            </p:nvSpPr>
            <p:spPr bwMode="auto">
              <a:xfrm>
                <a:off x="3376" y="2283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5" name="Oval 85"/>
              <p:cNvSpPr>
                <a:spLocks noChangeArrowheads="1"/>
              </p:cNvSpPr>
              <p:nvPr/>
            </p:nvSpPr>
            <p:spPr bwMode="auto">
              <a:xfrm>
                <a:off x="3377" y="20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6" name="Oval 86"/>
              <p:cNvSpPr>
                <a:spLocks noChangeArrowheads="1"/>
              </p:cNvSpPr>
              <p:nvPr/>
            </p:nvSpPr>
            <p:spPr bwMode="auto">
              <a:xfrm>
                <a:off x="3379" y="238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7" name="Oval 87"/>
              <p:cNvSpPr>
                <a:spLocks noChangeArrowheads="1"/>
              </p:cNvSpPr>
              <p:nvPr/>
            </p:nvSpPr>
            <p:spPr bwMode="auto">
              <a:xfrm>
                <a:off x="3381" y="23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8" name="Oval 88"/>
              <p:cNvSpPr>
                <a:spLocks noChangeArrowheads="1"/>
              </p:cNvSpPr>
              <p:nvPr/>
            </p:nvSpPr>
            <p:spPr bwMode="auto">
              <a:xfrm>
                <a:off x="3383" y="2318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9" name="Oval 89"/>
              <p:cNvSpPr>
                <a:spLocks noChangeArrowheads="1"/>
              </p:cNvSpPr>
              <p:nvPr/>
            </p:nvSpPr>
            <p:spPr bwMode="auto">
              <a:xfrm>
                <a:off x="3385" y="2460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0" name="Oval 90"/>
              <p:cNvSpPr>
                <a:spLocks noChangeArrowheads="1"/>
              </p:cNvSpPr>
              <p:nvPr/>
            </p:nvSpPr>
            <p:spPr bwMode="auto">
              <a:xfrm>
                <a:off x="3387" y="263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1" name="Oval 91"/>
              <p:cNvSpPr>
                <a:spLocks noChangeArrowheads="1"/>
              </p:cNvSpPr>
              <p:nvPr/>
            </p:nvSpPr>
            <p:spPr bwMode="auto">
              <a:xfrm>
                <a:off x="3389" y="2424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2" name="Oval 92"/>
              <p:cNvSpPr>
                <a:spLocks noChangeArrowheads="1"/>
              </p:cNvSpPr>
              <p:nvPr/>
            </p:nvSpPr>
            <p:spPr bwMode="auto">
              <a:xfrm>
                <a:off x="3391" y="263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3" name="Oval 93"/>
              <p:cNvSpPr>
                <a:spLocks noChangeArrowheads="1"/>
              </p:cNvSpPr>
              <p:nvPr/>
            </p:nvSpPr>
            <p:spPr bwMode="auto">
              <a:xfrm>
                <a:off x="3393" y="2389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4" name="Oval 94"/>
              <p:cNvSpPr>
                <a:spLocks noChangeArrowheads="1"/>
              </p:cNvSpPr>
              <p:nvPr/>
            </p:nvSpPr>
            <p:spPr bwMode="auto">
              <a:xfrm>
                <a:off x="3394" y="23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5" name="Oval 95"/>
              <p:cNvSpPr>
                <a:spLocks noChangeArrowheads="1"/>
              </p:cNvSpPr>
              <p:nvPr/>
            </p:nvSpPr>
            <p:spPr bwMode="auto">
              <a:xfrm>
                <a:off x="3396" y="2318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6" name="Oval 96"/>
              <p:cNvSpPr>
                <a:spLocks noChangeArrowheads="1"/>
              </p:cNvSpPr>
              <p:nvPr/>
            </p:nvSpPr>
            <p:spPr bwMode="auto">
              <a:xfrm>
                <a:off x="3398" y="2142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7" name="Oval 97"/>
              <p:cNvSpPr>
                <a:spLocks noChangeArrowheads="1"/>
              </p:cNvSpPr>
              <p:nvPr/>
            </p:nvSpPr>
            <p:spPr bwMode="auto">
              <a:xfrm>
                <a:off x="3400" y="2177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8" name="Oval 98"/>
              <p:cNvSpPr>
                <a:spLocks noChangeArrowheads="1"/>
              </p:cNvSpPr>
              <p:nvPr/>
            </p:nvSpPr>
            <p:spPr bwMode="auto">
              <a:xfrm>
                <a:off x="3402" y="17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9" name="Oval 99"/>
              <p:cNvSpPr>
                <a:spLocks noChangeArrowheads="1"/>
              </p:cNvSpPr>
              <p:nvPr/>
            </p:nvSpPr>
            <p:spPr bwMode="auto">
              <a:xfrm>
                <a:off x="3404" y="1542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0" name="Oval 100"/>
              <p:cNvSpPr>
                <a:spLocks noChangeArrowheads="1"/>
              </p:cNvSpPr>
              <p:nvPr/>
            </p:nvSpPr>
            <p:spPr bwMode="auto">
              <a:xfrm>
                <a:off x="3406" y="178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1" name="Oval 101"/>
              <p:cNvSpPr>
                <a:spLocks noChangeArrowheads="1"/>
              </p:cNvSpPr>
              <p:nvPr/>
            </p:nvSpPr>
            <p:spPr bwMode="auto">
              <a:xfrm>
                <a:off x="3408" y="185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2" name="Oval 102"/>
              <p:cNvSpPr>
                <a:spLocks noChangeArrowheads="1"/>
              </p:cNvSpPr>
              <p:nvPr/>
            </p:nvSpPr>
            <p:spPr bwMode="auto">
              <a:xfrm>
                <a:off x="3410" y="203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3" name="Oval 103"/>
              <p:cNvSpPr>
                <a:spLocks noChangeArrowheads="1"/>
              </p:cNvSpPr>
              <p:nvPr/>
            </p:nvSpPr>
            <p:spPr bwMode="auto">
              <a:xfrm>
                <a:off x="3412" y="2107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4" name="Oval 104"/>
              <p:cNvSpPr>
                <a:spLocks noChangeArrowheads="1"/>
              </p:cNvSpPr>
              <p:nvPr/>
            </p:nvSpPr>
            <p:spPr bwMode="auto">
              <a:xfrm>
                <a:off x="3414" y="2283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5" name="Oval 105"/>
              <p:cNvSpPr>
                <a:spLocks noChangeArrowheads="1"/>
              </p:cNvSpPr>
              <p:nvPr/>
            </p:nvSpPr>
            <p:spPr bwMode="auto">
              <a:xfrm>
                <a:off x="3416" y="2213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6" name="Oval 106"/>
              <p:cNvSpPr>
                <a:spLocks noChangeArrowheads="1"/>
              </p:cNvSpPr>
              <p:nvPr/>
            </p:nvSpPr>
            <p:spPr bwMode="auto">
              <a:xfrm>
                <a:off x="3417" y="24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7" name="Oval 107"/>
              <p:cNvSpPr>
                <a:spLocks noChangeArrowheads="1"/>
              </p:cNvSpPr>
              <p:nvPr/>
            </p:nvSpPr>
            <p:spPr bwMode="auto">
              <a:xfrm>
                <a:off x="3420" y="2530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8" name="Oval 108"/>
              <p:cNvSpPr>
                <a:spLocks noChangeArrowheads="1"/>
              </p:cNvSpPr>
              <p:nvPr/>
            </p:nvSpPr>
            <p:spPr bwMode="auto">
              <a:xfrm>
                <a:off x="3421" y="25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9" name="Oval 109"/>
              <p:cNvSpPr>
                <a:spLocks noChangeArrowheads="1"/>
              </p:cNvSpPr>
              <p:nvPr/>
            </p:nvSpPr>
            <p:spPr bwMode="auto">
              <a:xfrm>
                <a:off x="3423" y="2671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0" name="Oval 110"/>
              <p:cNvSpPr>
                <a:spLocks noChangeArrowheads="1"/>
              </p:cNvSpPr>
              <p:nvPr/>
            </p:nvSpPr>
            <p:spPr bwMode="auto">
              <a:xfrm>
                <a:off x="3425" y="2742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1" name="Oval 111"/>
              <p:cNvSpPr>
                <a:spLocks noChangeArrowheads="1"/>
              </p:cNvSpPr>
              <p:nvPr/>
            </p:nvSpPr>
            <p:spPr bwMode="auto">
              <a:xfrm>
                <a:off x="3427" y="2460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2" name="Oval 112"/>
              <p:cNvSpPr>
                <a:spLocks noChangeArrowheads="1"/>
              </p:cNvSpPr>
              <p:nvPr/>
            </p:nvSpPr>
            <p:spPr bwMode="auto">
              <a:xfrm>
                <a:off x="3429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3" name="Oval 113"/>
              <p:cNvSpPr>
                <a:spLocks noChangeArrowheads="1"/>
              </p:cNvSpPr>
              <p:nvPr/>
            </p:nvSpPr>
            <p:spPr bwMode="auto">
              <a:xfrm>
                <a:off x="3431" y="23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4" name="Oval 114"/>
              <p:cNvSpPr>
                <a:spLocks noChangeArrowheads="1"/>
              </p:cNvSpPr>
              <p:nvPr/>
            </p:nvSpPr>
            <p:spPr bwMode="auto">
              <a:xfrm>
                <a:off x="3433" y="2213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5" name="Oval 115"/>
              <p:cNvSpPr>
                <a:spLocks noChangeArrowheads="1"/>
              </p:cNvSpPr>
              <p:nvPr/>
            </p:nvSpPr>
            <p:spPr bwMode="auto">
              <a:xfrm>
                <a:off x="3435" y="2071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6" name="Oval 116"/>
              <p:cNvSpPr>
                <a:spLocks noChangeArrowheads="1"/>
              </p:cNvSpPr>
              <p:nvPr/>
            </p:nvSpPr>
            <p:spPr bwMode="auto">
              <a:xfrm>
                <a:off x="3437" y="1930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7" name="Oval 117"/>
              <p:cNvSpPr>
                <a:spLocks noChangeArrowheads="1"/>
              </p:cNvSpPr>
              <p:nvPr/>
            </p:nvSpPr>
            <p:spPr bwMode="auto">
              <a:xfrm>
                <a:off x="3439" y="1718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8" name="Oval 118"/>
              <p:cNvSpPr>
                <a:spLocks noChangeArrowheads="1"/>
              </p:cNvSpPr>
              <p:nvPr/>
            </p:nvSpPr>
            <p:spPr bwMode="auto">
              <a:xfrm>
                <a:off x="3440" y="18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9" name="Oval 119"/>
              <p:cNvSpPr>
                <a:spLocks noChangeArrowheads="1"/>
              </p:cNvSpPr>
              <p:nvPr/>
            </p:nvSpPr>
            <p:spPr bwMode="auto">
              <a:xfrm>
                <a:off x="3443" y="1542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0" name="Oval 120"/>
              <p:cNvSpPr>
                <a:spLocks noChangeArrowheads="1"/>
              </p:cNvSpPr>
              <p:nvPr/>
            </p:nvSpPr>
            <p:spPr bwMode="auto">
              <a:xfrm>
                <a:off x="3444" y="1577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1" name="Oval 121"/>
              <p:cNvSpPr>
                <a:spLocks noChangeArrowheads="1"/>
              </p:cNvSpPr>
              <p:nvPr/>
            </p:nvSpPr>
            <p:spPr bwMode="auto">
              <a:xfrm>
                <a:off x="3446" y="13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2" name="Oval 122"/>
              <p:cNvSpPr>
                <a:spLocks noChangeArrowheads="1"/>
              </p:cNvSpPr>
              <p:nvPr/>
            </p:nvSpPr>
            <p:spPr bwMode="auto">
              <a:xfrm>
                <a:off x="3448" y="17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3" name="Oval 123"/>
              <p:cNvSpPr>
                <a:spLocks noChangeArrowheads="1"/>
              </p:cNvSpPr>
              <p:nvPr/>
            </p:nvSpPr>
            <p:spPr bwMode="auto">
              <a:xfrm>
                <a:off x="3450" y="1542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4" name="Oval 124"/>
              <p:cNvSpPr>
                <a:spLocks noChangeArrowheads="1"/>
              </p:cNvSpPr>
              <p:nvPr/>
            </p:nvSpPr>
            <p:spPr bwMode="auto">
              <a:xfrm>
                <a:off x="3452" y="14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5" name="Oval 125"/>
              <p:cNvSpPr>
                <a:spLocks noChangeArrowheads="1"/>
              </p:cNvSpPr>
              <p:nvPr/>
            </p:nvSpPr>
            <p:spPr bwMode="auto">
              <a:xfrm>
                <a:off x="3454" y="14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6" name="Oval 126"/>
              <p:cNvSpPr>
                <a:spLocks noChangeArrowheads="1"/>
              </p:cNvSpPr>
              <p:nvPr/>
            </p:nvSpPr>
            <p:spPr bwMode="auto">
              <a:xfrm>
                <a:off x="3456" y="1507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7" name="Oval 127"/>
              <p:cNvSpPr>
                <a:spLocks noChangeArrowheads="1"/>
              </p:cNvSpPr>
              <p:nvPr/>
            </p:nvSpPr>
            <p:spPr bwMode="auto">
              <a:xfrm>
                <a:off x="3458" y="1577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8" name="Oval 128"/>
              <p:cNvSpPr>
                <a:spLocks noChangeArrowheads="1"/>
              </p:cNvSpPr>
              <p:nvPr/>
            </p:nvSpPr>
            <p:spPr bwMode="auto">
              <a:xfrm>
                <a:off x="3460" y="1577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9" name="Oval 129"/>
              <p:cNvSpPr>
                <a:spLocks noChangeArrowheads="1"/>
              </p:cNvSpPr>
              <p:nvPr/>
            </p:nvSpPr>
            <p:spPr bwMode="auto">
              <a:xfrm>
                <a:off x="3461" y="178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0" name="Oval 130"/>
              <p:cNvSpPr>
                <a:spLocks noChangeArrowheads="1"/>
              </p:cNvSpPr>
              <p:nvPr/>
            </p:nvSpPr>
            <p:spPr bwMode="auto">
              <a:xfrm>
                <a:off x="3464" y="1683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1" name="Oval 131"/>
              <p:cNvSpPr>
                <a:spLocks noChangeArrowheads="1"/>
              </p:cNvSpPr>
              <p:nvPr/>
            </p:nvSpPr>
            <p:spPr bwMode="auto">
              <a:xfrm>
                <a:off x="3466" y="1930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2" name="Oval 132"/>
              <p:cNvSpPr>
                <a:spLocks noChangeArrowheads="1"/>
              </p:cNvSpPr>
              <p:nvPr/>
            </p:nvSpPr>
            <p:spPr bwMode="auto">
              <a:xfrm>
                <a:off x="3467" y="2142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3" name="Oval 133"/>
              <p:cNvSpPr>
                <a:spLocks noChangeArrowheads="1"/>
              </p:cNvSpPr>
              <p:nvPr/>
            </p:nvSpPr>
            <p:spPr bwMode="auto">
              <a:xfrm>
                <a:off x="3469" y="2107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4" name="Oval 134"/>
              <p:cNvSpPr>
                <a:spLocks noChangeArrowheads="1"/>
              </p:cNvSpPr>
              <p:nvPr/>
            </p:nvSpPr>
            <p:spPr bwMode="auto">
              <a:xfrm>
                <a:off x="3471" y="2213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5" name="Oval 135"/>
              <p:cNvSpPr>
                <a:spLocks noChangeArrowheads="1"/>
              </p:cNvSpPr>
              <p:nvPr/>
            </p:nvSpPr>
            <p:spPr bwMode="auto">
              <a:xfrm>
                <a:off x="3473" y="2177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6" name="Oval 136"/>
              <p:cNvSpPr>
                <a:spLocks noChangeArrowheads="1"/>
              </p:cNvSpPr>
              <p:nvPr/>
            </p:nvSpPr>
            <p:spPr bwMode="auto">
              <a:xfrm>
                <a:off x="3475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" name="Oval 137"/>
              <p:cNvSpPr>
                <a:spLocks noChangeArrowheads="1"/>
              </p:cNvSpPr>
              <p:nvPr/>
            </p:nvSpPr>
            <p:spPr bwMode="auto">
              <a:xfrm>
                <a:off x="3477" y="24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8" name="Oval 138"/>
              <p:cNvSpPr>
                <a:spLocks noChangeArrowheads="1"/>
              </p:cNvSpPr>
              <p:nvPr/>
            </p:nvSpPr>
            <p:spPr bwMode="auto">
              <a:xfrm>
                <a:off x="3479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9" name="Oval 139"/>
              <p:cNvSpPr>
                <a:spLocks noChangeArrowheads="1"/>
              </p:cNvSpPr>
              <p:nvPr/>
            </p:nvSpPr>
            <p:spPr bwMode="auto">
              <a:xfrm>
                <a:off x="3481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0" name="Oval 140"/>
              <p:cNvSpPr>
                <a:spLocks noChangeArrowheads="1"/>
              </p:cNvSpPr>
              <p:nvPr/>
            </p:nvSpPr>
            <p:spPr bwMode="auto">
              <a:xfrm>
                <a:off x="3483" y="2460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1" name="Oval 141"/>
              <p:cNvSpPr>
                <a:spLocks noChangeArrowheads="1"/>
              </p:cNvSpPr>
              <p:nvPr/>
            </p:nvSpPr>
            <p:spPr bwMode="auto">
              <a:xfrm>
                <a:off x="3484" y="23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2" name="Oval 142"/>
              <p:cNvSpPr>
                <a:spLocks noChangeArrowheads="1"/>
              </p:cNvSpPr>
              <p:nvPr/>
            </p:nvSpPr>
            <p:spPr bwMode="auto">
              <a:xfrm>
                <a:off x="3487" y="2389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3" name="Oval 143"/>
              <p:cNvSpPr>
                <a:spLocks noChangeArrowheads="1"/>
              </p:cNvSpPr>
              <p:nvPr/>
            </p:nvSpPr>
            <p:spPr bwMode="auto">
              <a:xfrm>
                <a:off x="3488" y="2177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4" name="Oval 144"/>
              <p:cNvSpPr>
                <a:spLocks noChangeArrowheads="1"/>
              </p:cNvSpPr>
              <p:nvPr/>
            </p:nvSpPr>
            <p:spPr bwMode="auto">
              <a:xfrm>
                <a:off x="3490" y="2071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5" name="Oval 145"/>
              <p:cNvSpPr>
                <a:spLocks noChangeArrowheads="1"/>
              </p:cNvSpPr>
              <p:nvPr/>
            </p:nvSpPr>
            <p:spPr bwMode="auto">
              <a:xfrm>
                <a:off x="3492" y="178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6" name="Oval 146"/>
              <p:cNvSpPr>
                <a:spLocks noChangeArrowheads="1"/>
              </p:cNvSpPr>
              <p:nvPr/>
            </p:nvSpPr>
            <p:spPr bwMode="auto">
              <a:xfrm>
                <a:off x="3494" y="196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7" name="Oval 147"/>
              <p:cNvSpPr>
                <a:spLocks noChangeArrowheads="1"/>
              </p:cNvSpPr>
              <p:nvPr/>
            </p:nvSpPr>
            <p:spPr bwMode="auto">
              <a:xfrm>
                <a:off x="3496" y="19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8" name="Oval 148"/>
              <p:cNvSpPr>
                <a:spLocks noChangeArrowheads="1"/>
              </p:cNvSpPr>
              <p:nvPr/>
            </p:nvSpPr>
            <p:spPr bwMode="auto">
              <a:xfrm>
                <a:off x="3498" y="19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9" name="Oval 149"/>
              <p:cNvSpPr>
                <a:spLocks noChangeArrowheads="1"/>
              </p:cNvSpPr>
              <p:nvPr/>
            </p:nvSpPr>
            <p:spPr bwMode="auto">
              <a:xfrm>
                <a:off x="3500" y="2142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0" name="Oval 150"/>
              <p:cNvSpPr>
                <a:spLocks noChangeArrowheads="1"/>
              </p:cNvSpPr>
              <p:nvPr/>
            </p:nvSpPr>
            <p:spPr bwMode="auto">
              <a:xfrm>
                <a:off x="3502" y="20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1" name="Oval 151"/>
              <p:cNvSpPr>
                <a:spLocks noChangeArrowheads="1"/>
              </p:cNvSpPr>
              <p:nvPr/>
            </p:nvSpPr>
            <p:spPr bwMode="auto">
              <a:xfrm>
                <a:off x="3504" y="2389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2" name="Oval 152"/>
              <p:cNvSpPr>
                <a:spLocks noChangeArrowheads="1"/>
              </p:cNvSpPr>
              <p:nvPr/>
            </p:nvSpPr>
            <p:spPr bwMode="auto">
              <a:xfrm>
                <a:off x="3506" y="2283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3" name="Oval 153"/>
              <p:cNvSpPr>
                <a:spLocks noChangeArrowheads="1"/>
              </p:cNvSpPr>
              <p:nvPr/>
            </p:nvSpPr>
            <p:spPr bwMode="auto">
              <a:xfrm>
                <a:off x="3508" y="2460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4" name="Oval 154"/>
              <p:cNvSpPr>
                <a:spLocks noChangeArrowheads="1"/>
              </p:cNvSpPr>
              <p:nvPr/>
            </p:nvSpPr>
            <p:spPr bwMode="auto">
              <a:xfrm>
                <a:off x="3510" y="2495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5" name="Freeform 155"/>
              <p:cNvSpPr>
                <a:spLocks/>
              </p:cNvSpPr>
              <p:nvPr/>
            </p:nvSpPr>
            <p:spPr bwMode="auto">
              <a:xfrm>
                <a:off x="3362" y="1453"/>
                <a:ext cx="173" cy="1277"/>
              </a:xfrm>
              <a:custGeom>
                <a:avLst/>
                <a:gdLst>
                  <a:gd name="T0" fmla="*/ 2 w 173"/>
                  <a:gd name="T1" fmla="*/ 1276 h 1277"/>
                  <a:gd name="T2" fmla="*/ 6 w 173"/>
                  <a:gd name="T3" fmla="*/ 1199 h 1277"/>
                  <a:gd name="T4" fmla="*/ 10 w 173"/>
                  <a:gd name="T5" fmla="*/ 1006 h 1277"/>
                  <a:gd name="T6" fmla="*/ 14 w 173"/>
                  <a:gd name="T7" fmla="*/ 866 h 1277"/>
                  <a:gd name="T8" fmla="*/ 17 w 173"/>
                  <a:gd name="T9" fmla="*/ 909 h 1277"/>
                  <a:gd name="T10" fmla="*/ 21 w 173"/>
                  <a:gd name="T11" fmla="*/ 1100 h 1277"/>
                  <a:gd name="T12" fmla="*/ 25 w 173"/>
                  <a:gd name="T13" fmla="*/ 1262 h 1277"/>
                  <a:gd name="T14" fmla="*/ 29 w 173"/>
                  <a:gd name="T15" fmla="*/ 1228 h 1277"/>
                  <a:gd name="T16" fmla="*/ 33 w 173"/>
                  <a:gd name="T17" fmla="*/ 997 h 1277"/>
                  <a:gd name="T18" fmla="*/ 37 w 173"/>
                  <a:gd name="T19" fmla="*/ 737 h 1277"/>
                  <a:gd name="T20" fmla="*/ 40 w 173"/>
                  <a:gd name="T21" fmla="*/ 653 h 1277"/>
                  <a:gd name="T22" fmla="*/ 44 w 173"/>
                  <a:gd name="T23" fmla="*/ 812 h 1277"/>
                  <a:gd name="T24" fmla="*/ 48 w 173"/>
                  <a:gd name="T25" fmla="*/ 1092 h 1277"/>
                  <a:gd name="T26" fmla="*/ 52 w 173"/>
                  <a:gd name="T27" fmla="*/ 1270 h 1277"/>
                  <a:gd name="T28" fmla="*/ 56 w 173"/>
                  <a:gd name="T29" fmla="*/ 1190 h 1277"/>
                  <a:gd name="T30" fmla="*/ 60 w 173"/>
                  <a:gd name="T31" fmla="*/ 873 h 1277"/>
                  <a:gd name="T32" fmla="*/ 63 w 173"/>
                  <a:gd name="T33" fmla="*/ 494 h 1277"/>
                  <a:gd name="T34" fmla="*/ 67 w 173"/>
                  <a:gd name="T35" fmla="*/ 259 h 1277"/>
                  <a:gd name="T36" fmla="*/ 71 w 173"/>
                  <a:gd name="T37" fmla="*/ 284 h 1277"/>
                  <a:gd name="T38" fmla="*/ 75 w 173"/>
                  <a:gd name="T39" fmla="*/ 537 h 1277"/>
                  <a:gd name="T40" fmla="*/ 79 w 173"/>
                  <a:gd name="T41" fmla="*/ 882 h 1277"/>
                  <a:gd name="T42" fmla="*/ 83 w 173"/>
                  <a:gd name="T43" fmla="*/ 1162 h 1277"/>
                  <a:gd name="T44" fmla="*/ 87 w 173"/>
                  <a:gd name="T45" fmla="*/ 1276 h 1277"/>
                  <a:gd name="T46" fmla="*/ 90 w 173"/>
                  <a:gd name="T47" fmla="*/ 1204 h 1277"/>
                  <a:gd name="T48" fmla="*/ 94 w 173"/>
                  <a:gd name="T49" fmla="*/ 996 h 1277"/>
                  <a:gd name="T50" fmla="*/ 98 w 173"/>
                  <a:gd name="T51" fmla="*/ 723 h 1277"/>
                  <a:gd name="T52" fmla="*/ 102 w 173"/>
                  <a:gd name="T53" fmla="*/ 456 h 1277"/>
                  <a:gd name="T54" fmla="*/ 106 w 173"/>
                  <a:gd name="T55" fmla="*/ 236 h 1277"/>
                  <a:gd name="T56" fmla="*/ 110 w 173"/>
                  <a:gd name="T57" fmla="*/ 86 h 1277"/>
                  <a:gd name="T58" fmla="*/ 113 w 173"/>
                  <a:gd name="T59" fmla="*/ 10 h 1277"/>
                  <a:gd name="T60" fmla="*/ 117 w 173"/>
                  <a:gd name="T61" fmla="*/ 8 h 1277"/>
                  <a:gd name="T62" fmla="*/ 121 w 173"/>
                  <a:gd name="T63" fmla="*/ 80 h 1277"/>
                  <a:gd name="T64" fmla="*/ 125 w 173"/>
                  <a:gd name="T65" fmla="*/ 226 h 1277"/>
                  <a:gd name="T66" fmla="*/ 129 w 173"/>
                  <a:gd name="T67" fmla="*/ 442 h 1277"/>
                  <a:gd name="T68" fmla="*/ 132 w 173"/>
                  <a:gd name="T69" fmla="*/ 708 h 1277"/>
                  <a:gd name="T70" fmla="*/ 136 w 173"/>
                  <a:gd name="T71" fmla="*/ 981 h 1277"/>
                  <a:gd name="T72" fmla="*/ 140 w 173"/>
                  <a:gd name="T73" fmla="*/ 1196 h 1277"/>
                  <a:gd name="T74" fmla="*/ 144 w 173"/>
                  <a:gd name="T75" fmla="*/ 1277 h 1277"/>
                  <a:gd name="T76" fmla="*/ 148 w 173"/>
                  <a:gd name="T77" fmla="*/ 1174 h 1277"/>
                  <a:gd name="T78" fmla="*/ 151 w 173"/>
                  <a:gd name="T79" fmla="*/ 901 h 1277"/>
                  <a:gd name="T80" fmla="*/ 155 w 173"/>
                  <a:gd name="T81" fmla="*/ 556 h 1277"/>
                  <a:gd name="T82" fmla="*/ 159 w 173"/>
                  <a:gd name="T83" fmla="*/ 293 h 1277"/>
                  <a:gd name="T84" fmla="*/ 163 w 173"/>
                  <a:gd name="T85" fmla="*/ 253 h 1277"/>
                  <a:gd name="T86" fmla="*/ 167 w 173"/>
                  <a:gd name="T87" fmla="*/ 475 h 1277"/>
                  <a:gd name="T88" fmla="*/ 171 w 173"/>
                  <a:gd name="T89" fmla="*/ 851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3" h="1277">
                    <a:moveTo>
                      <a:pt x="0" y="1248"/>
                    </a:moveTo>
                    <a:lnTo>
                      <a:pt x="2" y="1276"/>
                    </a:lnTo>
                    <a:lnTo>
                      <a:pt x="4" y="1259"/>
                    </a:lnTo>
                    <a:lnTo>
                      <a:pt x="6" y="1199"/>
                    </a:lnTo>
                    <a:lnTo>
                      <a:pt x="8" y="1108"/>
                    </a:lnTo>
                    <a:lnTo>
                      <a:pt x="10" y="1006"/>
                    </a:lnTo>
                    <a:lnTo>
                      <a:pt x="12" y="918"/>
                    </a:lnTo>
                    <a:lnTo>
                      <a:pt x="14" y="866"/>
                    </a:lnTo>
                    <a:lnTo>
                      <a:pt x="16" y="862"/>
                    </a:lnTo>
                    <a:lnTo>
                      <a:pt x="17" y="909"/>
                    </a:lnTo>
                    <a:lnTo>
                      <a:pt x="19" y="995"/>
                    </a:lnTo>
                    <a:lnTo>
                      <a:pt x="21" y="1100"/>
                    </a:lnTo>
                    <a:lnTo>
                      <a:pt x="23" y="1198"/>
                    </a:lnTo>
                    <a:lnTo>
                      <a:pt x="25" y="1262"/>
                    </a:lnTo>
                    <a:lnTo>
                      <a:pt x="27" y="1274"/>
                    </a:lnTo>
                    <a:lnTo>
                      <a:pt x="29" y="1228"/>
                    </a:lnTo>
                    <a:lnTo>
                      <a:pt x="31" y="1130"/>
                    </a:lnTo>
                    <a:lnTo>
                      <a:pt x="33" y="997"/>
                    </a:lnTo>
                    <a:lnTo>
                      <a:pt x="34" y="856"/>
                    </a:lnTo>
                    <a:lnTo>
                      <a:pt x="37" y="737"/>
                    </a:lnTo>
                    <a:lnTo>
                      <a:pt x="39" y="664"/>
                    </a:lnTo>
                    <a:lnTo>
                      <a:pt x="40" y="653"/>
                    </a:lnTo>
                    <a:lnTo>
                      <a:pt x="42" y="706"/>
                    </a:lnTo>
                    <a:lnTo>
                      <a:pt x="44" y="812"/>
                    </a:lnTo>
                    <a:lnTo>
                      <a:pt x="46" y="951"/>
                    </a:lnTo>
                    <a:lnTo>
                      <a:pt x="48" y="1092"/>
                    </a:lnTo>
                    <a:lnTo>
                      <a:pt x="50" y="1207"/>
                    </a:lnTo>
                    <a:lnTo>
                      <a:pt x="52" y="1270"/>
                    </a:lnTo>
                    <a:lnTo>
                      <a:pt x="54" y="1265"/>
                    </a:lnTo>
                    <a:lnTo>
                      <a:pt x="56" y="1190"/>
                    </a:lnTo>
                    <a:lnTo>
                      <a:pt x="58" y="1053"/>
                    </a:lnTo>
                    <a:lnTo>
                      <a:pt x="60" y="873"/>
                    </a:lnTo>
                    <a:lnTo>
                      <a:pt x="61" y="677"/>
                    </a:lnTo>
                    <a:lnTo>
                      <a:pt x="63" y="494"/>
                    </a:lnTo>
                    <a:lnTo>
                      <a:pt x="65" y="348"/>
                    </a:lnTo>
                    <a:lnTo>
                      <a:pt x="67" y="259"/>
                    </a:lnTo>
                    <a:lnTo>
                      <a:pt x="69" y="237"/>
                    </a:lnTo>
                    <a:lnTo>
                      <a:pt x="71" y="284"/>
                    </a:lnTo>
                    <a:lnTo>
                      <a:pt x="73" y="389"/>
                    </a:lnTo>
                    <a:lnTo>
                      <a:pt x="75" y="537"/>
                    </a:lnTo>
                    <a:lnTo>
                      <a:pt x="77" y="709"/>
                    </a:lnTo>
                    <a:lnTo>
                      <a:pt x="79" y="882"/>
                    </a:lnTo>
                    <a:lnTo>
                      <a:pt x="81" y="1039"/>
                    </a:lnTo>
                    <a:lnTo>
                      <a:pt x="83" y="1162"/>
                    </a:lnTo>
                    <a:lnTo>
                      <a:pt x="84" y="1243"/>
                    </a:lnTo>
                    <a:lnTo>
                      <a:pt x="87" y="1276"/>
                    </a:lnTo>
                    <a:lnTo>
                      <a:pt x="88" y="1262"/>
                    </a:lnTo>
                    <a:lnTo>
                      <a:pt x="90" y="1204"/>
                    </a:lnTo>
                    <a:lnTo>
                      <a:pt x="92" y="1113"/>
                    </a:lnTo>
                    <a:lnTo>
                      <a:pt x="94" y="996"/>
                    </a:lnTo>
                    <a:lnTo>
                      <a:pt x="96" y="863"/>
                    </a:lnTo>
                    <a:lnTo>
                      <a:pt x="98" y="723"/>
                    </a:lnTo>
                    <a:lnTo>
                      <a:pt x="100" y="585"/>
                    </a:lnTo>
                    <a:lnTo>
                      <a:pt x="102" y="456"/>
                    </a:lnTo>
                    <a:lnTo>
                      <a:pt x="104" y="338"/>
                    </a:lnTo>
                    <a:lnTo>
                      <a:pt x="106" y="236"/>
                    </a:lnTo>
                    <a:lnTo>
                      <a:pt x="107" y="152"/>
                    </a:lnTo>
                    <a:lnTo>
                      <a:pt x="110" y="86"/>
                    </a:lnTo>
                    <a:lnTo>
                      <a:pt x="111" y="39"/>
                    </a:lnTo>
                    <a:lnTo>
                      <a:pt x="113" y="10"/>
                    </a:lnTo>
                    <a:lnTo>
                      <a:pt x="115" y="0"/>
                    </a:lnTo>
                    <a:lnTo>
                      <a:pt x="117" y="8"/>
                    </a:lnTo>
                    <a:lnTo>
                      <a:pt x="119" y="35"/>
                    </a:lnTo>
                    <a:lnTo>
                      <a:pt x="121" y="80"/>
                    </a:lnTo>
                    <a:lnTo>
                      <a:pt x="123" y="144"/>
                    </a:lnTo>
                    <a:lnTo>
                      <a:pt x="125" y="226"/>
                    </a:lnTo>
                    <a:lnTo>
                      <a:pt x="127" y="326"/>
                    </a:lnTo>
                    <a:lnTo>
                      <a:pt x="129" y="442"/>
                    </a:lnTo>
                    <a:lnTo>
                      <a:pt x="131" y="570"/>
                    </a:lnTo>
                    <a:lnTo>
                      <a:pt x="132" y="708"/>
                    </a:lnTo>
                    <a:lnTo>
                      <a:pt x="134" y="847"/>
                    </a:lnTo>
                    <a:lnTo>
                      <a:pt x="136" y="981"/>
                    </a:lnTo>
                    <a:lnTo>
                      <a:pt x="138" y="1101"/>
                    </a:lnTo>
                    <a:lnTo>
                      <a:pt x="140" y="1196"/>
                    </a:lnTo>
                    <a:lnTo>
                      <a:pt x="142" y="1257"/>
                    </a:lnTo>
                    <a:lnTo>
                      <a:pt x="144" y="1277"/>
                    </a:lnTo>
                    <a:lnTo>
                      <a:pt x="146" y="1249"/>
                    </a:lnTo>
                    <a:lnTo>
                      <a:pt x="148" y="1174"/>
                    </a:lnTo>
                    <a:lnTo>
                      <a:pt x="150" y="1055"/>
                    </a:lnTo>
                    <a:lnTo>
                      <a:pt x="151" y="901"/>
                    </a:lnTo>
                    <a:lnTo>
                      <a:pt x="154" y="729"/>
                    </a:lnTo>
                    <a:lnTo>
                      <a:pt x="155" y="556"/>
                    </a:lnTo>
                    <a:lnTo>
                      <a:pt x="157" y="404"/>
                    </a:lnTo>
                    <a:lnTo>
                      <a:pt x="159" y="293"/>
                    </a:lnTo>
                    <a:lnTo>
                      <a:pt x="161" y="239"/>
                    </a:lnTo>
                    <a:lnTo>
                      <a:pt x="163" y="253"/>
                    </a:lnTo>
                    <a:lnTo>
                      <a:pt x="165" y="334"/>
                    </a:lnTo>
                    <a:lnTo>
                      <a:pt x="167" y="475"/>
                    </a:lnTo>
                    <a:lnTo>
                      <a:pt x="169" y="656"/>
                    </a:lnTo>
                    <a:lnTo>
                      <a:pt x="171" y="851"/>
                    </a:lnTo>
                    <a:lnTo>
                      <a:pt x="173" y="1034"/>
                    </a:lnTo>
                  </a:path>
                </a:pathLst>
              </a:custGeom>
              <a:noFill/>
              <a:ln w="23813" cap="flat">
                <a:solidFill>
                  <a:srgbClr val="127DD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6" name="Oval 156"/>
              <p:cNvSpPr>
                <a:spLocks noChangeArrowheads="1"/>
              </p:cNvSpPr>
              <p:nvPr/>
            </p:nvSpPr>
            <p:spPr bwMode="auto">
              <a:xfrm>
                <a:off x="5143" y="2318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7" name="Oval 157"/>
              <p:cNvSpPr>
                <a:spLocks noChangeArrowheads="1"/>
              </p:cNvSpPr>
              <p:nvPr/>
            </p:nvSpPr>
            <p:spPr bwMode="auto">
              <a:xfrm>
                <a:off x="5147" y="24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8" name="Oval 158"/>
              <p:cNvSpPr>
                <a:spLocks noChangeArrowheads="1"/>
              </p:cNvSpPr>
              <p:nvPr/>
            </p:nvSpPr>
            <p:spPr bwMode="auto">
              <a:xfrm>
                <a:off x="5151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9" name="Oval 159"/>
              <p:cNvSpPr>
                <a:spLocks noChangeArrowheads="1"/>
              </p:cNvSpPr>
              <p:nvPr/>
            </p:nvSpPr>
            <p:spPr bwMode="auto">
              <a:xfrm>
                <a:off x="5155" y="25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0" name="Oval 160"/>
              <p:cNvSpPr>
                <a:spLocks noChangeArrowheads="1"/>
              </p:cNvSpPr>
              <p:nvPr/>
            </p:nvSpPr>
            <p:spPr bwMode="auto">
              <a:xfrm>
                <a:off x="5159" y="263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1" name="Oval 161"/>
              <p:cNvSpPr>
                <a:spLocks noChangeArrowheads="1"/>
              </p:cNvSpPr>
              <p:nvPr/>
            </p:nvSpPr>
            <p:spPr bwMode="auto">
              <a:xfrm>
                <a:off x="5162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2" name="Oval 162"/>
              <p:cNvSpPr>
                <a:spLocks noChangeArrowheads="1"/>
              </p:cNvSpPr>
              <p:nvPr/>
            </p:nvSpPr>
            <p:spPr bwMode="auto">
              <a:xfrm>
                <a:off x="5166" y="24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3" name="Oval 163"/>
              <p:cNvSpPr>
                <a:spLocks noChangeArrowheads="1"/>
              </p:cNvSpPr>
              <p:nvPr/>
            </p:nvSpPr>
            <p:spPr bwMode="auto">
              <a:xfrm>
                <a:off x="5170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4" name="Oval 164"/>
              <p:cNvSpPr>
                <a:spLocks noChangeArrowheads="1"/>
              </p:cNvSpPr>
              <p:nvPr/>
            </p:nvSpPr>
            <p:spPr bwMode="auto">
              <a:xfrm>
                <a:off x="5174" y="270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5" name="Oval 165"/>
              <p:cNvSpPr>
                <a:spLocks noChangeArrowheads="1"/>
              </p:cNvSpPr>
              <p:nvPr/>
            </p:nvSpPr>
            <p:spPr bwMode="auto">
              <a:xfrm>
                <a:off x="5178" y="256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6" name="Oval 166"/>
              <p:cNvSpPr>
                <a:spLocks noChangeArrowheads="1"/>
              </p:cNvSpPr>
              <p:nvPr/>
            </p:nvSpPr>
            <p:spPr bwMode="auto">
              <a:xfrm>
                <a:off x="5182" y="2671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7" name="Oval 167"/>
              <p:cNvSpPr>
                <a:spLocks noChangeArrowheads="1"/>
              </p:cNvSpPr>
              <p:nvPr/>
            </p:nvSpPr>
            <p:spPr bwMode="auto">
              <a:xfrm>
                <a:off x="5186" y="270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8" name="Oval 168"/>
              <p:cNvSpPr>
                <a:spLocks noChangeArrowheads="1"/>
              </p:cNvSpPr>
              <p:nvPr/>
            </p:nvSpPr>
            <p:spPr bwMode="auto">
              <a:xfrm>
                <a:off x="5189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9" name="Oval 169"/>
              <p:cNvSpPr>
                <a:spLocks noChangeArrowheads="1"/>
              </p:cNvSpPr>
              <p:nvPr/>
            </p:nvSpPr>
            <p:spPr bwMode="auto">
              <a:xfrm>
                <a:off x="5193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0" name="Oval 170"/>
              <p:cNvSpPr>
                <a:spLocks noChangeArrowheads="1"/>
              </p:cNvSpPr>
              <p:nvPr/>
            </p:nvSpPr>
            <p:spPr bwMode="auto">
              <a:xfrm>
                <a:off x="5197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1" name="Oval 171"/>
              <p:cNvSpPr>
                <a:spLocks noChangeArrowheads="1"/>
              </p:cNvSpPr>
              <p:nvPr/>
            </p:nvSpPr>
            <p:spPr bwMode="auto">
              <a:xfrm>
                <a:off x="5201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2" name="Oval 172"/>
              <p:cNvSpPr>
                <a:spLocks noChangeArrowheads="1"/>
              </p:cNvSpPr>
              <p:nvPr/>
            </p:nvSpPr>
            <p:spPr bwMode="auto">
              <a:xfrm>
                <a:off x="5205" y="2495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3" name="Oval 173"/>
              <p:cNvSpPr>
                <a:spLocks noChangeArrowheads="1"/>
              </p:cNvSpPr>
              <p:nvPr/>
            </p:nvSpPr>
            <p:spPr bwMode="auto">
              <a:xfrm>
                <a:off x="5209" y="263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4" name="Oval 174"/>
              <p:cNvSpPr>
                <a:spLocks noChangeArrowheads="1"/>
              </p:cNvSpPr>
              <p:nvPr/>
            </p:nvSpPr>
            <p:spPr bwMode="auto">
              <a:xfrm>
                <a:off x="5212" y="256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5" name="Oval 175"/>
              <p:cNvSpPr>
                <a:spLocks noChangeArrowheads="1"/>
              </p:cNvSpPr>
              <p:nvPr/>
            </p:nvSpPr>
            <p:spPr bwMode="auto">
              <a:xfrm>
                <a:off x="5216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6" name="Oval 176"/>
              <p:cNvSpPr>
                <a:spLocks noChangeArrowheads="1"/>
              </p:cNvSpPr>
              <p:nvPr/>
            </p:nvSpPr>
            <p:spPr bwMode="auto">
              <a:xfrm>
                <a:off x="5220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7" name="Oval 177"/>
              <p:cNvSpPr>
                <a:spLocks noChangeArrowheads="1"/>
              </p:cNvSpPr>
              <p:nvPr/>
            </p:nvSpPr>
            <p:spPr bwMode="auto">
              <a:xfrm>
                <a:off x="5224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8" name="Oval 178"/>
              <p:cNvSpPr>
                <a:spLocks noChangeArrowheads="1"/>
              </p:cNvSpPr>
              <p:nvPr/>
            </p:nvSpPr>
            <p:spPr bwMode="auto">
              <a:xfrm>
                <a:off x="5228" y="24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9" name="Oval 179"/>
              <p:cNvSpPr>
                <a:spLocks noChangeArrowheads="1"/>
              </p:cNvSpPr>
              <p:nvPr/>
            </p:nvSpPr>
            <p:spPr bwMode="auto">
              <a:xfrm>
                <a:off x="5232" y="2601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0" name="Oval 180"/>
              <p:cNvSpPr>
                <a:spLocks noChangeArrowheads="1"/>
              </p:cNvSpPr>
              <p:nvPr/>
            </p:nvSpPr>
            <p:spPr bwMode="auto">
              <a:xfrm>
                <a:off x="5235" y="256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1" name="Oval 181"/>
              <p:cNvSpPr>
                <a:spLocks noChangeArrowheads="1"/>
              </p:cNvSpPr>
              <p:nvPr/>
            </p:nvSpPr>
            <p:spPr bwMode="auto">
              <a:xfrm>
                <a:off x="5239" y="24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2" name="Oval 182"/>
              <p:cNvSpPr>
                <a:spLocks noChangeArrowheads="1"/>
              </p:cNvSpPr>
              <p:nvPr/>
            </p:nvSpPr>
            <p:spPr bwMode="auto">
              <a:xfrm>
                <a:off x="5243" y="2671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3" name="Oval 183"/>
              <p:cNvSpPr>
                <a:spLocks noChangeArrowheads="1"/>
              </p:cNvSpPr>
              <p:nvPr/>
            </p:nvSpPr>
            <p:spPr bwMode="auto">
              <a:xfrm>
                <a:off x="5247" y="25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4" name="Oval 184"/>
              <p:cNvSpPr>
                <a:spLocks noChangeArrowheads="1"/>
              </p:cNvSpPr>
              <p:nvPr/>
            </p:nvSpPr>
            <p:spPr bwMode="auto">
              <a:xfrm>
                <a:off x="5251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5" name="Oval 185"/>
              <p:cNvSpPr>
                <a:spLocks noChangeArrowheads="1"/>
              </p:cNvSpPr>
              <p:nvPr/>
            </p:nvSpPr>
            <p:spPr bwMode="auto">
              <a:xfrm>
                <a:off x="5255" y="2460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6" name="Oval 186"/>
              <p:cNvSpPr>
                <a:spLocks noChangeArrowheads="1"/>
              </p:cNvSpPr>
              <p:nvPr/>
            </p:nvSpPr>
            <p:spPr bwMode="auto">
              <a:xfrm>
                <a:off x="5259" y="2283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7" name="Oval 187"/>
              <p:cNvSpPr>
                <a:spLocks noChangeArrowheads="1"/>
              </p:cNvSpPr>
              <p:nvPr/>
            </p:nvSpPr>
            <p:spPr bwMode="auto">
              <a:xfrm>
                <a:off x="5262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8" name="Oval 188"/>
              <p:cNvSpPr>
                <a:spLocks noChangeArrowheads="1"/>
              </p:cNvSpPr>
              <p:nvPr/>
            </p:nvSpPr>
            <p:spPr bwMode="auto">
              <a:xfrm>
                <a:off x="5266" y="2318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9" name="Oval 189"/>
              <p:cNvSpPr>
                <a:spLocks noChangeArrowheads="1"/>
              </p:cNvSpPr>
              <p:nvPr/>
            </p:nvSpPr>
            <p:spPr bwMode="auto">
              <a:xfrm>
                <a:off x="5270" y="256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0" name="Oval 190"/>
              <p:cNvSpPr>
                <a:spLocks noChangeArrowheads="1"/>
              </p:cNvSpPr>
              <p:nvPr/>
            </p:nvSpPr>
            <p:spPr bwMode="auto">
              <a:xfrm>
                <a:off x="5274" y="270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1" name="Oval 191"/>
              <p:cNvSpPr>
                <a:spLocks noChangeArrowheads="1"/>
              </p:cNvSpPr>
              <p:nvPr/>
            </p:nvSpPr>
            <p:spPr bwMode="auto">
              <a:xfrm>
                <a:off x="5278" y="2424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2" name="Oval 192"/>
              <p:cNvSpPr>
                <a:spLocks noChangeArrowheads="1"/>
              </p:cNvSpPr>
              <p:nvPr/>
            </p:nvSpPr>
            <p:spPr bwMode="auto">
              <a:xfrm>
                <a:off x="5282" y="2460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3" name="Oval 193"/>
              <p:cNvSpPr>
                <a:spLocks noChangeArrowheads="1"/>
              </p:cNvSpPr>
              <p:nvPr/>
            </p:nvSpPr>
            <p:spPr bwMode="auto">
              <a:xfrm>
                <a:off x="5285" y="25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4" name="Oval 194"/>
              <p:cNvSpPr>
                <a:spLocks noChangeArrowheads="1"/>
              </p:cNvSpPr>
              <p:nvPr/>
            </p:nvSpPr>
            <p:spPr bwMode="auto">
              <a:xfrm>
                <a:off x="5289" y="2248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5" name="Oval 195"/>
              <p:cNvSpPr>
                <a:spLocks noChangeArrowheads="1"/>
              </p:cNvSpPr>
              <p:nvPr/>
            </p:nvSpPr>
            <p:spPr bwMode="auto">
              <a:xfrm>
                <a:off x="5293" y="23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6" name="Oval 196"/>
              <p:cNvSpPr>
                <a:spLocks noChangeArrowheads="1"/>
              </p:cNvSpPr>
              <p:nvPr/>
            </p:nvSpPr>
            <p:spPr bwMode="auto">
              <a:xfrm>
                <a:off x="5297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7" name="Oval 197"/>
              <p:cNvSpPr>
                <a:spLocks noChangeArrowheads="1"/>
              </p:cNvSpPr>
              <p:nvPr/>
            </p:nvSpPr>
            <p:spPr bwMode="auto">
              <a:xfrm>
                <a:off x="5301" y="25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8" name="Oval 198"/>
              <p:cNvSpPr>
                <a:spLocks noChangeArrowheads="1"/>
              </p:cNvSpPr>
              <p:nvPr/>
            </p:nvSpPr>
            <p:spPr bwMode="auto">
              <a:xfrm>
                <a:off x="5305" y="2460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9" name="Oval 199"/>
              <p:cNvSpPr>
                <a:spLocks noChangeArrowheads="1"/>
              </p:cNvSpPr>
              <p:nvPr/>
            </p:nvSpPr>
            <p:spPr bwMode="auto">
              <a:xfrm>
                <a:off x="5308" y="2671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70" name="Oval 200"/>
              <p:cNvSpPr>
                <a:spLocks noChangeArrowheads="1"/>
              </p:cNvSpPr>
              <p:nvPr/>
            </p:nvSpPr>
            <p:spPr bwMode="auto">
              <a:xfrm>
                <a:off x="5312" y="238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71" name="Oval 201"/>
              <p:cNvSpPr>
                <a:spLocks noChangeArrowheads="1"/>
              </p:cNvSpPr>
              <p:nvPr/>
            </p:nvSpPr>
            <p:spPr bwMode="auto">
              <a:xfrm>
                <a:off x="5316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72" name="Oval 202"/>
              <p:cNvSpPr>
                <a:spLocks noChangeArrowheads="1"/>
              </p:cNvSpPr>
              <p:nvPr/>
            </p:nvSpPr>
            <p:spPr bwMode="auto">
              <a:xfrm>
                <a:off x="5320" y="2071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73" name="Oval 203"/>
              <p:cNvSpPr>
                <a:spLocks noChangeArrowheads="1"/>
              </p:cNvSpPr>
              <p:nvPr/>
            </p:nvSpPr>
            <p:spPr bwMode="auto">
              <a:xfrm>
                <a:off x="5324" y="1718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74" name="Oval 204"/>
              <p:cNvSpPr>
                <a:spLocks noChangeArrowheads="1"/>
              </p:cNvSpPr>
              <p:nvPr/>
            </p:nvSpPr>
            <p:spPr bwMode="auto">
              <a:xfrm>
                <a:off x="5328" y="1471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1" name="Oval 206"/>
            <p:cNvSpPr>
              <a:spLocks noChangeArrowheads="1"/>
            </p:cNvSpPr>
            <p:nvPr/>
          </p:nvSpPr>
          <p:spPr bwMode="auto">
            <a:xfrm>
              <a:off x="5332" y="14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Oval 207"/>
            <p:cNvSpPr>
              <a:spLocks noChangeArrowheads="1"/>
            </p:cNvSpPr>
            <p:nvPr/>
          </p:nvSpPr>
          <p:spPr bwMode="auto">
            <a:xfrm>
              <a:off x="5335" y="1648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Oval 208"/>
            <p:cNvSpPr>
              <a:spLocks noChangeArrowheads="1"/>
            </p:cNvSpPr>
            <p:nvPr/>
          </p:nvSpPr>
          <p:spPr bwMode="auto">
            <a:xfrm>
              <a:off x="5339" y="178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Oval 209"/>
            <p:cNvSpPr>
              <a:spLocks noChangeArrowheads="1"/>
            </p:cNvSpPr>
            <p:nvPr/>
          </p:nvSpPr>
          <p:spPr bwMode="auto">
            <a:xfrm>
              <a:off x="5343" y="2213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Oval 210"/>
            <p:cNvSpPr>
              <a:spLocks noChangeArrowheads="1"/>
            </p:cNvSpPr>
            <p:nvPr/>
          </p:nvSpPr>
          <p:spPr bwMode="auto">
            <a:xfrm>
              <a:off x="5347" y="260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Oval 211"/>
            <p:cNvSpPr>
              <a:spLocks noChangeArrowheads="1"/>
            </p:cNvSpPr>
            <p:nvPr/>
          </p:nvSpPr>
          <p:spPr bwMode="auto">
            <a:xfrm>
              <a:off x="5350" y="267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Oval 212"/>
            <p:cNvSpPr>
              <a:spLocks noChangeArrowheads="1"/>
            </p:cNvSpPr>
            <p:nvPr/>
          </p:nvSpPr>
          <p:spPr bwMode="auto">
            <a:xfrm>
              <a:off x="5355" y="26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Oval 213"/>
            <p:cNvSpPr>
              <a:spLocks noChangeArrowheads="1"/>
            </p:cNvSpPr>
            <p:nvPr/>
          </p:nvSpPr>
          <p:spPr bwMode="auto">
            <a:xfrm>
              <a:off x="5358" y="24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Oval 214"/>
            <p:cNvSpPr>
              <a:spLocks noChangeArrowheads="1"/>
            </p:cNvSpPr>
            <p:nvPr/>
          </p:nvSpPr>
          <p:spPr bwMode="auto">
            <a:xfrm>
              <a:off x="5362" y="2213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Oval 215"/>
            <p:cNvSpPr>
              <a:spLocks noChangeArrowheads="1"/>
            </p:cNvSpPr>
            <p:nvPr/>
          </p:nvSpPr>
          <p:spPr bwMode="auto">
            <a:xfrm>
              <a:off x="5366" y="2354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Oval 216"/>
            <p:cNvSpPr>
              <a:spLocks noChangeArrowheads="1"/>
            </p:cNvSpPr>
            <p:nvPr/>
          </p:nvSpPr>
          <p:spPr bwMode="auto">
            <a:xfrm>
              <a:off x="5370" y="238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Oval 217"/>
            <p:cNvSpPr>
              <a:spLocks noChangeArrowheads="1"/>
            </p:cNvSpPr>
            <p:nvPr/>
          </p:nvSpPr>
          <p:spPr bwMode="auto">
            <a:xfrm>
              <a:off x="5373" y="2460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Oval 218"/>
            <p:cNvSpPr>
              <a:spLocks noChangeArrowheads="1"/>
            </p:cNvSpPr>
            <p:nvPr/>
          </p:nvSpPr>
          <p:spPr bwMode="auto">
            <a:xfrm>
              <a:off x="5377" y="2354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Oval 219"/>
            <p:cNvSpPr>
              <a:spLocks noChangeArrowheads="1"/>
            </p:cNvSpPr>
            <p:nvPr/>
          </p:nvSpPr>
          <p:spPr bwMode="auto">
            <a:xfrm>
              <a:off x="5381" y="270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Oval 220"/>
            <p:cNvSpPr>
              <a:spLocks noChangeArrowheads="1"/>
            </p:cNvSpPr>
            <p:nvPr/>
          </p:nvSpPr>
          <p:spPr bwMode="auto">
            <a:xfrm>
              <a:off x="5385" y="24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Oval 221"/>
            <p:cNvSpPr>
              <a:spLocks noChangeArrowheads="1"/>
            </p:cNvSpPr>
            <p:nvPr/>
          </p:nvSpPr>
          <p:spPr bwMode="auto">
            <a:xfrm>
              <a:off x="5389" y="24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Oval 222"/>
            <p:cNvSpPr>
              <a:spLocks noChangeArrowheads="1"/>
            </p:cNvSpPr>
            <p:nvPr/>
          </p:nvSpPr>
          <p:spPr bwMode="auto">
            <a:xfrm>
              <a:off x="5393" y="2530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Oval 223"/>
            <p:cNvSpPr>
              <a:spLocks noChangeArrowheads="1"/>
            </p:cNvSpPr>
            <p:nvPr/>
          </p:nvSpPr>
          <p:spPr bwMode="auto">
            <a:xfrm>
              <a:off x="5397" y="242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Oval 224"/>
            <p:cNvSpPr>
              <a:spLocks noChangeArrowheads="1"/>
            </p:cNvSpPr>
            <p:nvPr/>
          </p:nvSpPr>
          <p:spPr bwMode="auto">
            <a:xfrm>
              <a:off x="5400" y="249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Oval 225"/>
            <p:cNvSpPr>
              <a:spLocks noChangeArrowheads="1"/>
            </p:cNvSpPr>
            <p:nvPr/>
          </p:nvSpPr>
          <p:spPr bwMode="auto">
            <a:xfrm>
              <a:off x="5404" y="260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Oval 226"/>
            <p:cNvSpPr>
              <a:spLocks noChangeArrowheads="1"/>
            </p:cNvSpPr>
            <p:nvPr/>
          </p:nvSpPr>
          <p:spPr bwMode="auto">
            <a:xfrm>
              <a:off x="5408" y="249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Oval 227"/>
            <p:cNvSpPr>
              <a:spLocks noChangeArrowheads="1"/>
            </p:cNvSpPr>
            <p:nvPr/>
          </p:nvSpPr>
          <p:spPr bwMode="auto">
            <a:xfrm>
              <a:off x="5412" y="2460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Oval 228"/>
            <p:cNvSpPr>
              <a:spLocks noChangeArrowheads="1"/>
            </p:cNvSpPr>
            <p:nvPr/>
          </p:nvSpPr>
          <p:spPr bwMode="auto">
            <a:xfrm>
              <a:off x="5416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Oval 229"/>
            <p:cNvSpPr>
              <a:spLocks noChangeArrowheads="1"/>
            </p:cNvSpPr>
            <p:nvPr/>
          </p:nvSpPr>
          <p:spPr bwMode="auto">
            <a:xfrm>
              <a:off x="5420" y="270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Oval 230"/>
            <p:cNvSpPr>
              <a:spLocks noChangeArrowheads="1"/>
            </p:cNvSpPr>
            <p:nvPr/>
          </p:nvSpPr>
          <p:spPr bwMode="auto">
            <a:xfrm>
              <a:off x="5423" y="238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Oval 231"/>
            <p:cNvSpPr>
              <a:spLocks noChangeArrowheads="1"/>
            </p:cNvSpPr>
            <p:nvPr/>
          </p:nvSpPr>
          <p:spPr bwMode="auto">
            <a:xfrm>
              <a:off x="5427" y="256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Oval 232"/>
            <p:cNvSpPr>
              <a:spLocks noChangeArrowheads="1"/>
            </p:cNvSpPr>
            <p:nvPr/>
          </p:nvSpPr>
          <p:spPr bwMode="auto">
            <a:xfrm>
              <a:off x="5431" y="2318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Oval 233"/>
            <p:cNvSpPr>
              <a:spLocks noChangeArrowheads="1"/>
            </p:cNvSpPr>
            <p:nvPr/>
          </p:nvSpPr>
          <p:spPr bwMode="auto">
            <a:xfrm>
              <a:off x="5435" y="249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Oval 234"/>
            <p:cNvSpPr>
              <a:spLocks noChangeArrowheads="1"/>
            </p:cNvSpPr>
            <p:nvPr/>
          </p:nvSpPr>
          <p:spPr bwMode="auto">
            <a:xfrm>
              <a:off x="5439" y="2389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Oval 235"/>
            <p:cNvSpPr>
              <a:spLocks noChangeArrowheads="1"/>
            </p:cNvSpPr>
            <p:nvPr/>
          </p:nvSpPr>
          <p:spPr bwMode="auto">
            <a:xfrm>
              <a:off x="5443" y="26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Oval 236"/>
            <p:cNvSpPr>
              <a:spLocks noChangeArrowheads="1"/>
            </p:cNvSpPr>
            <p:nvPr/>
          </p:nvSpPr>
          <p:spPr bwMode="auto">
            <a:xfrm>
              <a:off x="5446" y="263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Oval 237"/>
            <p:cNvSpPr>
              <a:spLocks noChangeArrowheads="1"/>
            </p:cNvSpPr>
            <p:nvPr/>
          </p:nvSpPr>
          <p:spPr bwMode="auto">
            <a:xfrm>
              <a:off x="5450" y="256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Oval 238"/>
            <p:cNvSpPr>
              <a:spLocks noChangeArrowheads="1"/>
            </p:cNvSpPr>
            <p:nvPr/>
          </p:nvSpPr>
          <p:spPr bwMode="auto">
            <a:xfrm>
              <a:off x="5454" y="263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Oval 239"/>
            <p:cNvSpPr>
              <a:spLocks noChangeArrowheads="1"/>
            </p:cNvSpPr>
            <p:nvPr/>
          </p:nvSpPr>
          <p:spPr bwMode="auto">
            <a:xfrm>
              <a:off x="5458" y="24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Oval 240"/>
            <p:cNvSpPr>
              <a:spLocks noChangeArrowheads="1"/>
            </p:cNvSpPr>
            <p:nvPr/>
          </p:nvSpPr>
          <p:spPr bwMode="auto">
            <a:xfrm>
              <a:off x="5462" y="249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Oval 241"/>
            <p:cNvSpPr>
              <a:spLocks noChangeArrowheads="1"/>
            </p:cNvSpPr>
            <p:nvPr/>
          </p:nvSpPr>
          <p:spPr bwMode="auto">
            <a:xfrm>
              <a:off x="5466" y="2565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Oval 242"/>
            <p:cNvSpPr>
              <a:spLocks noChangeArrowheads="1"/>
            </p:cNvSpPr>
            <p:nvPr/>
          </p:nvSpPr>
          <p:spPr bwMode="auto">
            <a:xfrm>
              <a:off x="5470" y="2565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Oval 243"/>
            <p:cNvSpPr>
              <a:spLocks noChangeArrowheads="1"/>
            </p:cNvSpPr>
            <p:nvPr/>
          </p:nvSpPr>
          <p:spPr bwMode="auto">
            <a:xfrm>
              <a:off x="5473" y="24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Oval 244"/>
            <p:cNvSpPr>
              <a:spLocks noChangeArrowheads="1"/>
            </p:cNvSpPr>
            <p:nvPr/>
          </p:nvSpPr>
          <p:spPr bwMode="auto">
            <a:xfrm>
              <a:off x="5477" y="270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Oval 245"/>
            <p:cNvSpPr>
              <a:spLocks noChangeArrowheads="1"/>
            </p:cNvSpPr>
            <p:nvPr/>
          </p:nvSpPr>
          <p:spPr bwMode="auto">
            <a:xfrm>
              <a:off x="5481" y="270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Oval 246"/>
            <p:cNvSpPr>
              <a:spLocks noChangeArrowheads="1"/>
            </p:cNvSpPr>
            <p:nvPr/>
          </p:nvSpPr>
          <p:spPr bwMode="auto">
            <a:xfrm>
              <a:off x="5485" y="253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Oval 247"/>
            <p:cNvSpPr>
              <a:spLocks noChangeArrowheads="1"/>
            </p:cNvSpPr>
            <p:nvPr/>
          </p:nvSpPr>
          <p:spPr bwMode="auto">
            <a:xfrm>
              <a:off x="5489" y="242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Oval 248"/>
            <p:cNvSpPr>
              <a:spLocks noChangeArrowheads="1"/>
            </p:cNvSpPr>
            <p:nvPr/>
          </p:nvSpPr>
          <p:spPr bwMode="auto">
            <a:xfrm>
              <a:off x="5493" y="2530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Oval 249"/>
            <p:cNvSpPr>
              <a:spLocks noChangeArrowheads="1"/>
            </p:cNvSpPr>
            <p:nvPr/>
          </p:nvSpPr>
          <p:spPr bwMode="auto">
            <a:xfrm>
              <a:off x="5496" y="253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Oval 250"/>
            <p:cNvSpPr>
              <a:spLocks noChangeArrowheads="1"/>
            </p:cNvSpPr>
            <p:nvPr/>
          </p:nvSpPr>
          <p:spPr bwMode="auto">
            <a:xfrm>
              <a:off x="5500" y="253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Oval 251"/>
            <p:cNvSpPr>
              <a:spLocks noChangeArrowheads="1"/>
            </p:cNvSpPr>
            <p:nvPr/>
          </p:nvSpPr>
          <p:spPr bwMode="auto">
            <a:xfrm>
              <a:off x="5504" y="260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Oval 252"/>
            <p:cNvSpPr>
              <a:spLocks noChangeArrowheads="1"/>
            </p:cNvSpPr>
            <p:nvPr/>
          </p:nvSpPr>
          <p:spPr bwMode="auto">
            <a:xfrm>
              <a:off x="5508" y="263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Oval 253"/>
            <p:cNvSpPr>
              <a:spLocks noChangeArrowheads="1"/>
            </p:cNvSpPr>
            <p:nvPr/>
          </p:nvSpPr>
          <p:spPr bwMode="auto">
            <a:xfrm>
              <a:off x="5512" y="26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Oval 254"/>
            <p:cNvSpPr>
              <a:spLocks noChangeArrowheads="1"/>
            </p:cNvSpPr>
            <p:nvPr/>
          </p:nvSpPr>
          <p:spPr bwMode="auto">
            <a:xfrm>
              <a:off x="5516" y="270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Oval 255"/>
            <p:cNvSpPr>
              <a:spLocks noChangeArrowheads="1"/>
            </p:cNvSpPr>
            <p:nvPr/>
          </p:nvSpPr>
          <p:spPr bwMode="auto">
            <a:xfrm>
              <a:off x="5519" y="263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Oval 256"/>
            <p:cNvSpPr>
              <a:spLocks noChangeArrowheads="1"/>
            </p:cNvSpPr>
            <p:nvPr/>
          </p:nvSpPr>
          <p:spPr bwMode="auto">
            <a:xfrm>
              <a:off x="5523" y="249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Oval 257"/>
            <p:cNvSpPr>
              <a:spLocks noChangeArrowheads="1"/>
            </p:cNvSpPr>
            <p:nvPr/>
          </p:nvSpPr>
          <p:spPr bwMode="auto">
            <a:xfrm>
              <a:off x="5527" y="256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258"/>
            <p:cNvSpPr>
              <a:spLocks/>
            </p:cNvSpPr>
            <p:nvPr/>
          </p:nvSpPr>
          <p:spPr bwMode="auto">
            <a:xfrm>
              <a:off x="5168" y="1440"/>
              <a:ext cx="384" cy="1185"/>
            </a:xfrm>
            <a:custGeom>
              <a:avLst/>
              <a:gdLst>
                <a:gd name="T0" fmla="*/ 5 w 384"/>
                <a:gd name="T1" fmla="*/ 1173 h 1185"/>
                <a:gd name="T2" fmla="*/ 12 w 384"/>
                <a:gd name="T3" fmla="*/ 1185 h 1185"/>
                <a:gd name="T4" fmla="*/ 20 w 384"/>
                <a:gd name="T5" fmla="*/ 1172 h 1185"/>
                <a:gd name="T6" fmla="*/ 27 w 384"/>
                <a:gd name="T7" fmla="*/ 1157 h 1185"/>
                <a:gd name="T8" fmla="*/ 35 w 384"/>
                <a:gd name="T9" fmla="*/ 1172 h 1185"/>
                <a:gd name="T10" fmla="*/ 43 w 384"/>
                <a:gd name="T11" fmla="*/ 1185 h 1185"/>
                <a:gd name="T12" fmla="*/ 50 w 384"/>
                <a:gd name="T13" fmla="*/ 1162 h 1185"/>
                <a:gd name="T14" fmla="*/ 58 w 384"/>
                <a:gd name="T15" fmla="*/ 1143 h 1185"/>
                <a:gd name="T16" fmla="*/ 66 w 384"/>
                <a:gd name="T17" fmla="*/ 1169 h 1185"/>
                <a:gd name="T18" fmla="*/ 73 w 384"/>
                <a:gd name="T19" fmla="*/ 1183 h 1185"/>
                <a:gd name="T20" fmla="*/ 81 w 384"/>
                <a:gd name="T21" fmla="*/ 1141 h 1185"/>
                <a:gd name="T22" fmla="*/ 89 w 384"/>
                <a:gd name="T23" fmla="*/ 1117 h 1185"/>
                <a:gd name="T24" fmla="*/ 96 w 384"/>
                <a:gd name="T25" fmla="*/ 1163 h 1185"/>
                <a:gd name="T26" fmla="*/ 104 w 384"/>
                <a:gd name="T27" fmla="*/ 1179 h 1185"/>
                <a:gd name="T28" fmla="*/ 112 w 384"/>
                <a:gd name="T29" fmla="*/ 1095 h 1185"/>
                <a:gd name="T30" fmla="*/ 120 w 384"/>
                <a:gd name="T31" fmla="*/ 1050 h 1185"/>
                <a:gd name="T32" fmla="*/ 127 w 384"/>
                <a:gd name="T33" fmla="*/ 1141 h 1185"/>
                <a:gd name="T34" fmla="*/ 135 w 384"/>
                <a:gd name="T35" fmla="*/ 1171 h 1185"/>
                <a:gd name="T36" fmla="*/ 143 w 384"/>
                <a:gd name="T37" fmla="*/ 969 h 1185"/>
                <a:gd name="T38" fmla="*/ 150 w 384"/>
                <a:gd name="T39" fmla="*/ 792 h 1185"/>
                <a:gd name="T40" fmla="*/ 158 w 384"/>
                <a:gd name="T41" fmla="*/ 951 h 1185"/>
                <a:gd name="T42" fmla="*/ 166 w 384"/>
                <a:gd name="T43" fmla="*/ 1183 h 1185"/>
                <a:gd name="T44" fmla="*/ 173 w 384"/>
                <a:gd name="T45" fmla="*/ 927 h 1185"/>
                <a:gd name="T46" fmla="*/ 181 w 384"/>
                <a:gd name="T47" fmla="*/ 275 h 1185"/>
                <a:gd name="T48" fmla="*/ 189 w 384"/>
                <a:gd name="T49" fmla="*/ 0 h 1185"/>
                <a:gd name="T50" fmla="*/ 196 w 384"/>
                <a:gd name="T51" fmla="*/ 460 h 1185"/>
                <a:gd name="T52" fmla="*/ 204 w 384"/>
                <a:gd name="T53" fmla="*/ 1063 h 1185"/>
                <a:gd name="T54" fmla="*/ 212 w 384"/>
                <a:gd name="T55" fmla="*/ 1147 h 1185"/>
                <a:gd name="T56" fmla="*/ 219 w 384"/>
                <a:gd name="T57" fmla="*/ 874 h 1185"/>
                <a:gd name="T58" fmla="*/ 227 w 384"/>
                <a:gd name="T59" fmla="*/ 814 h 1185"/>
                <a:gd name="T60" fmla="*/ 234 w 384"/>
                <a:gd name="T61" fmla="*/ 1043 h 1185"/>
                <a:gd name="T62" fmla="*/ 242 w 384"/>
                <a:gd name="T63" fmla="*/ 1185 h 1185"/>
                <a:gd name="T64" fmla="*/ 250 w 384"/>
                <a:gd name="T65" fmla="*/ 1108 h 1185"/>
                <a:gd name="T66" fmla="*/ 258 w 384"/>
                <a:gd name="T67" fmla="*/ 1048 h 1185"/>
                <a:gd name="T68" fmla="*/ 265 w 384"/>
                <a:gd name="T69" fmla="*/ 1124 h 1185"/>
                <a:gd name="T70" fmla="*/ 273 w 384"/>
                <a:gd name="T71" fmla="*/ 1185 h 1185"/>
                <a:gd name="T72" fmla="*/ 281 w 384"/>
                <a:gd name="T73" fmla="*/ 1146 h 1185"/>
                <a:gd name="T74" fmla="*/ 288 w 384"/>
                <a:gd name="T75" fmla="*/ 1116 h 1185"/>
                <a:gd name="T76" fmla="*/ 296 w 384"/>
                <a:gd name="T77" fmla="*/ 1156 h 1185"/>
                <a:gd name="T78" fmla="*/ 304 w 384"/>
                <a:gd name="T79" fmla="*/ 1185 h 1185"/>
                <a:gd name="T80" fmla="*/ 311 w 384"/>
                <a:gd name="T81" fmla="*/ 1159 h 1185"/>
                <a:gd name="T82" fmla="*/ 319 w 384"/>
                <a:gd name="T83" fmla="*/ 1144 h 1185"/>
                <a:gd name="T84" fmla="*/ 327 w 384"/>
                <a:gd name="T85" fmla="*/ 1171 h 1185"/>
                <a:gd name="T86" fmla="*/ 334 w 384"/>
                <a:gd name="T87" fmla="*/ 1184 h 1185"/>
                <a:gd name="T88" fmla="*/ 342 w 384"/>
                <a:gd name="T89" fmla="*/ 1165 h 1185"/>
                <a:gd name="T90" fmla="*/ 350 w 384"/>
                <a:gd name="T91" fmla="*/ 1159 h 1185"/>
                <a:gd name="T92" fmla="*/ 357 w 384"/>
                <a:gd name="T93" fmla="*/ 1178 h 1185"/>
                <a:gd name="T94" fmla="*/ 365 w 384"/>
                <a:gd name="T95" fmla="*/ 1184 h 1185"/>
                <a:gd name="T96" fmla="*/ 373 w 384"/>
                <a:gd name="T97" fmla="*/ 1169 h 1185"/>
                <a:gd name="T98" fmla="*/ 380 w 384"/>
                <a:gd name="T99" fmla="*/ 1168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4" h="1185">
                  <a:moveTo>
                    <a:pt x="0" y="1167"/>
                  </a:moveTo>
                  <a:lnTo>
                    <a:pt x="5" y="1173"/>
                  </a:lnTo>
                  <a:lnTo>
                    <a:pt x="8" y="1181"/>
                  </a:lnTo>
                  <a:lnTo>
                    <a:pt x="12" y="1185"/>
                  </a:lnTo>
                  <a:lnTo>
                    <a:pt x="16" y="1182"/>
                  </a:lnTo>
                  <a:lnTo>
                    <a:pt x="20" y="1172"/>
                  </a:lnTo>
                  <a:lnTo>
                    <a:pt x="23" y="1162"/>
                  </a:lnTo>
                  <a:lnTo>
                    <a:pt x="27" y="1157"/>
                  </a:lnTo>
                  <a:lnTo>
                    <a:pt x="31" y="1161"/>
                  </a:lnTo>
                  <a:lnTo>
                    <a:pt x="35" y="1172"/>
                  </a:lnTo>
                  <a:lnTo>
                    <a:pt x="39" y="1182"/>
                  </a:lnTo>
                  <a:lnTo>
                    <a:pt x="43" y="1185"/>
                  </a:lnTo>
                  <a:lnTo>
                    <a:pt x="47" y="1177"/>
                  </a:lnTo>
                  <a:lnTo>
                    <a:pt x="50" y="1162"/>
                  </a:lnTo>
                  <a:lnTo>
                    <a:pt x="54" y="1147"/>
                  </a:lnTo>
                  <a:lnTo>
                    <a:pt x="58" y="1143"/>
                  </a:lnTo>
                  <a:lnTo>
                    <a:pt x="62" y="1152"/>
                  </a:lnTo>
                  <a:lnTo>
                    <a:pt x="66" y="1169"/>
                  </a:lnTo>
                  <a:lnTo>
                    <a:pt x="70" y="1183"/>
                  </a:lnTo>
                  <a:lnTo>
                    <a:pt x="73" y="1183"/>
                  </a:lnTo>
                  <a:lnTo>
                    <a:pt x="77" y="1167"/>
                  </a:lnTo>
                  <a:lnTo>
                    <a:pt x="81" y="1141"/>
                  </a:lnTo>
                  <a:lnTo>
                    <a:pt x="85" y="1120"/>
                  </a:lnTo>
                  <a:lnTo>
                    <a:pt x="89" y="1117"/>
                  </a:lnTo>
                  <a:lnTo>
                    <a:pt x="93" y="1135"/>
                  </a:lnTo>
                  <a:lnTo>
                    <a:pt x="96" y="1163"/>
                  </a:lnTo>
                  <a:lnTo>
                    <a:pt x="100" y="1183"/>
                  </a:lnTo>
                  <a:lnTo>
                    <a:pt x="104" y="1179"/>
                  </a:lnTo>
                  <a:lnTo>
                    <a:pt x="108" y="1145"/>
                  </a:lnTo>
                  <a:lnTo>
                    <a:pt x="112" y="1095"/>
                  </a:lnTo>
                  <a:lnTo>
                    <a:pt x="116" y="1056"/>
                  </a:lnTo>
                  <a:lnTo>
                    <a:pt x="120" y="1050"/>
                  </a:lnTo>
                  <a:lnTo>
                    <a:pt x="123" y="1085"/>
                  </a:lnTo>
                  <a:lnTo>
                    <a:pt x="127" y="1141"/>
                  </a:lnTo>
                  <a:lnTo>
                    <a:pt x="131" y="1182"/>
                  </a:lnTo>
                  <a:lnTo>
                    <a:pt x="135" y="1171"/>
                  </a:lnTo>
                  <a:lnTo>
                    <a:pt x="139" y="1093"/>
                  </a:lnTo>
                  <a:lnTo>
                    <a:pt x="143" y="969"/>
                  </a:lnTo>
                  <a:lnTo>
                    <a:pt x="146" y="850"/>
                  </a:lnTo>
                  <a:lnTo>
                    <a:pt x="150" y="792"/>
                  </a:lnTo>
                  <a:lnTo>
                    <a:pt x="154" y="830"/>
                  </a:lnTo>
                  <a:lnTo>
                    <a:pt x="158" y="951"/>
                  </a:lnTo>
                  <a:lnTo>
                    <a:pt x="162" y="1098"/>
                  </a:lnTo>
                  <a:lnTo>
                    <a:pt x="166" y="1183"/>
                  </a:lnTo>
                  <a:lnTo>
                    <a:pt x="169" y="1134"/>
                  </a:lnTo>
                  <a:lnTo>
                    <a:pt x="173" y="927"/>
                  </a:lnTo>
                  <a:lnTo>
                    <a:pt x="177" y="608"/>
                  </a:lnTo>
                  <a:lnTo>
                    <a:pt x="181" y="275"/>
                  </a:lnTo>
                  <a:lnTo>
                    <a:pt x="185" y="45"/>
                  </a:lnTo>
                  <a:lnTo>
                    <a:pt x="189" y="0"/>
                  </a:lnTo>
                  <a:lnTo>
                    <a:pt x="193" y="158"/>
                  </a:lnTo>
                  <a:lnTo>
                    <a:pt x="196" y="460"/>
                  </a:lnTo>
                  <a:lnTo>
                    <a:pt x="200" y="799"/>
                  </a:lnTo>
                  <a:lnTo>
                    <a:pt x="204" y="1063"/>
                  </a:lnTo>
                  <a:lnTo>
                    <a:pt x="208" y="1181"/>
                  </a:lnTo>
                  <a:lnTo>
                    <a:pt x="212" y="1147"/>
                  </a:lnTo>
                  <a:lnTo>
                    <a:pt x="215" y="1016"/>
                  </a:lnTo>
                  <a:lnTo>
                    <a:pt x="219" y="874"/>
                  </a:lnTo>
                  <a:lnTo>
                    <a:pt x="223" y="796"/>
                  </a:lnTo>
                  <a:lnTo>
                    <a:pt x="227" y="814"/>
                  </a:lnTo>
                  <a:lnTo>
                    <a:pt x="231" y="914"/>
                  </a:lnTo>
                  <a:lnTo>
                    <a:pt x="234" y="1043"/>
                  </a:lnTo>
                  <a:lnTo>
                    <a:pt x="238" y="1145"/>
                  </a:lnTo>
                  <a:lnTo>
                    <a:pt x="242" y="1185"/>
                  </a:lnTo>
                  <a:lnTo>
                    <a:pt x="246" y="1163"/>
                  </a:lnTo>
                  <a:lnTo>
                    <a:pt x="250" y="1108"/>
                  </a:lnTo>
                  <a:lnTo>
                    <a:pt x="254" y="1061"/>
                  </a:lnTo>
                  <a:lnTo>
                    <a:pt x="258" y="1048"/>
                  </a:lnTo>
                  <a:lnTo>
                    <a:pt x="261" y="1075"/>
                  </a:lnTo>
                  <a:lnTo>
                    <a:pt x="265" y="1124"/>
                  </a:lnTo>
                  <a:lnTo>
                    <a:pt x="269" y="1167"/>
                  </a:lnTo>
                  <a:lnTo>
                    <a:pt x="273" y="1185"/>
                  </a:lnTo>
                  <a:lnTo>
                    <a:pt x="277" y="1174"/>
                  </a:lnTo>
                  <a:lnTo>
                    <a:pt x="281" y="1146"/>
                  </a:lnTo>
                  <a:lnTo>
                    <a:pt x="284" y="1122"/>
                  </a:lnTo>
                  <a:lnTo>
                    <a:pt x="288" y="1116"/>
                  </a:lnTo>
                  <a:lnTo>
                    <a:pt x="292" y="1131"/>
                  </a:lnTo>
                  <a:lnTo>
                    <a:pt x="296" y="1156"/>
                  </a:lnTo>
                  <a:lnTo>
                    <a:pt x="300" y="1178"/>
                  </a:lnTo>
                  <a:lnTo>
                    <a:pt x="304" y="1185"/>
                  </a:lnTo>
                  <a:lnTo>
                    <a:pt x="307" y="1176"/>
                  </a:lnTo>
                  <a:lnTo>
                    <a:pt x="311" y="1159"/>
                  </a:lnTo>
                  <a:lnTo>
                    <a:pt x="315" y="1146"/>
                  </a:lnTo>
                  <a:lnTo>
                    <a:pt x="319" y="1144"/>
                  </a:lnTo>
                  <a:lnTo>
                    <a:pt x="323" y="1155"/>
                  </a:lnTo>
                  <a:lnTo>
                    <a:pt x="327" y="1171"/>
                  </a:lnTo>
                  <a:lnTo>
                    <a:pt x="331" y="1183"/>
                  </a:lnTo>
                  <a:lnTo>
                    <a:pt x="334" y="1184"/>
                  </a:lnTo>
                  <a:lnTo>
                    <a:pt x="338" y="1177"/>
                  </a:lnTo>
                  <a:lnTo>
                    <a:pt x="342" y="1165"/>
                  </a:lnTo>
                  <a:lnTo>
                    <a:pt x="346" y="1158"/>
                  </a:lnTo>
                  <a:lnTo>
                    <a:pt x="350" y="1159"/>
                  </a:lnTo>
                  <a:lnTo>
                    <a:pt x="354" y="1167"/>
                  </a:lnTo>
                  <a:lnTo>
                    <a:pt x="357" y="1178"/>
                  </a:lnTo>
                  <a:lnTo>
                    <a:pt x="361" y="1184"/>
                  </a:lnTo>
                  <a:lnTo>
                    <a:pt x="365" y="1184"/>
                  </a:lnTo>
                  <a:lnTo>
                    <a:pt x="369" y="1177"/>
                  </a:lnTo>
                  <a:lnTo>
                    <a:pt x="373" y="1169"/>
                  </a:lnTo>
                  <a:lnTo>
                    <a:pt x="377" y="1165"/>
                  </a:lnTo>
                  <a:lnTo>
                    <a:pt x="380" y="1168"/>
                  </a:lnTo>
                  <a:lnTo>
                    <a:pt x="384" y="1175"/>
                  </a:lnTo>
                </a:path>
              </a:pathLst>
            </a:custGeom>
            <a:noFill/>
            <a:ln w="23813" cap="flat">
              <a:solidFill>
                <a:srgbClr val="3243B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Oval 259"/>
            <p:cNvSpPr>
              <a:spLocks noChangeArrowheads="1"/>
            </p:cNvSpPr>
            <p:nvPr/>
          </p:nvSpPr>
          <p:spPr bwMode="auto">
            <a:xfrm>
              <a:off x="4884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Oval 260"/>
            <p:cNvSpPr>
              <a:spLocks noChangeArrowheads="1"/>
            </p:cNvSpPr>
            <p:nvPr/>
          </p:nvSpPr>
          <p:spPr bwMode="auto">
            <a:xfrm>
              <a:off x="4884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Oval 261"/>
            <p:cNvSpPr>
              <a:spLocks noChangeArrowheads="1"/>
            </p:cNvSpPr>
            <p:nvPr/>
          </p:nvSpPr>
          <p:spPr bwMode="auto">
            <a:xfrm>
              <a:off x="488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Oval 262"/>
            <p:cNvSpPr>
              <a:spLocks noChangeArrowheads="1"/>
            </p:cNvSpPr>
            <p:nvPr/>
          </p:nvSpPr>
          <p:spPr bwMode="auto">
            <a:xfrm>
              <a:off x="488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Oval 263"/>
            <p:cNvSpPr>
              <a:spLocks noChangeArrowheads="1"/>
            </p:cNvSpPr>
            <p:nvPr/>
          </p:nvSpPr>
          <p:spPr bwMode="auto">
            <a:xfrm>
              <a:off x="488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Oval 264"/>
            <p:cNvSpPr>
              <a:spLocks noChangeArrowheads="1"/>
            </p:cNvSpPr>
            <p:nvPr/>
          </p:nvSpPr>
          <p:spPr bwMode="auto">
            <a:xfrm>
              <a:off x="488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Oval 265"/>
            <p:cNvSpPr>
              <a:spLocks noChangeArrowheads="1"/>
            </p:cNvSpPr>
            <p:nvPr/>
          </p:nvSpPr>
          <p:spPr bwMode="auto">
            <a:xfrm>
              <a:off x="488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Oval 266"/>
            <p:cNvSpPr>
              <a:spLocks noChangeArrowheads="1"/>
            </p:cNvSpPr>
            <p:nvPr/>
          </p:nvSpPr>
          <p:spPr bwMode="auto">
            <a:xfrm>
              <a:off x="488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Oval 267"/>
            <p:cNvSpPr>
              <a:spLocks noChangeArrowheads="1"/>
            </p:cNvSpPr>
            <p:nvPr/>
          </p:nvSpPr>
          <p:spPr bwMode="auto">
            <a:xfrm>
              <a:off x="488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Oval 268"/>
            <p:cNvSpPr>
              <a:spLocks noChangeArrowheads="1"/>
            </p:cNvSpPr>
            <p:nvPr/>
          </p:nvSpPr>
          <p:spPr bwMode="auto">
            <a:xfrm>
              <a:off x="4886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Oval 269"/>
            <p:cNvSpPr>
              <a:spLocks noChangeArrowheads="1"/>
            </p:cNvSpPr>
            <p:nvPr/>
          </p:nvSpPr>
          <p:spPr bwMode="auto">
            <a:xfrm>
              <a:off x="4886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Oval 270"/>
            <p:cNvSpPr>
              <a:spLocks noChangeArrowheads="1"/>
            </p:cNvSpPr>
            <p:nvPr/>
          </p:nvSpPr>
          <p:spPr bwMode="auto">
            <a:xfrm>
              <a:off x="488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Oval 271"/>
            <p:cNvSpPr>
              <a:spLocks noChangeArrowheads="1"/>
            </p:cNvSpPr>
            <p:nvPr/>
          </p:nvSpPr>
          <p:spPr bwMode="auto">
            <a:xfrm>
              <a:off x="488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Oval 272"/>
            <p:cNvSpPr>
              <a:spLocks noChangeArrowheads="1"/>
            </p:cNvSpPr>
            <p:nvPr/>
          </p:nvSpPr>
          <p:spPr bwMode="auto">
            <a:xfrm>
              <a:off x="488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Oval 273"/>
            <p:cNvSpPr>
              <a:spLocks noChangeArrowheads="1"/>
            </p:cNvSpPr>
            <p:nvPr/>
          </p:nvSpPr>
          <p:spPr bwMode="auto">
            <a:xfrm>
              <a:off x="488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Oval 274"/>
            <p:cNvSpPr>
              <a:spLocks noChangeArrowheads="1"/>
            </p:cNvSpPr>
            <p:nvPr/>
          </p:nvSpPr>
          <p:spPr bwMode="auto">
            <a:xfrm>
              <a:off x="4887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Oval 275"/>
            <p:cNvSpPr>
              <a:spLocks noChangeArrowheads="1"/>
            </p:cNvSpPr>
            <p:nvPr/>
          </p:nvSpPr>
          <p:spPr bwMode="auto">
            <a:xfrm>
              <a:off x="4887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Oval 276"/>
            <p:cNvSpPr>
              <a:spLocks noChangeArrowheads="1"/>
            </p:cNvSpPr>
            <p:nvPr/>
          </p:nvSpPr>
          <p:spPr bwMode="auto">
            <a:xfrm>
              <a:off x="4887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Oval 277"/>
            <p:cNvSpPr>
              <a:spLocks noChangeArrowheads="1"/>
            </p:cNvSpPr>
            <p:nvPr/>
          </p:nvSpPr>
          <p:spPr bwMode="auto">
            <a:xfrm>
              <a:off x="4887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Oval 278"/>
            <p:cNvSpPr>
              <a:spLocks noChangeArrowheads="1"/>
            </p:cNvSpPr>
            <p:nvPr/>
          </p:nvSpPr>
          <p:spPr bwMode="auto">
            <a:xfrm>
              <a:off x="4887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Oval 279"/>
            <p:cNvSpPr>
              <a:spLocks noChangeArrowheads="1"/>
            </p:cNvSpPr>
            <p:nvPr/>
          </p:nvSpPr>
          <p:spPr bwMode="auto">
            <a:xfrm>
              <a:off x="4888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Oval 280"/>
            <p:cNvSpPr>
              <a:spLocks noChangeArrowheads="1"/>
            </p:cNvSpPr>
            <p:nvPr/>
          </p:nvSpPr>
          <p:spPr bwMode="auto">
            <a:xfrm>
              <a:off x="4888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Oval 281"/>
            <p:cNvSpPr>
              <a:spLocks noChangeArrowheads="1"/>
            </p:cNvSpPr>
            <p:nvPr/>
          </p:nvSpPr>
          <p:spPr bwMode="auto">
            <a:xfrm>
              <a:off x="4888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Oval 282"/>
            <p:cNvSpPr>
              <a:spLocks noChangeArrowheads="1"/>
            </p:cNvSpPr>
            <p:nvPr/>
          </p:nvSpPr>
          <p:spPr bwMode="auto">
            <a:xfrm>
              <a:off x="4888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Oval 283"/>
            <p:cNvSpPr>
              <a:spLocks noChangeArrowheads="1"/>
            </p:cNvSpPr>
            <p:nvPr/>
          </p:nvSpPr>
          <p:spPr bwMode="auto">
            <a:xfrm>
              <a:off x="4888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Oval 284"/>
            <p:cNvSpPr>
              <a:spLocks noChangeArrowheads="1"/>
            </p:cNvSpPr>
            <p:nvPr/>
          </p:nvSpPr>
          <p:spPr bwMode="auto">
            <a:xfrm>
              <a:off x="4888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Oval 285"/>
            <p:cNvSpPr>
              <a:spLocks noChangeArrowheads="1"/>
            </p:cNvSpPr>
            <p:nvPr/>
          </p:nvSpPr>
          <p:spPr bwMode="auto">
            <a:xfrm>
              <a:off x="4889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Oval 286"/>
            <p:cNvSpPr>
              <a:spLocks noChangeArrowheads="1"/>
            </p:cNvSpPr>
            <p:nvPr/>
          </p:nvSpPr>
          <p:spPr bwMode="auto">
            <a:xfrm>
              <a:off x="4889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Oval 287"/>
            <p:cNvSpPr>
              <a:spLocks noChangeArrowheads="1"/>
            </p:cNvSpPr>
            <p:nvPr/>
          </p:nvSpPr>
          <p:spPr bwMode="auto">
            <a:xfrm>
              <a:off x="4889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Oval 288"/>
            <p:cNvSpPr>
              <a:spLocks noChangeArrowheads="1"/>
            </p:cNvSpPr>
            <p:nvPr/>
          </p:nvSpPr>
          <p:spPr bwMode="auto">
            <a:xfrm>
              <a:off x="4889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Oval 289"/>
            <p:cNvSpPr>
              <a:spLocks noChangeArrowheads="1"/>
            </p:cNvSpPr>
            <p:nvPr/>
          </p:nvSpPr>
          <p:spPr bwMode="auto">
            <a:xfrm>
              <a:off x="4889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5" name="Oval 290"/>
            <p:cNvSpPr>
              <a:spLocks noChangeArrowheads="1"/>
            </p:cNvSpPr>
            <p:nvPr/>
          </p:nvSpPr>
          <p:spPr bwMode="auto">
            <a:xfrm>
              <a:off x="4890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" name="Oval 291"/>
            <p:cNvSpPr>
              <a:spLocks noChangeArrowheads="1"/>
            </p:cNvSpPr>
            <p:nvPr/>
          </p:nvSpPr>
          <p:spPr bwMode="auto">
            <a:xfrm>
              <a:off x="4890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Oval 292"/>
            <p:cNvSpPr>
              <a:spLocks noChangeArrowheads="1"/>
            </p:cNvSpPr>
            <p:nvPr/>
          </p:nvSpPr>
          <p:spPr bwMode="auto">
            <a:xfrm>
              <a:off x="4890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8" name="Oval 293"/>
            <p:cNvSpPr>
              <a:spLocks noChangeArrowheads="1"/>
            </p:cNvSpPr>
            <p:nvPr/>
          </p:nvSpPr>
          <p:spPr bwMode="auto">
            <a:xfrm>
              <a:off x="4890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9" name="Oval 294"/>
            <p:cNvSpPr>
              <a:spLocks noChangeArrowheads="1"/>
            </p:cNvSpPr>
            <p:nvPr/>
          </p:nvSpPr>
          <p:spPr bwMode="auto">
            <a:xfrm>
              <a:off x="4890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Oval 295"/>
            <p:cNvSpPr>
              <a:spLocks noChangeArrowheads="1"/>
            </p:cNvSpPr>
            <p:nvPr/>
          </p:nvSpPr>
          <p:spPr bwMode="auto">
            <a:xfrm>
              <a:off x="4890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Oval 296"/>
            <p:cNvSpPr>
              <a:spLocks noChangeArrowheads="1"/>
            </p:cNvSpPr>
            <p:nvPr/>
          </p:nvSpPr>
          <p:spPr bwMode="auto">
            <a:xfrm>
              <a:off x="4891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Oval 297"/>
            <p:cNvSpPr>
              <a:spLocks noChangeArrowheads="1"/>
            </p:cNvSpPr>
            <p:nvPr/>
          </p:nvSpPr>
          <p:spPr bwMode="auto">
            <a:xfrm>
              <a:off x="489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Oval 298"/>
            <p:cNvSpPr>
              <a:spLocks noChangeArrowheads="1"/>
            </p:cNvSpPr>
            <p:nvPr/>
          </p:nvSpPr>
          <p:spPr bwMode="auto">
            <a:xfrm>
              <a:off x="489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Oval 299"/>
            <p:cNvSpPr>
              <a:spLocks noChangeArrowheads="1"/>
            </p:cNvSpPr>
            <p:nvPr/>
          </p:nvSpPr>
          <p:spPr bwMode="auto">
            <a:xfrm>
              <a:off x="489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Oval 300"/>
            <p:cNvSpPr>
              <a:spLocks noChangeArrowheads="1"/>
            </p:cNvSpPr>
            <p:nvPr/>
          </p:nvSpPr>
          <p:spPr bwMode="auto">
            <a:xfrm>
              <a:off x="489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Oval 301"/>
            <p:cNvSpPr>
              <a:spLocks noChangeArrowheads="1"/>
            </p:cNvSpPr>
            <p:nvPr/>
          </p:nvSpPr>
          <p:spPr bwMode="auto">
            <a:xfrm>
              <a:off x="489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Oval 302"/>
            <p:cNvSpPr>
              <a:spLocks noChangeArrowheads="1"/>
            </p:cNvSpPr>
            <p:nvPr/>
          </p:nvSpPr>
          <p:spPr bwMode="auto">
            <a:xfrm>
              <a:off x="489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Oval 303"/>
            <p:cNvSpPr>
              <a:spLocks noChangeArrowheads="1"/>
            </p:cNvSpPr>
            <p:nvPr/>
          </p:nvSpPr>
          <p:spPr bwMode="auto">
            <a:xfrm>
              <a:off x="489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Oval 304"/>
            <p:cNvSpPr>
              <a:spLocks noChangeArrowheads="1"/>
            </p:cNvSpPr>
            <p:nvPr/>
          </p:nvSpPr>
          <p:spPr bwMode="auto">
            <a:xfrm>
              <a:off x="489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Oval 305"/>
            <p:cNvSpPr>
              <a:spLocks noChangeArrowheads="1"/>
            </p:cNvSpPr>
            <p:nvPr/>
          </p:nvSpPr>
          <p:spPr bwMode="auto">
            <a:xfrm>
              <a:off x="489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Oval 306"/>
            <p:cNvSpPr>
              <a:spLocks noChangeArrowheads="1"/>
            </p:cNvSpPr>
            <p:nvPr/>
          </p:nvSpPr>
          <p:spPr bwMode="auto">
            <a:xfrm>
              <a:off x="4893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Oval 307"/>
            <p:cNvSpPr>
              <a:spLocks noChangeArrowheads="1"/>
            </p:cNvSpPr>
            <p:nvPr/>
          </p:nvSpPr>
          <p:spPr bwMode="auto">
            <a:xfrm>
              <a:off x="4893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Oval 308"/>
            <p:cNvSpPr>
              <a:spLocks noChangeArrowheads="1"/>
            </p:cNvSpPr>
            <p:nvPr/>
          </p:nvSpPr>
          <p:spPr bwMode="auto">
            <a:xfrm>
              <a:off x="4893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Oval 309"/>
            <p:cNvSpPr>
              <a:spLocks noChangeArrowheads="1"/>
            </p:cNvSpPr>
            <p:nvPr/>
          </p:nvSpPr>
          <p:spPr bwMode="auto">
            <a:xfrm>
              <a:off x="4893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Oval 310"/>
            <p:cNvSpPr>
              <a:spLocks noChangeArrowheads="1"/>
            </p:cNvSpPr>
            <p:nvPr/>
          </p:nvSpPr>
          <p:spPr bwMode="auto">
            <a:xfrm>
              <a:off x="4894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Oval 311"/>
            <p:cNvSpPr>
              <a:spLocks noChangeArrowheads="1"/>
            </p:cNvSpPr>
            <p:nvPr/>
          </p:nvSpPr>
          <p:spPr bwMode="auto">
            <a:xfrm>
              <a:off x="4894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Oval 312"/>
            <p:cNvSpPr>
              <a:spLocks noChangeArrowheads="1"/>
            </p:cNvSpPr>
            <p:nvPr/>
          </p:nvSpPr>
          <p:spPr bwMode="auto">
            <a:xfrm>
              <a:off x="489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Oval 313"/>
            <p:cNvSpPr>
              <a:spLocks noChangeArrowheads="1"/>
            </p:cNvSpPr>
            <p:nvPr/>
          </p:nvSpPr>
          <p:spPr bwMode="auto">
            <a:xfrm>
              <a:off x="489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Oval 314"/>
            <p:cNvSpPr>
              <a:spLocks noChangeArrowheads="1"/>
            </p:cNvSpPr>
            <p:nvPr/>
          </p:nvSpPr>
          <p:spPr bwMode="auto">
            <a:xfrm>
              <a:off x="489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Oval 315"/>
            <p:cNvSpPr>
              <a:spLocks noChangeArrowheads="1"/>
            </p:cNvSpPr>
            <p:nvPr/>
          </p:nvSpPr>
          <p:spPr bwMode="auto">
            <a:xfrm>
              <a:off x="489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Oval 316"/>
            <p:cNvSpPr>
              <a:spLocks noChangeArrowheads="1"/>
            </p:cNvSpPr>
            <p:nvPr/>
          </p:nvSpPr>
          <p:spPr bwMode="auto">
            <a:xfrm>
              <a:off x="4895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2" name="Oval 317"/>
            <p:cNvSpPr>
              <a:spLocks noChangeArrowheads="1"/>
            </p:cNvSpPr>
            <p:nvPr/>
          </p:nvSpPr>
          <p:spPr bwMode="auto">
            <a:xfrm>
              <a:off x="489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Oval 318"/>
            <p:cNvSpPr>
              <a:spLocks noChangeArrowheads="1"/>
            </p:cNvSpPr>
            <p:nvPr/>
          </p:nvSpPr>
          <p:spPr bwMode="auto">
            <a:xfrm>
              <a:off x="489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4" name="Oval 319"/>
            <p:cNvSpPr>
              <a:spLocks noChangeArrowheads="1"/>
            </p:cNvSpPr>
            <p:nvPr/>
          </p:nvSpPr>
          <p:spPr bwMode="auto">
            <a:xfrm>
              <a:off x="4895" y="270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5" name="Oval 320"/>
            <p:cNvSpPr>
              <a:spLocks noChangeArrowheads="1"/>
            </p:cNvSpPr>
            <p:nvPr/>
          </p:nvSpPr>
          <p:spPr bwMode="auto">
            <a:xfrm>
              <a:off x="489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6" name="Oval 321"/>
            <p:cNvSpPr>
              <a:spLocks noChangeArrowheads="1"/>
            </p:cNvSpPr>
            <p:nvPr/>
          </p:nvSpPr>
          <p:spPr bwMode="auto">
            <a:xfrm>
              <a:off x="4896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7" name="Oval 322"/>
            <p:cNvSpPr>
              <a:spLocks noChangeArrowheads="1"/>
            </p:cNvSpPr>
            <p:nvPr/>
          </p:nvSpPr>
          <p:spPr bwMode="auto">
            <a:xfrm>
              <a:off x="4896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8" name="Oval 323"/>
            <p:cNvSpPr>
              <a:spLocks noChangeArrowheads="1"/>
            </p:cNvSpPr>
            <p:nvPr/>
          </p:nvSpPr>
          <p:spPr bwMode="auto">
            <a:xfrm>
              <a:off x="489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Oval 324"/>
            <p:cNvSpPr>
              <a:spLocks noChangeArrowheads="1"/>
            </p:cNvSpPr>
            <p:nvPr/>
          </p:nvSpPr>
          <p:spPr bwMode="auto">
            <a:xfrm>
              <a:off x="489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Oval 325"/>
            <p:cNvSpPr>
              <a:spLocks noChangeArrowheads="1"/>
            </p:cNvSpPr>
            <p:nvPr/>
          </p:nvSpPr>
          <p:spPr bwMode="auto">
            <a:xfrm>
              <a:off x="489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Oval 326"/>
            <p:cNvSpPr>
              <a:spLocks noChangeArrowheads="1"/>
            </p:cNvSpPr>
            <p:nvPr/>
          </p:nvSpPr>
          <p:spPr bwMode="auto">
            <a:xfrm>
              <a:off x="489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Oval 327"/>
            <p:cNvSpPr>
              <a:spLocks noChangeArrowheads="1"/>
            </p:cNvSpPr>
            <p:nvPr/>
          </p:nvSpPr>
          <p:spPr bwMode="auto">
            <a:xfrm>
              <a:off x="4897" y="272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Oval 328"/>
            <p:cNvSpPr>
              <a:spLocks noChangeArrowheads="1"/>
            </p:cNvSpPr>
            <p:nvPr/>
          </p:nvSpPr>
          <p:spPr bwMode="auto">
            <a:xfrm>
              <a:off x="4897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Oval 329"/>
            <p:cNvSpPr>
              <a:spLocks noChangeArrowheads="1"/>
            </p:cNvSpPr>
            <p:nvPr/>
          </p:nvSpPr>
          <p:spPr bwMode="auto">
            <a:xfrm>
              <a:off x="4897" y="27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Oval 330"/>
            <p:cNvSpPr>
              <a:spLocks noChangeArrowheads="1"/>
            </p:cNvSpPr>
            <p:nvPr/>
          </p:nvSpPr>
          <p:spPr bwMode="auto">
            <a:xfrm>
              <a:off x="4897" y="268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6" name="Oval 331"/>
            <p:cNvSpPr>
              <a:spLocks noChangeArrowheads="1"/>
            </p:cNvSpPr>
            <p:nvPr/>
          </p:nvSpPr>
          <p:spPr bwMode="auto">
            <a:xfrm>
              <a:off x="4897" y="2548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7" name="Oval 332"/>
            <p:cNvSpPr>
              <a:spLocks noChangeArrowheads="1"/>
            </p:cNvSpPr>
            <p:nvPr/>
          </p:nvSpPr>
          <p:spPr bwMode="auto">
            <a:xfrm>
              <a:off x="4898" y="2054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Oval 333"/>
            <p:cNvSpPr>
              <a:spLocks noChangeArrowheads="1"/>
            </p:cNvSpPr>
            <p:nvPr/>
          </p:nvSpPr>
          <p:spPr bwMode="auto">
            <a:xfrm>
              <a:off x="4898" y="23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Oval 334"/>
            <p:cNvSpPr>
              <a:spLocks noChangeArrowheads="1"/>
            </p:cNvSpPr>
            <p:nvPr/>
          </p:nvSpPr>
          <p:spPr bwMode="auto">
            <a:xfrm>
              <a:off x="4898" y="189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Oval 335"/>
            <p:cNvSpPr>
              <a:spLocks noChangeArrowheads="1"/>
            </p:cNvSpPr>
            <p:nvPr/>
          </p:nvSpPr>
          <p:spPr bwMode="auto">
            <a:xfrm>
              <a:off x="4898" y="191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1" name="Oval 336"/>
            <p:cNvSpPr>
              <a:spLocks noChangeArrowheads="1"/>
            </p:cNvSpPr>
            <p:nvPr/>
          </p:nvSpPr>
          <p:spPr bwMode="auto">
            <a:xfrm>
              <a:off x="4898" y="191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2" name="Oval 337"/>
            <p:cNvSpPr>
              <a:spLocks noChangeArrowheads="1"/>
            </p:cNvSpPr>
            <p:nvPr/>
          </p:nvSpPr>
          <p:spPr bwMode="auto">
            <a:xfrm>
              <a:off x="4899" y="1718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" name="Oval 338"/>
            <p:cNvSpPr>
              <a:spLocks noChangeArrowheads="1"/>
            </p:cNvSpPr>
            <p:nvPr/>
          </p:nvSpPr>
          <p:spPr bwMode="auto">
            <a:xfrm>
              <a:off x="4899" y="1859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4" name="Oval 339"/>
            <p:cNvSpPr>
              <a:spLocks noChangeArrowheads="1"/>
            </p:cNvSpPr>
            <p:nvPr/>
          </p:nvSpPr>
          <p:spPr bwMode="auto">
            <a:xfrm>
              <a:off x="4899" y="207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5" name="Oval 340"/>
            <p:cNvSpPr>
              <a:spLocks noChangeArrowheads="1"/>
            </p:cNvSpPr>
            <p:nvPr/>
          </p:nvSpPr>
          <p:spPr bwMode="auto">
            <a:xfrm>
              <a:off x="4899" y="2019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6" name="Oval 341"/>
            <p:cNvSpPr>
              <a:spLocks noChangeArrowheads="1"/>
            </p:cNvSpPr>
            <p:nvPr/>
          </p:nvSpPr>
          <p:spPr bwMode="auto">
            <a:xfrm>
              <a:off x="4899" y="2160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7" name="Oval 342"/>
            <p:cNvSpPr>
              <a:spLocks noChangeArrowheads="1"/>
            </p:cNvSpPr>
            <p:nvPr/>
          </p:nvSpPr>
          <p:spPr bwMode="auto">
            <a:xfrm>
              <a:off x="4899" y="268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8" name="Oval 343"/>
            <p:cNvSpPr>
              <a:spLocks noChangeArrowheads="1"/>
            </p:cNvSpPr>
            <p:nvPr/>
          </p:nvSpPr>
          <p:spPr bwMode="auto">
            <a:xfrm>
              <a:off x="4900" y="267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9" name="Oval 344"/>
            <p:cNvSpPr>
              <a:spLocks noChangeArrowheads="1"/>
            </p:cNvSpPr>
            <p:nvPr/>
          </p:nvSpPr>
          <p:spPr bwMode="auto">
            <a:xfrm>
              <a:off x="4900" y="27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0" name="Oval 345"/>
            <p:cNvSpPr>
              <a:spLocks noChangeArrowheads="1"/>
            </p:cNvSpPr>
            <p:nvPr/>
          </p:nvSpPr>
          <p:spPr bwMode="auto">
            <a:xfrm>
              <a:off x="4900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1" name="Oval 346"/>
            <p:cNvSpPr>
              <a:spLocks noChangeArrowheads="1"/>
            </p:cNvSpPr>
            <p:nvPr/>
          </p:nvSpPr>
          <p:spPr bwMode="auto">
            <a:xfrm>
              <a:off x="4901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2" name="Oval 347"/>
            <p:cNvSpPr>
              <a:spLocks noChangeArrowheads="1"/>
            </p:cNvSpPr>
            <p:nvPr/>
          </p:nvSpPr>
          <p:spPr bwMode="auto">
            <a:xfrm>
              <a:off x="4901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3" name="Oval 348"/>
            <p:cNvSpPr>
              <a:spLocks noChangeArrowheads="1"/>
            </p:cNvSpPr>
            <p:nvPr/>
          </p:nvSpPr>
          <p:spPr bwMode="auto">
            <a:xfrm>
              <a:off x="490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4" name="Oval 349"/>
            <p:cNvSpPr>
              <a:spLocks noChangeArrowheads="1"/>
            </p:cNvSpPr>
            <p:nvPr/>
          </p:nvSpPr>
          <p:spPr bwMode="auto">
            <a:xfrm>
              <a:off x="490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5" name="Oval 350"/>
            <p:cNvSpPr>
              <a:spLocks noChangeArrowheads="1"/>
            </p:cNvSpPr>
            <p:nvPr/>
          </p:nvSpPr>
          <p:spPr bwMode="auto">
            <a:xfrm>
              <a:off x="490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6" name="Oval 351"/>
            <p:cNvSpPr>
              <a:spLocks noChangeArrowheads="1"/>
            </p:cNvSpPr>
            <p:nvPr/>
          </p:nvSpPr>
          <p:spPr bwMode="auto">
            <a:xfrm>
              <a:off x="490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7" name="Oval 352"/>
            <p:cNvSpPr>
              <a:spLocks noChangeArrowheads="1"/>
            </p:cNvSpPr>
            <p:nvPr/>
          </p:nvSpPr>
          <p:spPr bwMode="auto">
            <a:xfrm>
              <a:off x="4902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8" name="Oval 353"/>
            <p:cNvSpPr>
              <a:spLocks noChangeArrowheads="1"/>
            </p:cNvSpPr>
            <p:nvPr/>
          </p:nvSpPr>
          <p:spPr bwMode="auto">
            <a:xfrm>
              <a:off x="4902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9" name="Oval 354"/>
            <p:cNvSpPr>
              <a:spLocks noChangeArrowheads="1"/>
            </p:cNvSpPr>
            <p:nvPr/>
          </p:nvSpPr>
          <p:spPr bwMode="auto">
            <a:xfrm>
              <a:off x="490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0" name="Oval 355"/>
            <p:cNvSpPr>
              <a:spLocks noChangeArrowheads="1"/>
            </p:cNvSpPr>
            <p:nvPr/>
          </p:nvSpPr>
          <p:spPr bwMode="auto">
            <a:xfrm>
              <a:off x="490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1" name="Oval 356"/>
            <p:cNvSpPr>
              <a:spLocks noChangeArrowheads="1"/>
            </p:cNvSpPr>
            <p:nvPr/>
          </p:nvSpPr>
          <p:spPr bwMode="auto">
            <a:xfrm>
              <a:off x="490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2" name="Oval 357"/>
            <p:cNvSpPr>
              <a:spLocks noChangeArrowheads="1"/>
            </p:cNvSpPr>
            <p:nvPr/>
          </p:nvSpPr>
          <p:spPr bwMode="auto">
            <a:xfrm>
              <a:off x="4903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3" name="Oval 358"/>
            <p:cNvSpPr>
              <a:spLocks noChangeArrowheads="1"/>
            </p:cNvSpPr>
            <p:nvPr/>
          </p:nvSpPr>
          <p:spPr bwMode="auto">
            <a:xfrm>
              <a:off x="4903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4" name="Freeform 359"/>
            <p:cNvSpPr>
              <a:spLocks/>
            </p:cNvSpPr>
            <p:nvPr/>
          </p:nvSpPr>
          <p:spPr bwMode="auto">
            <a:xfrm>
              <a:off x="4921" y="1803"/>
              <a:ext cx="5" cy="964"/>
            </a:xfrm>
            <a:custGeom>
              <a:avLst/>
              <a:gdLst>
                <a:gd name="T0" fmla="*/ 0 w 5"/>
                <a:gd name="T1" fmla="*/ 964 h 964"/>
                <a:gd name="T2" fmla="*/ 0 w 5"/>
                <a:gd name="T3" fmla="*/ 964 h 964"/>
                <a:gd name="T4" fmla="*/ 0 w 5"/>
                <a:gd name="T5" fmla="*/ 960 h 964"/>
                <a:gd name="T6" fmla="*/ 1 w 5"/>
                <a:gd name="T7" fmla="*/ 949 h 964"/>
                <a:gd name="T8" fmla="*/ 1 w 5"/>
                <a:gd name="T9" fmla="*/ 928 h 964"/>
                <a:gd name="T10" fmla="*/ 1 w 5"/>
                <a:gd name="T11" fmla="*/ 887 h 964"/>
                <a:gd name="T12" fmla="*/ 2 w 5"/>
                <a:gd name="T13" fmla="*/ 819 h 964"/>
                <a:gd name="T14" fmla="*/ 2 w 5"/>
                <a:gd name="T15" fmla="*/ 715 h 964"/>
                <a:gd name="T16" fmla="*/ 2 w 5"/>
                <a:gd name="T17" fmla="*/ 573 h 964"/>
                <a:gd name="T18" fmla="*/ 2 w 5"/>
                <a:gd name="T19" fmla="*/ 404 h 964"/>
                <a:gd name="T20" fmla="*/ 2 w 5"/>
                <a:gd name="T21" fmla="*/ 232 h 964"/>
                <a:gd name="T22" fmla="*/ 2 w 5"/>
                <a:gd name="T23" fmla="*/ 87 h 964"/>
                <a:gd name="T24" fmla="*/ 3 w 5"/>
                <a:gd name="T25" fmla="*/ 3 h 964"/>
                <a:gd name="T26" fmla="*/ 3 w 5"/>
                <a:gd name="T27" fmla="*/ 0 h 964"/>
                <a:gd name="T28" fmla="*/ 3 w 5"/>
                <a:gd name="T29" fmla="*/ 79 h 964"/>
                <a:gd name="T30" fmla="*/ 3 w 5"/>
                <a:gd name="T31" fmla="*/ 221 h 964"/>
                <a:gd name="T32" fmla="*/ 3 w 5"/>
                <a:gd name="T33" fmla="*/ 393 h 964"/>
                <a:gd name="T34" fmla="*/ 4 w 5"/>
                <a:gd name="T35" fmla="*/ 562 h 964"/>
                <a:gd name="T36" fmla="*/ 4 w 5"/>
                <a:gd name="T37" fmla="*/ 706 h 964"/>
                <a:gd name="T38" fmla="*/ 4 w 5"/>
                <a:gd name="T39" fmla="*/ 813 h 964"/>
                <a:gd name="T40" fmla="*/ 4 w 5"/>
                <a:gd name="T41" fmla="*/ 884 h 964"/>
                <a:gd name="T42" fmla="*/ 4 w 5"/>
                <a:gd name="T43" fmla="*/ 926 h 964"/>
                <a:gd name="T44" fmla="*/ 5 w 5"/>
                <a:gd name="T45" fmla="*/ 949 h 964"/>
                <a:gd name="T46" fmla="*/ 5 w 5"/>
                <a:gd name="T47" fmla="*/ 959 h 964"/>
                <a:gd name="T48" fmla="*/ 5 w 5"/>
                <a:gd name="T49" fmla="*/ 964 h 964"/>
                <a:gd name="T50" fmla="*/ 5 w 5"/>
                <a:gd name="T51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964">
                  <a:moveTo>
                    <a:pt x="0" y="964"/>
                  </a:moveTo>
                  <a:lnTo>
                    <a:pt x="0" y="964"/>
                  </a:lnTo>
                  <a:lnTo>
                    <a:pt x="0" y="960"/>
                  </a:lnTo>
                  <a:lnTo>
                    <a:pt x="1" y="949"/>
                  </a:lnTo>
                  <a:lnTo>
                    <a:pt x="1" y="928"/>
                  </a:lnTo>
                  <a:lnTo>
                    <a:pt x="1" y="887"/>
                  </a:lnTo>
                  <a:lnTo>
                    <a:pt x="2" y="819"/>
                  </a:lnTo>
                  <a:lnTo>
                    <a:pt x="2" y="715"/>
                  </a:lnTo>
                  <a:lnTo>
                    <a:pt x="2" y="573"/>
                  </a:lnTo>
                  <a:lnTo>
                    <a:pt x="2" y="404"/>
                  </a:lnTo>
                  <a:lnTo>
                    <a:pt x="2" y="232"/>
                  </a:lnTo>
                  <a:lnTo>
                    <a:pt x="2" y="87"/>
                  </a:lnTo>
                  <a:lnTo>
                    <a:pt x="3" y="3"/>
                  </a:lnTo>
                  <a:lnTo>
                    <a:pt x="3" y="0"/>
                  </a:lnTo>
                  <a:lnTo>
                    <a:pt x="3" y="79"/>
                  </a:lnTo>
                  <a:lnTo>
                    <a:pt x="3" y="221"/>
                  </a:lnTo>
                  <a:lnTo>
                    <a:pt x="3" y="393"/>
                  </a:lnTo>
                  <a:lnTo>
                    <a:pt x="4" y="562"/>
                  </a:lnTo>
                  <a:lnTo>
                    <a:pt x="4" y="706"/>
                  </a:lnTo>
                  <a:lnTo>
                    <a:pt x="4" y="813"/>
                  </a:lnTo>
                  <a:lnTo>
                    <a:pt x="4" y="884"/>
                  </a:lnTo>
                  <a:lnTo>
                    <a:pt x="4" y="926"/>
                  </a:lnTo>
                  <a:lnTo>
                    <a:pt x="5" y="949"/>
                  </a:lnTo>
                  <a:lnTo>
                    <a:pt x="5" y="959"/>
                  </a:lnTo>
                  <a:lnTo>
                    <a:pt x="5" y="964"/>
                  </a:lnTo>
                  <a:lnTo>
                    <a:pt x="5" y="964"/>
                  </a:lnTo>
                </a:path>
              </a:pathLst>
            </a:custGeom>
            <a:noFill/>
            <a:ln w="23813" cap="flat">
              <a:solidFill>
                <a:srgbClr val="87BF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5" name="Rectangle 360"/>
            <p:cNvSpPr>
              <a:spLocks noChangeArrowheads="1"/>
            </p:cNvSpPr>
            <p:nvPr/>
          </p:nvSpPr>
          <p:spPr bwMode="auto">
            <a:xfrm>
              <a:off x="4098" y="1075"/>
              <a:ext cx="671" cy="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6" name="Rectangle 361"/>
            <p:cNvSpPr>
              <a:spLocks noChangeArrowheads="1"/>
            </p:cNvSpPr>
            <p:nvPr/>
          </p:nvSpPr>
          <p:spPr bwMode="auto">
            <a:xfrm>
              <a:off x="4305" y="1102"/>
              <a:ext cx="2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500"/>
                <a:t>ESR </a:t>
              </a:r>
              <a:endParaRPr lang="en-US" altLang="en-US" sz="1800"/>
            </a:p>
          </p:txBody>
        </p:sp>
        <p:sp>
          <p:nvSpPr>
            <p:cNvPr id="167" name="Freeform 362"/>
            <p:cNvSpPr>
              <a:spLocks/>
            </p:cNvSpPr>
            <p:nvPr/>
          </p:nvSpPr>
          <p:spPr bwMode="auto">
            <a:xfrm>
              <a:off x="4599" y="1130"/>
              <a:ext cx="67" cy="108"/>
            </a:xfrm>
            <a:custGeom>
              <a:avLst/>
              <a:gdLst>
                <a:gd name="T0" fmla="*/ 92 w 191"/>
                <a:gd name="T1" fmla="*/ 306 h 309"/>
                <a:gd name="T2" fmla="*/ 59 w 191"/>
                <a:gd name="T3" fmla="*/ 241 h 309"/>
                <a:gd name="T4" fmla="*/ 2 w 191"/>
                <a:gd name="T5" fmla="*/ 196 h 309"/>
                <a:gd name="T6" fmla="*/ 0 w 191"/>
                <a:gd name="T7" fmla="*/ 193 h 309"/>
                <a:gd name="T8" fmla="*/ 0 w 191"/>
                <a:gd name="T9" fmla="*/ 185 h 309"/>
                <a:gd name="T10" fmla="*/ 1 w 191"/>
                <a:gd name="T11" fmla="*/ 183 h 309"/>
                <a:gd name="T12" fmla="*/ 4 w 191"/>
                <a:gd name="T13" fmla="*/ 182 h 309"/>
                <a:gd name="T14" fmla="*/ 29 w 191"/>
                <a:gd name="T15" fmla="*/ 197 h 309"/>
                <a:gd name="T16" fmla="*/ 55 w 191"/>
                <a:gd name="T17" fmla="*/ 217 h 309"/>
                <a:gd name="T18" fmla="*/ 55 w 191"/>
                <a:gd name="T19" fmla="*/ 6 h 309"/>
                <a:gd name="T20" fmla="*/ 57 w 191"/>
                <a:gd name="T21" fmla="*/ 2 h 309"/>
                <a:gd name="T22" fmla="*/ 62 w 191"/>
                <a:gd name="T23" fmla="*/ 0 h 309"/>
                <a:gd name="T24" fmla="*/ 67 w 191"/>
                <a:gd name="T25" fmla="*/ 2 h 309"/>
                <a:gd name="T26" fmla="*/ 69 w 191"/>
                <a:gd name="T27" fmla="*/ 6 h 309"/>
                <a:gd name="T28" fmla="*/ 69 w 191"/>
                <a:gd name="T29" fmla="*/ 233 h 309"/>
                <a:gd name="T30" fmla="*/ 96 w 191"/>
                <a:gd name="T31" fmla="*/ 278 h 309"/>
                <a:gd name="T32" fmla="*/ 122 w 191"/>
                <a:gd name="T33" fmla="*/ 233 h 309"/>
                <a:gd name="T34" fmla="*/ 122 w 191"/>
                <a:gd name="T35" fmla="*/ 6 h 309"/>
                <a:gd name="T36" fmla="*/ 125 w 191"/>
                <a:gd name="T37" fmla="*/ 2 h 309"/>
                <a:gd name="T38" fmla="*/ 129 w 191"/>
                <a:gd name="T39" fmla="*/ 0 h 309"/>
                <a:gd name="T40" fmla="*/ 134 w 191"/>
                <a:gd name="T41" fmla="*/ 2 h 309"/>
                <a:gd name="T42" fmla="*/ 136 w 191"/>
                <a:gd name="T43" fmla="*/ 6 h 309"/>
                <a:gd name="T44" fmla="*/ 136 w 191"/>
                <a:gd name="T45" fmla="*/ 217 h 309"/>
                <a:gd name="T46" fmla="*/ 162 w 191"/>
                <a:gd name="T47" fmla="*/ 196 h 309"/>
                <a:gd name="T48" fmla="*/ 187 w 191"/>
                <a:gd name="T49" fmla="*/ 182 h 309"/>
                <a:gd name="T50" fmla="*/ 190 w 191"/>
                <a:gd name="T51" fmla="*/ 183 h 309"/>
                <a:gd name="T52" fmla="*/ 191 w 191"/>
                <a:gd name="T53" fmla="*/ 185 h 309"/>
                <a:gd name="T54" fmla="*/ 191 w 191"/>
                <a:gd name="T55" fmla="*/ 193 h 309"/>
                <a:gd name="T56" fmla="*/ 189 w 191"/>
                <a:gd name="T57" fmla="*/ 196 h 309"/>
                <a:gd name="T58" fmla="*/ 149 w 191"/>
                <a:gd name="T59" fmla="*/ 223 h 309"/>
                <a:gd name="T60" fmla="*/ 118 w 191"/>
                <a:gd name="T61" fmla="*/ 261 h 309"/>
                <a:gd name="T62" fmla="*/ 99 w 191"/>
                <a:gd name="T63" fmla="*/ 306 h 309"/>
                <a:gd name="T64" fmla="*/ 96 w 191"/>
                <a:gd name="T65" fmla="*/ 309 h 309"/>
                <a:gd name="T66" fmla="*/ 92 w 191"/>
                <a:gd name="T67" fmla="*/ 30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1" h="309">
                  <a:moveTo>
                    <a:pt x="92" y="306"/>
                  </a:moveTo>
                  <a:cubicBezTo>
                    <a:pt x="86" y="282"/>
                    <a:pt x="75" y="260"/>
                    <a:pt x="59" y="241"/>
                  </a:cubicBezTo>
                  <a:cubicBezTo>
                    <a:pt x="43" y="222"/>
                    <a:pt x="24" y="207"/>
                    <a:pt x="2" y="196"/>
                  </a:cubicBezTo>
                  <a:cubicBezTo>
                    <a:pt x="1" y="195"/>
                    <a:pt x="0" y="194"/>
                    <a:pt x="0" y="193"/>
                  </a:cubicBezTo>
                  <a:lnTo>
                    <a:pt x="0" y="185"/>
                  </a:lnTo>
                  <a:cubicBezTo>
                    <a:pt x="0" y="185"/>
                    <a:pt x="0" y="184"/>
                    <a:pt x="1" y="183"/>
                  </a:cubicBezTo>
                  <a:cubicBezTo>
                    <a:pt x="2" y="183"/>
                    <a:pt x="3" y="182"/>
                    <a:pt x="4" y="182"/>
                  </a:cubicBezTo>
                  <a:cubicBezTo>
                    <a:pt x="8" y="182"/>
                    <a:pt x="16" y="187"/>
                    <a:pt x="29" y="197"/>
                  </a:cubicBezTo>
                  <a:cubicBezTo>
                    <a:pt x="42" y="206"/>
                    <a:pt x="51" y="213"/>
                    <a:pt x="55" y="217"/>
                  </a:cubicBezTo>
                  <a:lnTo>
                    <a:pt x="55" y="6"/>
                  </a:lnTo>
                  <a:cubicBezTo>
                    <a:pt x="55" y="4"/>
                    <a:pt x="56" y="3"/>
                    <a:pt x="57" y="2"/>
                  </a:cubicBezTo>
                  <a:cubicBezTo>
                    <a:pt x="59" y="1"/>
                    <a:pt x="60" y="0"/>
                    <a:pt x="62" y="0"/>
                  </a:cubicBezTo>
                  <a:cubicBezTo>
                    <a:pt x="64" y="0"/>
                    <a:pt x="65" y="1"/>
                    <a:pt x="67" y="2"/>
                  </a:cubicBezTo>
                  <a:cubicBezTo>
                    <a:pt x="68" y="3"/>
                    <a:pt x="69" y="4"/>
                    <a:pt x="69" y="6"/>
                  </a:cubicBezTo>
                  <a:lnTo>
                    <a:pt x="69" y="233"/>
                  </a:lnTo>
                  <a:cubicBezTo>
                    <a:pt x="80" y="247"/>
                    <a:pt x="89" y="262"/>
                    <a:pt x="96" y="278"/>
                  </a:cubicBezTo>
                  <a:cubicBezTo>
                    <a:pt x="102" y="262"/>
                    <a:pt x="111" y="247"/>
                    <a:pt x="122" y="233"/>
                  </a:cubicBezTo>
                  <a:lnTo>
                    <a:pt x="122" y="6"/>
                  </a:lnTo>
                  <a:cubicBezTo>
                    <a:pt x="122" y="4"/>
                    <a:pt x="123" y="3"/>
                    <a:pt x="125" y="2"/>
                  </a:cubicBezTo>
                  <a:cubicBezTo>
                    <a:pt x="126" y="1"/>
                    <a:pt x="128" y="0"/>
                    <a:pt x="129" y="0"/>
                  </a:cubicBezTo>
                  <a:cubicBezTo>
                    <a:pt x="131" y="0"/>
                    <a:pt x="133" y="1"/>
                    <a:pt x="134" y="2"/>
                  </a:cubicBezTo>
                  <a:cubicBezTo>
                    <a:pt x="136" y="3"/>
                    <a:pt x="136" y="4"/>
                    <a:pt x="136" y="6"/>
                  </a:cubicBezTo>
                  <a:lnTo>
                    <a:pt x="136" y="217"/>
                  </a:lnTo>
                  <a:cubicBezTo>
                    <a:pt x="141" y="213"/>
                    <a:pt x="150" y="206"/>
                    <a:pt x="162" y="196"/>
                  </a:cubicBezTo>
                  <a:cubicBezTo>
                    <a:pt x="175" y="187"/>
                    <a:pt x="183" y="182"/>
                    <a:pt x="187" y="182"/>
                  </a:cubicBezTo>
                  <a:cubicBezTo>
                    <a:pt x="188" y="182"/>
                    <a:pt x="189" y="183"/>
                    <a:pt x="190" y="183"/>
                  </a:cubicBezTo>
                  <a:cubicBezTo>
                    <a:pt x="191" y="184"/>
                    <a:pt x="191" y="185"/>
                    <a:pt x="191" y="185"/>
                  </a:cubicBezTo>
                  <a:lnTo>
                    <a:pt x="191" y="193"/>
                  </a:lnTo>
                  <a:cubicBezTo>
                    <a:pt x="191" y="194"/>
                    <a:pt x="191" y="195"/>
                    <a:pt x="189" y="196"/>
                  </a:cubicBezTo>
                  <a:cubicBezTo>
                    <a:pt x="174" y="203"/>
                    <a:pt x="161" y="212"/>
                    <a:pt x="149" y="223"/>
                  </a:cubicBezTo>
                  <a:cubicBezTo>
                    <a:pt x="137" y="235"/>
                    <a:pt x="126" y="247"/>
                    <a:pt x="118" y="261"/>
                  </a:cubicBezTo>
                  <a:cubicBezTo>
                    <a:pt x="110" y="275"/>
                    <a:pt x="103" y="290"/>
                    <a:pt x="99" y="306"/>
                  </a:cubicBezTo>
                  <a:cubicBezTo>
                    <a:pt x="99" y="308"/>
                    <a:pt x="98" y="309"/>
                    <a:pt x="96" y="309"/>
                  </a:cubicBezTo>
                  <a:cubicBezTo>
                    <a:pt x="93" y="309"/>
                    <a:pt x="92" y="308"/>
                    <a:pt x="92" y="3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8" name="Oval 363"/>
            <p:cNvSpPr>
              <a:spLocks noChangeArrowheads="1"/>
            </p:cNvSpPr>
            <p:nvPr/>
          </p:nvSpPr>
          <p:spPr bwMode="auto">
            <a:xfrm>
              <a:off x="4179" y="113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9" name="Rectangle 364"/>
            <p:cNvSpPr>
              <a:spLocks noChangeArrowheads="1"/>
            </p:cNvSpPr>
            <p:nvPr/>
          </p:nvSpPr>
          <p:spPr bwMode="auto">
            <a:xfrm>
              <a:off x="4305" y="1264"/>
              <a:ext cx="2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500"/>
                <a:t>ESR </a:t>
              </a:r>
              <a:endParaRPr lang="en-US" altLang="en-US" sz="1800"/>
            </a:p>
          </p:txBody>
        </p:sp>
        <p:sp>
          <p:nvSpPr>
            <p:cNvPr id="170" name="Freeform 365"/>
            <p:cNvSpPr>
              <a:spLocks/>
            </p:cNvSpPr>
            <p:nvPr/>
          </p:nvSpPr>
          <p:spPr bwMode="auto">
            <a:xfrm>
              <a:off x="4599" y="1292"/>
              <a:ext cx="67" cy="108"/>
            </a:xfrm>
            <a:custGeom>
              <a:avLst/>
              <a:gdLst>
                <a:gd name="T0" fmla="*/ 55 w 191"/>
                <a:gd name="T1" fmla="*/ 303 h 309"/>
                <a:gd name="T2" fmla="*/ 55 w 191"/>
                <a:gd name="T3" fmla="*/ 91 h 309"/>
                <a:gd name="T4" fmla="*/ 28 w 191"/>
                <a:gd name="T5" fmla="*/ 113 h 309"/>
                <a:gd name="T6" fmla="*/ 4 w 191"/>
                <a:gd name="T7" fmla="*/ 127 h 309"/>
                <a:gd name="T8" fmla="*/ 1 w 191"/>
                <a:gd name="T9" fmla="*/ 126 h 309"/>
                <a:gd name="T10" fmla="*/ 0 w 191"/>
                <a:gd name="T11" fmla="*/ 124 h 309"/>
                <a:gd name="T12" fmla="*/ 0 w 191"/>
                <a:gd name="T13" fmla="*/ 116 h 309"/>
                <a:gd name="T14" fmla="*/ 2 w 191"/>
                <a:gd name="T15" fmla="*/ 113 h 309"/>
                <a:gd name="T16" fmla="*/ 59 w 191"/>
                <a:gd name="T17" fmla="*/ 68 h 309"/>
                <a:gd name="T18" fmla="*/ 92 w 191"/>
                <a:gd name="T19" fmla="*/ 3 h 309"/>
                <a:gd name="T20" fmla="*/ 96 w 191"/>
                <a:gd name="T21" fmla="*/ 0 h 309"/>
                <a:gd name="T22" fmla="*/ 98 w 191"/>
                <a:gd name="T23" fmla="*/ 1 h 309"/>
                <a:gd name="T24" fmla="*/ 99 w 191"/>
                <a:gd name="T25" fmla="*/ 3 h 309"/>
                <a:gd name="T26" fmla="*/ 118 w 191"/>
                <a:gd name="T27" fmla="*/ 48 h 309"/>
                <a:gd name="T28" fmla="*/ 149 w 191"/>
                <a:gd name="T29" fmla="*/ 86 h 309"/>
                <a:gd name="T30" fmla="*/ 189 w 191"/>
                <a:gd name="T31" fmla="*/ 113 h 309"/>
                <a:gd name="T32" fmla="*/ 191 w 191"/>
                <a:gd name="T33" fmla="*/ 116 h 309"/>
                <a:gd name="T34" fmla="*/ 191 w 191"/>
                <a:gd name="T35" fmla="*/ 124 h 309"/>
                <a:gd name="T36" fmla="*/ 190 w 191"/>
                <a:gd name="T37" fmla="*/ 126 h 309"/>
                <a:gd name="T38" fmla="*/ 187 w 191"/>
                <a:gd name="T39" fmla="*/ 127 h 309"/>
                <a:gd name="T40" fmla="*/ 163 w 191"/>
                <a:gd name="T41" fmla="*/ 113 h 309"/>
                <a:gd name="T42" fmla="*/ 136 w 191"/>
                <a:gd name="T43" fmla="*/ 91 h 309"/>
                <a:gd name="T44" fmla="*/ 136 w 191"/>
                <a:gd name="T45" fmla="*/ 303 h 309"/>
                <a:gd name="T46" fmla="*/ 134 w 191"/>
                <a:gd name="T47" fmla="*/ 307 h 309"/>
                <a:gd name="T48" fmla="*/ 129 w 191"/>
                <a:gd name="T49" fmla="*/ 309 h 309"/>
                <a:gd name="T50" fmla="*/ 125 w 191"/>
                <a:gd name="T51" fmla="*/ 307 h 309"/>
                <a:gd name="T52" fmla="*/ 122 w 191"/>
                <a:gd name="T53" fmla="*/ 303 h 309"/>
                <a:gd name="T54" fmla="*/ 122 w 191"/>
                <a:gd name="T55" fmla="*/ 76 h 309"/>
                <a:gd name="T56" fmla="*/ 96 w 191"/>
                <a:gd name="T57" fmla="*/ 31 h 309"/>
                <a:gd name="T58" fmla="*/ 69 w 191"/>
                <a:gd name="T59" fmla="*/ 76 h 309"/>
                <a:gd name="T60" fmla="*/ 69 w 191"/>
                <a:gd name="T61" fmla="*/ 303 h 309"/>
                <a:gd name="T62" fmla="*/ 67 w 191"/>
                <a:gd name="T63" fmla="*/ 307 h 309"/>
                <a:gd name="T64" fmla="*/ 62 w 191"/>
                <a:gd name="T65" fmla="*/ 309 h 309"/>
                <a:gd name="T66" fmla="*/ 57 w 191"/>
                <a:gd name="T67" fmla="*/ 307 h 309"/>
                <a:gd name="T68" fmla="*/ 55 w 191"/>
                <a:gd name="T69" fmla="*/ 30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1" h="309">
                  <a:moveTo>
                    <a:pt x="55" y="303"/>
                  </a:moveTo>
                  <a:lnTo>
                    <a:pt x="55" y="91"/>
                  </a:lnTo>
                  <a:cubicBezTo>
                    <a:pt x="50" y="97"/>
                    <a:pt x="41" y="104"/>
                    <a:pt x="28" y="113"/>
                  </a:cubicBezTo>
                  <a:cubicBezTo>
                    <a:pt x="16" y="122"/>
                    <a:pt x="8" y="127"/>
                    <a:pt x="4" y="127"/>
                  </a:cubicBezTo>
                  <a:cubicBezTo>
                    <a:pt x="3" y="127"/>
                    <a:pt x="2" y="126"/>
                    <a:pt x="1" y="126"/>
                  </a:cubicBezTo>
                  <a:cubicBezTo>
                    <a:pt x="0" y="125"/>
                    <a:pt x="0" y="124"/>
                    <a:pt x="0" y="124"/>
                  </a:cubicBezTo>
                  <a:lnTo>
                    <a:pt x="0" y="116"/>
                  </a:lnTo>
                  <a:cubicBezTo>
                    <a:pt x="0" y="115"/>
                    <a:pt x="1" y="114"/>
                    <a:pt x="2" y="113"/>
                  </a:cubicBezTo>
                  <a:cubicBezTo>
                    <a:pt x="24" y="102"/>
                    <a:pt x="43" y="87"/>
                    <a:pt x="59" y="68"/>
                  </a:cubicBezTo>
                  <a:cubicBezTo>
                    <a:pt x="75" y="49"/>
                    <a:pt x="86" y="27"/>
                    <a:pt x="92" y="3"/>
                  </a:cubicBezTo>
                  <a:cubicBezTo>
                    <a:pt x="92" y="1"/>
                    <a:pt x="93" y="0"/>
                    <a:pt x="96" y="0"/>
                  </a:cubicBezTo>
                  <a:cubicBezTo>
                    <a:pt x="96" y="0"/>
                    <a:pt x="97" y="0"/>
                    <a:pt x="98" y="1"/>
                  </a:cubicBezTo>
                  <a:cubicBezTo>
                    <a:pt x="99" y="1"/>
                    <a:pt x="99" y="2"/>
                    <a:pt x="99" y="3"/>
                  </a:cubicBezTo>
                  <a:cubicBezTo>
                    <a:pt x="103" y="19"/>
                    <a:pt x="110" y="34"/>
                    <a:pt x="118" y="48"/>
                  </a:cubicBezTo>
                  <a:cubicBezTo>
                    <a:pt x="126" y="62"/>
                    <a:pt x="137" y="74"/>
                    <a:pt x="149" y="86"/>
                  </a:cubicBezTo>
                  <a:cubicBezTo>
                    <a:pt x="161" y="97"/>
                    <a:pt x="174" y="106"/>
                    <a:pt x="189" y="113"/>
                  </a:cubicBezTo>
                  <a:cubicBezTo>
                    <a:pt x="191" y="114"/>
                    <a:pt x="191" y="115"/>
                    <a:pt x="191" y="116"/>
                  </a:cubicBezTo>
                  <a:lnTo>
                    <a:pt x="191" y="124"/>
                  </a:lnTo>
                  <a:cubicBezTo>
                    <a:pt x="191" y="124"/>
                    <a:pt x="191" y="125"/>
                    <a:pt x="190" y="126"/>
                  </a:cubicBezTo>
                  <a:cubicBezTo>
                    <a:pt x="189" y="126"/>
                    <a:pt x="188" y="127"/>
                    <a:pt x="187" y="127"/>
                  </a:cubicBezTo>
                  <a:cubicBezTo>
                    <a:pt x="183" y="127"/>
                    <a:pt x="175" y="122"/>
                    <a:pt x="163" y="113"/>
                  </a:cubicBezTo>
                  <a:cubicBezTo>
                    <a:pt x="151" y="104"/>
                    <a:pt x="142" y="97"/>
                    <a:pt x="136" y="91"/>
                  </a:cubicBezTo>
                  <a:lnTo>
                    <a:pt x="136" y="303"/>
                  </a:lnTo>
                  <a:cubicBezTo>
                    <a:pt x="136" y="304"/>
                    <a:pt x="136" y="306"/>
                    <a:pt x="134" y="307"/>
                  </a:cubicBezTo>
                  <a:cubicBezTo>
                    <a:pt x="133" y="308"/>
                    <a:pt x="131" y="309"/>
                    <a:pt x="129" y="309"/>
                  </a:cubicBezTo>
                  <a:cubicBezTo>
                    <a:pt x="128" y="309"/>
                    <a:pt x="126" y="308"/>
                    <a:pt x="125" y="307"/>
                  </a:cubicBezTo>
                  <a:cubicBezTo>
                    <a:pt x="123" y="306"/>
                    <a:pt x="122" y="304"/>
                    <a:pt x="122" y="303"/>
                  </a:cubicBezTo>
                  <a:lnTo>
                    <a:pt x="122" y="76"/>
                  </a:lnTo>
                  <a:cubicBezTo>
                    <a:pt x="111" y="62"/>
                    <a:pt x="102" y="47"/>
                    <a:pt x="96" y="31"/>
                  </a:cubicBezTo>
                  <a:cubicBezTo>
                    <a:pt x="89" y="47"/>
                    <a:pt x="80" y="62"/>
                    <a:pt x="69" y="76"/>
                  </a:cubicBezTo>
                  <a:lnTo>
                    <a:pt x="69" y="303"/>
                  </a:lnTo>
                  <a:cubicBezTo>
                    <a:pt x="69" y="304"/>
                    <a:pt x="68" y="306"/>
                    <a:pt x="67" y="307"/>
                  </a:cubicBezTo>
                  <a:cubicBezTo>
                    <a:pt x="65" y="308"/>
                    <a:pt x="64" y="309"/>
                    <a:pt x="62" y="309"/>
                  </a:cubicBezTo>
                  <a:cubicBezTo>
                    <a:pt x="60" y="309"/>
                    <a:pt x="59" y="308"/>
                    <a:pt x="57" y="307"/>
                  </a:cubicBezTo>
                  <a:cubicBezTo>
                    <a:pt x="56" y="306"/>
                    <a:pt x="55" y="304"/>
                    <a:pt x="55" y="3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1" name="Oval 366"/>
            <p:cNvSpPr>
              <a:spLocks noChangeArrowheads="1"/>
            </p:cNvSpPr>
            <p:nvPr/>
          </p:nvSpPr>
          <p:spPr bwMode="auto">
            <a:xfrm>
              <a:off x="4179" y="1298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2" name="Rectangle 367"/>
            <p:cNvSpPr>
              <a:spLocks noChangeArrowheads="1"/>
            </p:cNvSpPr>
            <p:nvPr/>
          </p:nvSpPr>
          <p:spPr bwMode="auto">
            <a:xfrm>
              <a:off x="4305" y="1421"/>
              <a:ext cx="40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500"/>
                <a:t>Flip-flop</a:t>
              </a:r>
              <a:endParaRPr lang="en-US" altLang="en-US" sz="1800"/>
            </a:p>
          </p:txBody>
        </p:sp>
        <p:sp>
          <p:nvSpPr>
            <p:cNvPr id="173" name="Oval 368"/>
            <p:cNvSpPr>
              <a:spLocks noChangeArrowheads="1"/>
            </p:cNvSpPr>
            <p:nvPr/>
          </p:nvSpPr>
          <p:spPr bwMode="auto">
            <a:xfrm>
              <a:off x="4179" y="1457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4" name="Rectangle 369"/>
            <p:cNvSpPr>
              <a:spLocks noChangeArrowheads="1"/>
            </p:cNvSpPr>
            <p:nvPr/>
          </p:nvSpPr>
          <p:spPr bwMode="auto">
            <a:xfrm>
              <a:off x="4098" y="1075"/>
              <a:ext cx="671" cy="497"/>
            </a:xfrm>
            <a:prstGeom prst="rect">
              <a:avLst/>
            </a:prstGeom>
            <a:noFill/>
            <a:ln w="349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76" name="Rounded Rectangle 375"/>
          <p:cNvSpPr/>
          <p:nvPr/>
        </p:nvSpPr>
        <p:spPr>
          <a:xfrm>
            <a:off x="387704" y="375413"/>
            <a:ext cx="489377" cy="9069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TextBox 376"/>
              <p:cNvSpPr txBox="1"/>
              <p:nvPr/>
            </p:nvSpPr>
            <p:spPr>
              <a:xfrm>
                <a:off x="352018" y="75978"/>
                <a:ext cx="5862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/>
                                  <a:ea typeface="Cambria Math"/>
                                </a:rPr>
                                <m:t>↑⇓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18" y="75978"/>
                <a:ext cx="586250" cy="338554"/>
              </a:xfrm>
              <a:prstGeom prst="rect">
                <a:avLst/>
              </a:prstGeom>
              <a:blipFill>
                <a:blip r:embed="rId2"/>
                <a:stretch>
                  <a:fillRect l="-43750" t="-108929" r="-63542" b="-167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Rounded Rectangle 377"/>
          <p:cNvSpPr/>
          <p:nvPr/>
        </p:nvSpPr>
        <p:spPr>
          <a:xfrm>
            <a:off x="439112" y="1459794"/>
            <a:ext cx="489377" cy="9069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9" name="Rectangle 378"/>
              <p:cNvSpPr/>
              <p:nvPr/>
            </p:nvSpPr>
            <p:spPr>
              <a:xfrm>
                <a:off x="430732" y="1509893"/>
                <a:ext cx="5862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/>
                                  <a:ea typeface="Cambria Math"/>
                                </a:rPr>
                                <m:t>↓⇓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379" name="Rectangle 3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32" y="1509893"/>
                <a:ext cx="586250" cy="338554"/>
              </a:xfrm>
              <a:prstGeom prst="rect">
                <a:avLst/>
              </a:prstGeom>
              <a:blipFill>
                <a:blip r:embed="rId3"/>
                <a:stretch>
                  <a:fillRect l="-47917" t="-110909" r="-59375" b="-1727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1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709306">
            <a:off x="672479" y="481452"/>
            <a:ext cx="879589" cy="111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5" name="Rounded Rectangle 384"/>
          <p:cNvSpPr/>
          <p:nvPr/>
        </p:nvSpPr>
        <p:spPr>
          <a:xfrm>
            <a:off x="1386503" y="1580997"/>
            <a:ext cx="489377" cy="9069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6" name="Rectangle 385"/>
              <p:cNvSpPr/>
              <p:nvPr/>
            </p:nvSpPr>
            <p:spPr>
              <a:xfrm>
                <a:off x="1390503" y="1643626"/>
                <a:ext cx="5862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/>
                                  <a:ea typeface="Cambria Math"/>
                                </a:rPr>
                                <m:t>↓⇑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386" name="Rectangle 3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03" y="1643626"/>
                <a:ext cx="586250" cy="338554"/>
              </a:xfrm>
              <a:prstGeom prst="rect">
                <a:avLst/>
              </a:prstGeom>
              <a:blipFill>
                <a:blip r:embed="rId5"/>
                <a:stretch>
                  <a:fillRect l="-46875" t="-110909" r="-60417" b="-1727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7" name="Rounded Rectangle 386"/>
          <p:cNvSpPr/>
          <p:nvPr/>
        </p:nvSpPr>
        <p:spPr>
          <a:xfrm>
            <a:off x="1346095" y="300907"/>
            <a:ext cx="489377" cy="90698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Rectangle 387"/>
              <p:cNvSpPr/>
              <p:nvPr/>
            </p:nvSpPr>
            <p:spPr>
              <a:xfrm>
                <a:off x="1307174" y="-651"/>
                <a:ext cx="5862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/>
                                  <a:ea typeface="Cambria Math"/>
                                </a:rPr>
                                <m:t>↑⇑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388" name="Rectangle 3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74" y="-651"/>
                <a:ext cx="586250" cy="338554"/>
              </a:xfrm>
              <a:prstGeom prst="rect">
                <a:avLst/>
              </a:prstGeom>
              <a:blipFill>
                <a:blip r:embed="rId6"/>
                <a:stretch>
                  <a:fillRect l="-46392" t="-110909" r="-58763" b="-1727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9" name="Picture 11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770" t="7034" r="37398" b="7691"/>
          <a:stretch/>
        </p:blipFill>
        <p:spPr bwMode="auto">
          <a:xfrm>
            <a:off x="1485742" y="413673"/>
            <a:ext cx="253630" cy="113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2" name="Picture 11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770" t="7034" r="37398" b="7691"/>
          <a:stretch/>
        </p:blipFill>
        <p:spPr bwMode="auto">
          <a:xfrm>
            <a:off x="523304" y="453576"/>
            <a:ext cx="253630" cy="100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626170" y="810959"/>
                <a:ext cx="7397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ESR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⇑</m:t>
                    </m:r>
                  </m:oMath>
                </a14:m>
                <a:endParaRPr lang="en-AU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170" y="810959"/>
                <a:ext cx="739735" cy="338554"/>
              </a:xfrm>
              <a:prstGeom prst="rect">
                <a:avLst/>
              </a:prstGeom>
              <a:blipFill>
                <a:blip r:embed="rId8"/>
                <a:stretch>
                  <a:fillRect l="-4959" t="-5357" b="-21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TextBox 392"/>
              <p:cNvSpPr txBox="1"/>
              <p:nvPr/>
            </p:nvSpPr>
            <p:spPr>
              <a:xfrm>
                <a:off x="-9321" y="788608"/>
                <a:ext cx="7397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 dirty="0" smtClean="0">
                    <a:solidFill>
                      <a:srgbClr val="127DD8"/>
                    </a:solidFill>
                  </a:rPr>
                  <a:t>ESR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solidFill>
                          <a:srgbClr val="127DD8"/>
                        </a:solidFill>
                        <a:latin typeface="Cambria Math" panose="02040503050406030204" pitchFamily="18" charset="0"/>
                      </a:rPr>
                      <m:t>⇓</m:t>
                    </m:r>
                  </m:oMath>
                </a14:m>
                <a:endParaRPr lang="en-AU" sz="1600" dirty="0">
                  <a:solidFill>
                    <a:srgbClr val="127DD8"/>
                  </a:solidFill>
                </a:endParaRPr>
              </a:p>
            </p:txBody>
          </p:sp>
        </mc:Choice>
        <mc:Fallback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21" y="788608"/>
                <a:ext cx="739735" cy="338554"/>
              </a:xfrm>
              <a:prstGeom prst="rect">
                <a:avLst/>
              </a:prstGeom>
              <a:blipFill>
                <a:blip r:embed="rId9"/>
                <a:stretch>
                  <a:fillRect l="-4098" t="-5357" b="-21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4" name="TextBox 393"/>
          <p:cNvSpPr txBox="1"/>
          <p:nvPr/>
        </p:nvSpPr>
        <p:spPr>
          <a:xfrm>
            <a:off x="923013" y="474089"/>
            <a:ext cx="61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rgbClr val="87BF77"/>
                </a:solidFill>
              </a:rPr>
              <a:t>EDSR</a:t>
            </a:r>
            <a:endParaRPr lang="en-AU" sz="1600" dirty="0">
              <a:solidFill>
                <a:srgbClr val="87BF7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30"/>
            <a:ext cx="26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 smtClean="0"/>
              <a:t>a</a:t>
            </a:r>
            <a:endParaRPr lang="en-AU" sz="1800" b="1" dirty="0"/>
          </a:p>
        </p:txBody>
      </p:sp>
      <p:sp>
        <p:nvSpPr>
          <p:cNvPr id="395" name="TextBox 394"/>
          <p:cNvSpPr txBox="1"/>
          <p:nvPr/>
        </p:nvSpPr>
        <p:spPr>
          <a:xfrm>
            <a:off x="1950767" y="25407"/>
            <a:ext cx="26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b</a:t>
            </a:r>
            <a:endParaRPr lang="en-AU" sz="1800" b="1" dirty="0"/>
          </a:p>
        </p:txBody>
      </p:sp>
      <p:sp>
        <p:nvSpPr>
          <p:cNvPr id="396" name="TextBox 395"/>
          <p:cNvSpPr txBox="1"/>
          <p:nvPr/>
        </p:nvSpPr>
        <p:spPr>
          <a:xfrm>
            <a:off x="-1131" y="1854150"/>
            <a:ext cx="26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 smtClean="0"/>
              <a:t>c</a:t>
            </a:r>
            <a:endParaRPr lang="en-AU" sz="1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TextBox 397"/>
              <p:cNvSpPr txBox="1"/>
              <p:nvPr/>
            </p:nvSpPr>
            <p:spPr>
              <a:xfrm>
                <a:off x="2134656" y="1471739"/>
                <a:ext cx="614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↓⇑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800" dirty="0"/>
              </a:p>
            </p:txBody>
          </p:sp>
        </mc:Choice>
        <mc:Fallback>
          <p:sp>
            <p:nvSpPr>
              <p:cNvPr id="398" name="TextBox 3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56" y="1471739"/>
                <a:ext cx="614584" cy="369332"/>
              </a:xfrm>
              <a:prstGeom prst="rect">
                <a:avLst/>
              </a:prstGeom>
              <a:blipFill>
                <a:blip r:embed="rId10"/>
                <a:stretch>
                  <a:fillRect l="-51485" t="-119672" r="-79208" b="-1836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Straight Connector 398"/>
          <p:cNvCxnSpPr/>
          <p:nvPr/>
        </p:nvCxnSpPr>
        <p:spPr>
          <a:xfrm>
            <a:off x="2274388" y="1262926"/>
            <a:ext cx="35565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flipV="1">
            <a:off x="2615772" y="871528"/>
            <a:ext cx="1825" cy="404980"/>
          </a:xfrm>
          <a:prstGeom prst="line">
            <a:avLst/>
          </a:prstGeom>
          <a:ln w="28575">
            <a:solidFill>
              <a:srgbClr val="127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2617596" y="871528"/>
            <a:ext cx="403047" cy="0"/>
          </a:xfrm>
          <a:prstGeom prst="line">
            <a:avLst/>
          </a:prstGeom>
          <a:ln w="28575">
            <a:solidFill>
              <a:srgbClr val="127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V="1">
            <a:off x="3005268" y="871528"/>
            <a:ext cx="2927" cy="402588"/>
          </a:xfrm>
          <a:prstGeom prst="line">
            <a:avLst/>
          </a:prstGeom>
          <a:ln w="28575">
            <a:solidFill>
              <a:srgbClr val="127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V="1">
            <a:off x="3014284" y="1262772"/>
            <a:ext cx="402181" cy="15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4" name="TextBox 403"/>
              <p:cNvSpPr txBox="1"/>
              <p:nvPr/>
            </p:nvSpPr>
            <p:spPr>
              <a:xfrm>
                <a:off x="2920063" y="278611"/>
                <a:ext cx="57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↑⇓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800" dirty="0"/>
              </a:p>
            </p:txBody>
          </p:sp>
        </mc:Choice>
        <mc:Fallback>
          <p:sp>
            <p:nvSpPr>
              <p:cNvPr id="404" name="TextBox 4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63" y="278611"/>
                <a:ext cx="579928" cy="369332"/>
              </a:xfrm>
              <a:prstGeom prst="rect">
                <a:avLst/>
              </a:prstGeom>
              <a:blipFill>
                <a:blip r:embed="rId11"/>
                <a:stretch>
                  <a:fillRect l="-57895" t="-121667" r="-87368" b="-18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5" name="TextBox 404"/>
              <p:cNvSpPr txBox="1"/>
              <p:nvPr/>
            </p:nvSpPr>
            <p:spPr>
              <a:xfrm>
                <a:off x="2890352" y="1471055"/>
                <a:ext cx="635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↓⇑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800" dirty="0"/>
              </a:p>
            </p:txBody>
          </p:sp>
        </mc:Choice>
        <mc:Fallback>
          <p:sp>
            <p:nvSpPr>
              <p:cNvPr id="405" name="TextBox 4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52" y="1471055"/>
                <a:ext cx="635623" cy="369332"/>
              </a:xfrm>
              <a:prstGeom prst="rect">
                <a:avLst/>
              </a:prstGeom>
              <a:blipFill>
                <a:blip r:embed="rId12"/>
                <a:stretch>
                  <a:fillRect l="-48077" t="-119672" r="-75962" b="-1836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6" name="TextBox 405"/>
              <p:cNvSpPr txBox="1"/>
              <p:nvPr/>
            </p:nvSpPr>
            <p:spPr>
              <a:xfrm>
                <a:off x="2579639" y="856053"/>
                <a:ext cx="496005" cy="362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406" name="TextBox 4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639" y="856053"/>
                <a:ext cx="496005" cy="3627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7" name="Straight Connector 406"/>
          <p:cNvCxnSpPr/>
          <p:nvPr/>
        </p:nvCxnSpPr>
        <p:spPr>
          <a:xfrm flipH="1" flipV="1">
            <a:off x="3405389" y="864838"/>
            <a:ext cx="4269" cy="397934"/>
          </a:xfrm>
          <a:prstGeom prst="line">
            <a:avLst/>
          </a:prstGeom>
          <a:ln w="28575">
            <a:solidFill>
              <a:srgbClr val="87B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3405388" y="864838"/>
            <a:ext cx="749424" cy="6690"/>
          </a:xfrm>
          <a:prstGeom prst="line">
            <a:avLst/>
          </a:prstGeom>
          <a:ln w="28575">
            <a:solidFill>
              <a:srgbClr val="87B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H="1" flipV="1">
            <a:off x="4151779" y="860174"/>
            <a:ext cx="1" cy="417421"/>
          </a:xfrm>
          <a:prstGeom prst="line">
            <a:avLst/>
          </a:prstGeom>
          <a:ln w="28575">
            <a:solidFill>
              <a:srgbClr val="87B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4141199" y="1262772"/>
            <a:ext cx="820829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1" name="TextBox 410"/>
              <p:cNvSpPr txBox="1"/>
              <p:nvPr/>
            </p:nvSpPr>
            <p:spPr>
              <a:xfrm>
                <a:off x="3333205" y="897305"/>
                <a:ext cx="852237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10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ms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ff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1800" dirty="0"/>
              </a:p>
            </p:txBody>
          </p:sp>
        </mc:Choice>
        <mc:Fallback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205" y="897305"/>
                <a:ext cx="852237" cy="362984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2" name="Straight Connector 411"/>
          <p:cNvCxnSpPr>
            <a:stCxn id="4" idx="3"/>
            <a:endCxn id="404" idx="1"/>
          </p:cNvCxnSpPr>
          <p:nvPr/>
        </p:nvCxnSpPr>
        <p:spPr>
          <a:xfrm flipV="1">
            <a:off x="2749240" y="463277"/>
            <a:ext cx="170823" cy="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TextBox 413"/>
              <p:cNvSpPr txBox="1"/>
              <p:nvPr/>
            </p:nvSpPr>
            <p:spPr>
              <a:xfrm>
                <a:off x="3686399" y="292943"/>
                <a:ext cx="14473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"/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↑⇓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latin typeface="Cambria Math"/>
                        </a:rPr>
                        <m:t>𝛽</m:t>
                      </m:r>
                      <m:d>
                        <m:dPr>
                          <m:begChr m:val="|"/>
                          <m:endChr m:val=""/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↓⇑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414" name="TextBox 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399" y="292943"/>
                <a:ext cx="1447319" cy="338554"/>
              </a:xfrm>
              <a:prstGeom prst="rect">
                <a:avLst/>
              </a:prstGeom>
              <a:blipFill>
                <a:blip r:embed="rId15"/>
                <a:stretch>
                  <a:fillRect l="-8439" t="-108929" r="-25316" b="-167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TextBox 414"/>
              <p:cNvSpPr txBox="1"/>
              <p:nvPr/>
            </p:nvSpPr>
            <p:spPr>
              <a:xfrm>
                <a:off x="3710683" y="1486999"/>
                <a:ext cx="14217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𝛽</m:t>
                      </m:r>
                      <m:d>
                        <m:dPr>
                          <m:begChr m:val="|"/>
                          <m:endChr m:val=""/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↑⇓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latin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"/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↓⇑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415" name="TextBox 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83" y="1486999"/>
                <a:ext cx="1421795" cy="338554"/>
              </a:xfrm>
              <a:prstGeom prst="rect">
                <a:avLst/>
              </a:prstGeom>
              <a:blipFill>
                <a:blip r:embed="rId16"/>
                <a:stretch>
                  <a:fillRect l="-9442" t="-110909" r="-26609" b="-1727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6" name="Straight Connector 415"/>
          <p:cNvCxnSpPr>
            <a:stCxn id="404" idx="3"/>
            <a:endCxn id="414" idx="1"/>
          </p:cNvCxnSpPr>
          <p:nvPr/>
        </p:nvCxnSpPr>
        <p:spPr>
          <a:xfrm flipV="1">
            <a:off x="3499991" y="462220"/>
            <a:ext cx="186408" cy="1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>
            <a:stCxn id="405" idx="3"/>
            <a:endCxn id="415" idx="1"/>
          </p:cNvCxnSpPr>
          <p:nvPr/>
        </p:nvCxnSpPr>
        <p:spPr>
          <a:xfrm>
            <a:off x="3525975" y="1655721"/>
            <a:ext cx="184708" cy="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143406" y="279159"/>
                <a:ext cx="6058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↓⇓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06" y="279159"/>
                <a:ext cx="605834" cy="369332"/>
              </a:xfrm>
              <a:prstGeom prst="rect">
                <a:avLst/>
              </a:prstGeom>
              <a:blipFill>
                <a:blip r:embed="rId17"/>
                <a:stretch>
                  <a:fillRect l="-54545" t="-121667" r="-80808" b="-18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9" name="Straight Connector 428"/>
          <p:cNvCxnSpPr>
            <a:stCxn id="398" idx="3"/>
            <a:endCxn id="405" idx="1"/>
          </p:cNvCxnSpPr>
          <p:nvPr/>
        </p:nvCxnSpPr>
        <p:spPr>
          <a:xfrm flipV="1">
            <a:off x="2749240" y="1655721"/>
            <a:ext cx="141112" cy="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2"/>
          <p:cNvGrpSpPr>
            <a:grpSpLocks noChangeAspect="1"/>
          </p:cNvGrpSpPr>
          <p:nvPr/>
        </p:nvGrpSpPr>
        <p:grpSpPr bwMode="auto">
          <a:xfrm>
            <a:off x="-62049" y="774648"/>
            <a:ext cx="4959351" cy="3743325"/>
            <a:chOff x="-127" y="829"/>
            <a:chExt cx="3124" cy="2358"/>
          </a:xfrm>
        </p:grpSpPr>
        <p:sp>
          <p:nvSpPr>
            <p:cNvPr id="5" name="AutoShape 371"/>
            <p:cNvSpPr>
              <a:spLocks noChangeAspect="1" noChangeArrowheads="1" noTextEdit="1"/>
            </p:cNvSpPr>
            <p:nvPr/>
          </p:nvSpPr>
          <p:spPr bwMode="auto">
            <a:xfrm>
              <a:off x="-127" y="829"/>
              <a:ext cx="3124" cy="2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" name="Line 373"/>
            <p:cNvSpPr>
              <a:spLocks noChangeShapeType="1"/>
            </p:cNvSpPr>
            <p:nvPr/>
          </p:nvSpPr>
          <p:spPr bwMode="auto">
            <a:xfrm>
              <a:off x="309" y="2767"/>
              <a:ext cx="2397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" name="Line 374"/>
            <p:cNvSpPr>
              <a:spLocks noChangeShapeType="1"/>
            </p:cNvSpPr>
            <p:nvPr/>
          </p:nvSpPr>
          <p:spPr bwMode="auto">
            <a:xfrm>
              <a:off x="309" y="1002"/>
              <a:ext cx="2397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Line 375"/>
            <p:cNvSpPr>
              <a:spLocks noChangeShapeType="1"/>
            </p:cNvSpPr>
            <p:nvPr/>
          </p:nvSpPr>
          <p:spPr bwMode="auto">
            <a:xfrm flipV="1">
              <a:off x="480" y="2743"/>
              <a:ext cx="0" cy="24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Line 376"/>
            <p:cNvSpPr>
              <a:spLocks noChangeShapeType="1"/>
            </p:cNvSpPr>
            <p:nvPr/>
          </p:nvSpPr>
          <p:spPr bwMode="auto">
            <a:xfrm flipV="1">
              <a:off x="1337" y="2743"/>
              <a:ext cx="0" cy="24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Line 377"/>
            <p:cNvSpPr>
              <a:spLocks noChangeShapeType="1"/>
            </p:cNvSpPr>
            <p:nvPr/>
          </p:nvSpPr>
          <p:spPr bwMode="auto">
            <a:xfrm flipV="1">
              <a:off x="2193" y="2743"/>
              <a:ext cx="0" cy="24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Line 378"/>
            <p:cNvSpPr>
              <a:spLocks noChangeShapeType="1"/>
            </p:cNvSpPr>
            <p:nvPr/>
          </p:nvSpPr>
          <p:spPr bwMode="auto">
            <a:xfrm>
              <a:off x="480" y="1002"/>
              <a:ext cx="0" cy="24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Line 379"/>
            <p:cNvSpPr>
              <a:spLocks noChangeShapeType="1"/>
            </p:cNvSpPr>
            <p:nvPr/>
          </p:nvSpPr>
          <p:spPr bwMode="auto">
            <a:xfrm>
              <a:off x="1337" y="1002"/>
              <a:ext cx="0" cy="24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Line 380"/>
            <p:cNvSpPr>
              <a:spLocks noChangeShapeType="1"/>
            </p:cNvSpPr>
            <p:nvPr/>
          </p:nvSpPr>
          <p:spPr bwMode="auto">
            <a:xfrm>
              <a:off x="2193" y="1002"/>
              <a:ext cx="0" cy="24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Rectangle 381"/>
            <p:cNvSpPr>
              <a:spLocks noChangeArrowheads="1"/>
            </p:cNvSpPr>
            <p:nvPr/>
          </p:nvSpPr>
          <p:spPr bwMode="auto">
            <a:xfrm>
              <a:off x="315" y="2829"/>
              <a:ext cx="34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27.95</a:t>
              </a:r>
              <a:endParaRPr lang="en-US" altLang="en-US" sz="1800"/>
            </a:p>
          </p:txBody>
        </p:sp>
        <p:sp>
          <p:nvSpPr>
            <p:cNvPr id="15" name="Rectangle 382"/>
            <p:cNvSpPr>
              <a:spLocks noChangeArrowheads="1"/>
            </p:cNvSpPr>
            <p:nvPr/>
          </p:nvSpPr>
          <p:spPr bwMode="auto">
            <a:xfrm>
              <a:off x="1265" y="2829"/>
              <a:ext cx="15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28</a:t>
              </a:r>
              <a:endParaRPr lang="en-US" altLang="en-US" sz="1800"/>
            </a:p>
          </p:txBody>
        </p:sp>
        <p:sp>
          <p:nvSpPr>
            <p:cNvPr id="16" name="Rectangle 383"/>
            <p:cNvSpPr>
              <a:spLocks noChangeArrowheads="1"/>
            </p:cNvSpPr>
            <p:nvPr/>
          </p:nvSpPr>
          <p:spPr bwMode="auto">
            <a:xfrm>
              <a:off x="2025" y="2829"/>
              <a:ext cx="34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28.05</a:t>
              </a:r>
              <a:endParaRPr lang="en-US" altLang="en-US" sz="1800"/>
            </a:p>
          </p:txBody>
        </p:sp>
        <p:sp>
          <p:nvSpPr>
            <p:cNvPr id="17" name="Rectangle 384"/>
            <p:cNvSpPr>
              <a:spLocks noChangeArrowheads="1"/>
            </p:cNvSpPr>
            <p:nvPr/>
          </p:nvSpPr>
          <p:spPr bwMode="auto">
            <a:xfrm>
              <a:off x="1276" y="3013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f (GHz)</a:t>
              </a:r>
              <a:endParaRPr lang="en-US" altLang="en-US" sz="1800"/>
            </a:p>
          </p:txBody>
        </p:sp>
        <p:sp>
          <p:nvSpPr>
            <p:cNvPr id="18" name="Line 385"/>
            <p:cNvSpPr>
              <a:spLocks noChangeShapeType="1"/>
            </p:cNvSpPr>
            <p:nvPr/>
          </p:nvSpPr>
          <p:spPr bwMode="auto">
            <a:xfrm flipV="1">
              <a:off x="309" y="1002"/>
              <a:ext cx="0" cy="1765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Line 386"/>
            <p:cNvSpPr>
              <a:spLocks noChangeShapeType="1"/>
            </p:cNvSpPr>
            <p:nvPr/>
          </p:nvSpPr>
          <p:spPr bwMode="auto">
            <a:xfrm flipV="1">
              <a:off x="2706" y="1002"/>
              <a:ext cx="0" cy="1765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Line 387"/>
            <p:cNvSpPr>
              <a:spLocks noChangeShapeType="1"/>
            </p:cNvSpPr>
            <p:nvPr/>
          </p:nvSpPr>
          <p:spPr bwMode="auto">
            <a:xfrm>
              <a:off x="309" y="2767"/>
              <a:ext cx="24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Line 388"/>
            <p:cNvSpPr>
              <a:spLocks noChangeShapeType="1"/>
            </p:cNvSpPr>
            <p:nvPr/>
          </p:nvSpPr>
          <p:spPr bwMode="auto">
            <a:xfrm>
              <a:off x="309" y="2414"/>
              <a:ext cx="24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Line 389"/>
            <p:cNvSpPr>
              <a:spLocks noChangeShapeType="1"/>
            </p:cNvSpPr>
            <p:nvPr/>
          </p:nvSpPr>
          <p:spPr bwMode="auto">
            <a:xfrm>
              <a:off x="309" y="2061"/>
              <a:ext cx="24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Line 390"/>
            <p:cNvSpPr>
              <a:spLocks noChangeShapeType="1"/>
            </p:cNvSpPr>
            <p:nvPr/>
          </p:nvSpPr>
          <p:spPr bwMode="auto">
            <a:xfrm>
              <a:off x="309" y="1708"/>
              <a:ext cx="24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Line 391"/>
            <p:cNvSpPr>
              <a:spLocks noChangeShapeType="1"/>
            </p:cNvSpPr>
            <p:nvPr/>
          </p:nvSpPr>
          <p:spPr bwMode="auto">
            <a:xfrm>
              <a:off x="309" y="1355"/>
              <a:ext cx="24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Line 392"/>
            <p:cNvSpPr>
              <a:spLocks noChangeShapeType="1"/>
            </p:cNvSpPr>
            <p:nvPr/>
          </p:nvSpPr>
          <p:spPr bwMode="auto">
            <a:xfrm>
              <a:off x="309" y="1002"/>
              <a:ext cx="24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Line 393"/>
            <p:cNvSpPr>
              <a:spLocks noChangeShapeType="1"/>
            </p:cNvSpPr>
            <p:nvPr/>
          </p:nvSpPr>
          <p:spPr bwMode="auto">
            <a:xfrm flipH="1">
              <a:off x="2683" y="2767"/>
              <a:ext cx="23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Line 394"/>
            <p:cNvSpPr>
              <a:spLocks noChangeShapeType="1"/>
            </p:cNvSpPr>
            <p:nvPr/>
          </p:nvSpPr>
          <p:spPr bwMode="auto">
            <a:xfrm flipH="1">
              <a:off x="2683" y="2414"/>
              <a:ext cx="23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Line 395"/>
            <p:cNvSpPr>
              <a:spLocks noChangeShapeType="1"/>
            </p:cNvSpPr>
            <p:nvPr/>
          </p:nvSpPr>
          <p:spPr bwMode="auto">
            <a:xfrm flipH="1">
              <a:off x="2683" y="2061"/>
              <a:ext cx="23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Line 396"/>
            <p:cNvSpPr>
              <a:spLocks noChangeShapeType="1"/>
            </p:cNvSpPr>
            <p:nvPr/>
          </p:nvSpPr>
          <p:spPr bwMode="auto">
            <a:xfrm flipH="1">
              <a:off x="2683" y="1708"/>
              <a:ext cx="23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Line 397"/>
            <p:cNvSpPr>
              <a:spLocks noChangeShapeType="1"/>
            </p:cNvSpPr>
            <p:nvPr/>
          </p:nvSpPr>
          <p:spPr bwMode="auto">
            <a:xfrm flipH="1">
              <a:off x="2683" y="1355"/>
              <a:ext cx="23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Line 398"/>
            <p:cNvSpPr>
              <a:spLocks noChangeShapeType="1"/>
            </p:cNvSpPr>
            <p:nvPr/>
          </p:nvSpPr>
          <p:spPr bwMode="auto">
            <a:xfrm flipH="1">
              <a:off x="2683" y="1002"/>
              <a:ext cx="23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Rectangle 399"/>
            <p:cNvSpPr>
              <a:spLocks noChangeArrowheads="1"/>
            </p:cNvSpPr>
            <p:nvPr/>
          </p:nvSpPr>
          <p:spPr bwMode="auto">
            <a:xfrm>
              <a:off x="192" y="2700"/>
              <a:ext cx="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33" name="Rectangle 400"/>
            <p:cNvSpPr>
              <a:spLocks noChangeArrowheads="1"/>
            </p:cNvSpPr>
            <p:nvPr/>
          </p:nvSpPr>
          <p:spPr bwMode="auto">
            <a:xfrm>
              <a:off x="80" y="2348"/>
              <a:ext cx="1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0.2</a:t>
              </a:r>
              <a:endParaRPr lang="en-US" altLang="en-US" sz="1800"/>
            </a:p>
          </p:txBody>
        </p:sp>
        <p:sp>
          <p:nvSpPr>
            <p:cNvPr id="34" name="Rectangle 401"/>
            <p:cNvSpPr>
              <a:spLocks noChangeArrowheads="1"/>
            </p:cNvSpPr>
            <p:nvPr/>
          </p:nvSpPr>
          <p:spPr bwMode="auto">
            <a:xfrm>
              <a:off x="80" y="1996"/>
              <a:ext cx="1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0.4</a:t>
              </a:r>
              <a:endParaRPr lang="en-US" altLang="en-US" sz="1800"/>
            </a:p>
          </p:txBody>
        </p:sp>
        <p:sp>
          <p:nvSpPr>
            <p:cNvPr id="35" name="Rectangle 402"/>
            <p:cNvSpPr>
              <a:spLocks noChangeArrowheads="1"/>
            </p:cNvSpPr>
            <p:nvPr/>
          </p:nvSpPr>
          <p:spPr bwMode="auto">
            <a:xfrm>
              <a:off x="80" y="1639"/>
              <a:ext cx="1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0.6</a:t>
              </a:r>
              <a:endParaRPr lang="en-US" altLang="en-US" sz="1800"/>
            </a:p>
          </p:txBody>
        </p:sp>
        <p:sp>
          <p:nvSpPr>
            <p:cNvPr id="36" name="Rectangle 403"/>
            <p:cNvSpPr>
              <a:spLocks noChangeArrowheads="1"/>
            </p:cNvSpPr>
            <p:nvPr/>
          </p:nvSpPr>
          <p:spPr bwMode="auto">
            <a:xfrm>
              <a:off x="80" y="1287"/>
              <a:ext cx="1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0.8</a:t>
              </a:r>
              <a:endParaRPr lang="en-US" altLang="en-US" sz="1800"/>
            </a:p>
          </p:txBody>
        </p:sp>
        <p:sp>
          <p:nvSpPr>
            <p:cNvPr id="37" name="Rectangle 404"/>
            <p:cNvSpPr>
              <a:spLocks noChangeArrowheads="1"/>
            </p:cNvSpPr>
            <p:nvPr/>
          </p:nvSpPr>
          <p:spPr bwMode="auto">
            <a:xfrm>
              <a:off x="192" y="935"/>
              <a:ext cx="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1</a:t>
              </a:r>
              <a:endParaRPr lang="en-US" altLang="en-US" sz="1800"/>
            </a:p>
          </p:txBody>
        </p:sp>
        <p:sp>
          <p:nvSpPr>
            <p:cNvPr id="38" name="Rectangle 405"/>
            <p:cNvSpPr>
              <a:spLocks noChangeArrowheads="1"/>
            </p:cNvSpPr>
            <p:nvPr/>
          </p:nvSpPr>
          <p:spPr bwMode="auto">
            <a:xfrm rot="16200000">
              <a:off x="-46" y="231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s</a:t>
              </a:r>
              <a:endParaRPr lang="en-US" altLang="en-US" sz="1800"/>
            </a:p>
          </p:txBody>
        </p:sp>
        <p:sp>
          <p:nvSpPr>
            <p:cNvPr id="39" name="Rectangle 406"/>
            <p:cNvSpPr>
              <a:spLocks noChangeArrowheads="1"/>
            </p:cNvSpPr>
            <p:nvPr/>
          </p:nvSpPr>
          <p:spPr bwMode="auto">
            <a:xfrm rot="16200000">
              <a:off x="-50" y="22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p</a:t>
              </a:r>
              <a:endParaRPr lang="en-US" altLang="en-US" sz="1800"/>
            </a:p>
          </p:txBody>
        </p:sp>
        <p:sp>
          <p:nvSpPr>
            <p:cNvPr id="40" name="Rectangle 407"/>
            <p:cNvSpPr>
              <a:spLocks noChangeArrowheads="1"/>
            </p:cNvSpPr>
            <p:nvPr/>
          </p:nvSpPr>
          <p:spPr bwMode="auto">
            <a:xfrm rot="16200000">
              <a:off x="-26" y="2181"/>
              <a:ext cx="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i</a:t>
              </a:r>
              <a:endParaRPr lang="en-US" altLang="en-US" sz="1800"/>
            </a:p>
          </p:txBody>
        </p:sp>
        <p:sp>
          <p:nvSpPr>
            <p:cNvPr id="41" name="Rectangle 408"/>
            <p:cNvSpPr>
              <a:spLocks noChangeArrowheads="1"/>
            </p:cNvSpPr>
            <p:nvPr/>
          </p:nvSpPr>
          <p:spPr bwMode="auto">
            <a:xfrm rot="16200000">
              <a:off x="-50" y="212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n</a:t>
              </a:r>
              <a:endParaRPr lang="en-US" altLang="en-US" sz="1800"/>
            </a:p>
          </p:txBody>
        </p:sp>
        <p:sp>
          <p:nvSpPr>
            <p:cNvPr id="42" name="Rectangle 409"/>
            <p:cNvSpPr>
              <a:spLocks noChangeArrowheads="1"/>
            </p:cNvSpPr>
            <p:nvPr/>
          </p:nvSpPr>
          <p:spPr bwMode="auto">
            <a:xfrm rot="16200000">
              <a:off x="-34" y="2061"/>
              <a:ext cx="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-</a:t>
              </a:r>
              <a:endParaRPr lang="en-US" altLang="en-US" sz="1800"/>
            </a:p>
          </p:txBody>
        </p:sp>
        <p:sp>
          <p:nvSpPr>
            <p:cNvPr id="43" name="Rectangle 410"/>
            <p:cNvSpPr>
              <a:spLocks noChangeArrowheads="1"/>
            </p:cNvSpPr>
            <p:nvPr/>
          </p:nvSpPr>
          <p:spPr bwMode="auto">
            <a:xfrm rot="16200000">
              <a:off x="-50" y="199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u</a:t>
              </a:r>
              <a:endParaRPr lang="en-US" altLang="en-US" sz="1800"/>
            </a:p>
          </p:txBody>
        </p:sp>
        <p:sp>
          <p:nvSpPr>
            <p:cNvPr id="44" name="Rectangle 411"/>
            <p:cNvSpPr>
              <a:spLocks noChangeArrowheads="1"/>
            </p:cNvSpPr>
            <p:nvPr/>
          </p:nvSpPr>
          <p:spPr bwMode="auto">
            <a:xfrm rot="16200000">
              <a:off x="-50" y="191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p</a:t>
              </a:r>
              <a:endParaRPr lang="en-US" altLang="en-US" sz="1800"/>
            </a:p>
          </p:txBody>
        </p:sp>
        <p:sp>
          <p:nvSpPr>
            <p:cNvPr id="45" name="Rectangle 412"/>
            <p:cNvSpPr>
              <a:spLocks noChangeArrowheads="1"/>
            </p:cNvSpPr>
            <p:nvPr/>
          </p:nvSpPr>
          <p:spPr bwMode="auto">
            <a:xfrm rot="16200000">
              <a:off x="-29" y="1858"/>
              <a:ext cx="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 </a:t>
              </a:r>
              <a:endParaRPr lang="en-US" altLang="en-US" sz="1800"/>
            </a:p>
          </p:txBody>
        </p:sp>
        <p:sp>
          <p:nvSpPr>
            <p:cNvPr id="46" name="Rectangle 413"/>
            <p:cNvSpPr>
              <a:spLocks noChangeArrowheads="1"/>
            </p:cNvSpPr>
            <p:nvPr/>
          </p:nvSpPr>
          <p:spPr bwMode="auto">
            <a:xfrm rot="16200000">
              <a:off x="-50" y="179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p</a:t>
              </a:r>
              <a:endParaRPr lang="en-US" altLang="en-US" sz="1800"/>
            </a:p>
          </p:txBody>
        </p:sp>
        <p:sp>
          <p:nvSpPr>
            <p:cNvPr id="47" name="Rectangle 414"/>
            <p:cNvSpPr>
              <a:spLocks noChangeArrowheads="1"/>
            </p:cNvSpPr>
            <p:nvPr/>
          </p:nvSpPr>
          <p:spPr bwMode="auto">
            <a:xfrm rot="16200000">
              <a:off x="-34" y="1738"/>
              <a:ext cx="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r</a:t>
              </a:r>
              <a:endParaRPr lang="en-US" altLang="en-US" sz="1800"/>
            </a:p>
          </p:txBody>
        </p:sp>
        <p:sp>
          <p:nvSpPr>
            <p:cNvPr id="48" name="Rectangle 415"/>
            <p:cNvSpPr>
              <a:spLocks noChangeArrowheads="1"/>
            </p:cNvSpPr>
            <p:nvPr/>
          </p:nvSpPr>
          <p:spPr bwMode="auto">
            <a:xfrm rot="16200000">
              <a:off x="-50" y="167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o</a:t>
              </a:r>
              <a:endParaRPr lang="en-US" altLang="en-US" sz="1800"/>
            </a:p>
          </p:txBody>
        </p:sp>
        <p:sp>
          <p:nvSpPr>
            <p:cNvPr id="49" name="Rectangle 416"/>
            <p:cNvSpPr>
              <a:spLocks noChangeArrowheads="1"/>
            </p:cNvSpPr>
            <p:nvPr/>
          </p:nvSpPr>
          <p:spPr bwMode="auto">
            <a:xfrm rot="16200000">
              <a:off x="-50" y="159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 dirty="0">
                  <a:solidFill>
                    <a:srgbClr val="262626"/>
                  </a:solidFill>
                </a:rPr>
                <a:t>p</a:t>
              </a:r>
              <a:endParaRPr lang="en-US" altLang="en-US" sz="1800" dirty="0"/>
            </a:p>
          </p:txBody>
        </p:sp>
        <p:sp>
          <p:nvSpPr>
            <p:cNvPr id="50" name="Rectangle 417"/>
            <p:cNvSpPr>
              <a:spLocks noChangeArrowheads="1"/>
            </p:cNvSpPr>
            <p:nvPr/>
          </p:nvSpPr>
          <p:spPr bwMode="auto">
            <a:xfrm rot="16200000">
              <a:off x="-50" y="151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o</a:t>
              </a:r>
              <a:endParaRPr lang="en-US" altLang="en-US" sz="1800"/>
            </a:p>
          </p:txBody>
        </p:sp>
        <p:sp>
          <p:nvSpPr>
            <p:cNvPr id="51" name="Rectangle 418"/>
            <p:cNvSpPr>
              <a:spLocks noChangeArrowheads="1"/>
            </p:cNvSpPr>
            <p:nvPr/>
          </p:nvSpPr>
          <p:spPr bwMode="auto">
            <a:xfrm rot="16200000">
              <a:off x="-34" y="1453"/>
              <a:ext cx="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r</a:t>
              </a:r>
              <a:endParaRPr lang="en-US" altLang="en-US" sz="1800"/>
            </a:p>
          </p:txBody>
        </p:sp>
        <p:sp>
          <p:nvSpPr>
            <p:cNvPr id="52" name="Rectangle 419"/>
            <p:cNvSpPr>
              <a:spLocks noChangeArrowheads="1"/>
            </p:cNvSpPr>
            <p:nvPr/>
          </p:nvSpPr>
          <p:spPr bwMode="auto">
            <a:xfrm rot="16200000">
              <a:off x="-29" y="1405"/>
              <a:ext cx="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t</a:t>
              </a:r>
              <a:endParaRPr lang="en-US" altLang="en-US" sz="1800"/>
            </a:p>
          </p:txBody>
        </p:sp>
        <p:sp>
          <p:nvSpPr>
            <p:cNvPr id="53" name="Rectangle 420"/>
            <p:cNvSpPr>
              <a:spLocks noChangeArrowheads="1"/>
            </p:cNvSpPr>
            <p:nvPr/>
          </p:nvSpPr>
          <p:spPr bwMode="auto">
            <a:xfrm rot="16200000">
              <a:off x="-26" y="1371"/>
              <a:ext cx="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i</a:t>
              </a:r>
              <a:endParaRPr lang="en-US" altLang="en-US" sz="1800"/>
            </a:p>
          </p:txBody>
        </p:sp>
        <p:sp>
          <p:nvSpPr>
            <p:cNvPr id="54" name="Rectangle 421"/>
            <p:cNvSpPr>
              <a:spLocks noChangeArrowheads="1"/>
            </p:cNvSpPr>
            <p:nvPr/>
          </p:nvSpPr>
          <p:spPr bwMode="auto">
            <a:xfrm rot="16200000">
              <a:off x="-50" y="131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o</a:t>
              </a:r>
              <a:endParaRPr lang="en-US" altLang="en-US" sz="1800"/>
            </a:p>
          </p:txBody>
        </p:sp>
        <p:sp>
          <p:nvSpPr>
            <p:cNvPr id="55" name="Rectangle 422"/>
            <p:cNvSpPr>
              <a:spLocks noChangeArrowheads="1"/>
            </p:cNvSpPr>
            <p:nvPr/>
          </p:nvSpPr>
          <p:spPr bwMode="auto">
            <a:xfrm rot="16200000">
              <a:off x="-50" y="1235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n</a:t>
              </a:r>
              <a:endParaRPr lang="en-US" altLang="en-US" sz="1800"/>
            </a:p>
          </p:txBody>
        </p:sp>
        <p:sp>
          <p:nvSpPr>
            <p:cNvPr id="56" name="Oval 423"/>
            <p:cNvSpPr>
              <a:spLocks noChangeArrowheads="1"/>
            </p:cNvSpPr>
            <p:nvPr/>
          </p:nvSpPr>
          <p:spPr bwMode="auto">
            <a:xfrm>
              <a:off x="558" y="231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Oval 424"/>
            <p:cNvSpPr>
              <a:spLocks noChangeArrowheads="1"/>
            </p:cNvSpPr>
            <p:nvPr/>
          </p:nvSpPr>
          <p:spPr bwMode="auto">
            <a:xfrm>
              <a:off x="560" y="2161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Oval 425"/>
            <p:cNvSpPr>
              <a:spLocks noChangeArrowheads="1"/>
            </p:cNvSpPr>
            <p:nvPr/>
          </p:nvSpPr>
          <p:spPr bwMode="auto">
            <a:xfrm>
              <a:off x="561" y="2215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Oval 426"/>
            <p:cNvSpPr>
              <a:spLocks noChangeArrowheads="1"/>
            </p:cNvSpPr>
            <p:nvPr/>
          </p:nvSpPr>
          <p:spPr bwMode="auto">
            <a:xfrm>
              <a:off x="563" y="2075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Oval 427"/>
            <p:cNvSpPr>
              <a:spLocks noChangeArrowheads="1"/>
            </p:cNvSpPr>
            <p:nvPr/>
          </p:nvSpPr>
          <p:spPr bwMode="auto">
            <a:xfrm>
              <a:off x="565" y="216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Oval 428"/>
            <p:cNvSpPr>
              <a:spLocks noChangeArrowheads="1"/>
            </p:cNvSpPr>
            <p:nvPr/>
          </p:nvSpPr>
          <p:spPr bwMode="auto">
            <a:xfrm>
              <a:off x="566" y="220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Oval 429"/>
            <p:cNvSpPr>
              <a:spLocks noChangeArrowheads="1"/>
            </p:cNvSpPr>
            <p:nvPr/>
          </p:nvSpPr>
          <p:spPr bwMode="auto">
            <a:xfrm>
              <a:off x="568" y="213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Oval 430"/>
            <p:cNvSpPr>
              <a:spLocks noChangeArrowheads="1"/>
            </p:cNvSpPr>
            <p:nvPr/>
          </p:nvSpPr>
          <p:spPr bwMode="auto">
            <a:xfrm>
              <a:off x="570" y="237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Oval 431"/>
            <p:cNvSpPr>
              <a:spLocks noChangeArrowheads="1"/>
            </p:cNvSpPr>
            <p:nvPr/>
          </p:nvSpPr>
          <p:spPr bwMode="auto">
            <a:xfrm>
              <a:off x="572" y="2322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Oval 432"/>
            <p:cNvSpPr>
              <a:spLocks noChangeArrowheads="1"/>
            </p:cNvSpPr>
            <p:nvPr/>
          </p:nvSpPr>
          <p:spPr bwMode="auto">
            <a:xfrm>
              <a:off x="573" y="220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Oval 433"/>
            <p:cNvSpPr>
              <a:spLocks noChangeArrowheads="1"/>
            </p:cNvSpPr>
            <p:nvPr/>
          </p:nvSpPr>
          <p:spPr bwMode="auto">
            <a:xfrm>
              <a:off x="575" y="230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Oval 434"/>
            <p:cNvSpPr>
              <a:spLocks noChangeArrowheads="1"/>
            </p:cNvSpPr>
            <p:nvPr/>
          </p:nvSpPr>
          <p:spPr bwMode="auto">
            <a:xfrm>
              <a:off x="577" y="2043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Oval 435"/>
            <p:cNvSpPr>
              <a:spLocks noChangeArrowheads="1"/>
            </p:cNvSpPr>
            <p:nvPr/>
          </p:nvSpPr>
          <p:spPr bwMode="auto">
            <a:xfrm>
              <a:off x="579" y="1881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Oval 436"/>
            <p:cNvSpPr>
              <a:spLocks noChangeArrowheads="1"/>
            </p:cNvSpPr>
            <p:nvPr/>
          </p:nvSpPr>
          <p:spPr bwMode="auto">
            <a:xfrm>
              <a:off x="580" y="1763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Oval 437"/>
            <p:cNvSpPr>
              <a:spLocks noChangeArrowheads="1"/>
            </p:cNvSpPr>
            <p:nvPr/>
          </p:nvSpPr>
          <p:spPr bwMode="auto">
            <a:xfrm>
              <a:off x="582" y="156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Oval 438"/>
            <p:cNvSpPr>
              <a:spLocks noChangeArrowheads="1"/>
            </p:cNvSpPr>
            <p:nvPr/>
          </p:nvSpPr>
          <p:spPr bwMode="auto">
            <a:xfrm>
              <a:off x="583" y="1343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Oval 439"/>
            <p:cNvSpPr>
              <a:spLocks noChangeArrowheads="1"/>
            </p:cNvSpPr>
            <p:nvPr/>
          </p:nvSpPr>
          <p:spPr bwMode="auto">
            <a:xfrm>
              <a:off x="585" y="128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Oval 440"/>
            <p:cNvSpPr>
              <a:spLocks noChangeArrowheads="1"/>
            </p:cNvSpPr>
            <p:nvPr/>
          </p:nvSpPr>
          <p:spPr bwMode="auto">
            <a:xfrm>
              <a:off x="587" y="114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Oval 441"/>
            <p:cNvSpPr>
              <a:spLocks noChangeArrowheads="1"/>
            </p:cNvSpPr>
            <p:nvPr/>
          </p:nvSpPr>
          <p:spPr bwMode="auto">
            <a:xfrm>
              <a:off x="589" y="132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Oval 442"/>
            <p:cNvSpPr>
              <a:spLocks noChangeArrowheads="1"/>
            </p:cNvSpPr>
            <p:nvPr/>
          </p:nvSpPr>
          <p:spPr bwMode="auto">
            <a:xfrm>
              <a:off x="590" y="159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Oval 443"/>
            <p:cNvSpPr>
              <a:spLocks noChangeArrowheads="1"/>
            </p:cNvSpPr>
            <p:nvPr/>
          </p:nvSpPr>
          <p:spPr bwMode="auto">
            <a:xfrm>
              <a:off x="592" y="1763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Oval 444"/>
            <p:cNvSpPr>
              <a:spLocks noChangeArrowheads="1"/>
            </p:cNvSpPr>
            <p:nvPr/>
          </p:nvSpPr>
          <p:spPr bwMode="auto">
            <a:xfrm>
              <a:off x="594" y="195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Oval 445"/>
            <p:cNvSpPr>
              <a:spLocks noChangeArrowheads="1"/>
            </p:cNvSpPr>
            <p:nvPr/>
          </p:nvSpPr>
          <p:spPr bwMode="auto">
            <a:xfrm>
              <a:off x="596" y="2139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Oval 446"/>
            <p:cNvSpPr>
              <a:spLocks noChangeArrowheads="1"/>
            </p:cNvSpPr>
            <p:nvPr/>
          </p:nvSpPr>
          <p:spPr bwMode="auto">
            <a:xfrm>
              <a:off x="597" y="215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Oval 447"/>
            <p:cNvSpPr>
              <a:spLocks noChangeArrowheads="1"/>
            </p:cNvSpPr>
            <p:nvPr/>
          </p:nvSpPr>
          <p:spPr bwMode="auto">
            <a:xfrm>
              <a:off x="599" y="234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Oval 448"/>
            <p:cNvSpPr>
              <a:spLocks noChangeArrowheads="1"/>
            </p:cNvSpPr>
            <p:nvPr/>
          </p:nvSpPr>
          <p:spPr bwMode="auto">
            <a:xfrm>
              <a:off x="601" y="22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Oval 449"/>
            <p:cNvSpPr>
              <a:spLocks noChangeArrowheads="1"/>
            </p:cNvSpPr>
            <p:nvPr/>
          </p:nvSpPr>
          <p:spPr bwMode="auto">
            <a:xfrm>
              <a:off x="602" y="216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Oval 450"/>
            <p:cNvSpPr>
              <a:spLocks noChangeArrowheads="1"/>
            </p:cNvSpPr>
            <p:nvPr/>
          </p:nvSpPr>
          <p:spPr bwMode="auto">
            <a:xfrm>
              <a:off x="604" y="2247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Oval 451"/>
            <p:cNvSpPr>
              <a:spLocks noChangeArrowheads="1"/>
            </p:cNvSpPr>
            <p:nvPr/>
          </p:nvSpPr>
          <p:spPr bwMode="auto">
            <a:xfrm>
              <a:off x="606" y="2193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Oval 452"/>
            <p:cNvSpPr>
              <a:spLocks noChangeArrowheads="1"/>
            </p:cNvSpPr>
            <p:nvPr/>
          </p:nvSpPr>
          <p:spPr bwMode="auto">
            <a:xfrm>
              <a:off x="608" y="2086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Oval 453"/>
            <p:cNvSpPr>
              <a:spLocks noChangeArrowheads="1"/>
            </p:cNvSpPr>
            <p:nvPr/>
          </p:nvSpPr>
          <p:spPr bwMode="auto">
            <a:xfrm>
              <a:off x="609" y="209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Oval 454"/>
            <p:cNvSpPr>
              <a:spLocks noChangeArrowheads="1"/>
            </p:cNvSpPr>
            <p:nvPr/>
          </p:nvSpPr>
          <p:spPr bwMode="auto">
            <a:xfrm>
              <a:off x="611" y="223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Oval 455"/>
            <p:cNvSpPr>
              <a:spLocks noChangeArrowheads="1"/>
            </p:cNvSpPr>
            <p:nvPr/>
          </p:nvSpPr>
          <p:spPr bwMode="auto">
            <a:xfrm>
              <a:off x="613" y="218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Oval 456"/>
            <p:cNvSpPr>
              <a:spLocks noChangeArrowheads="1"/>
            </p:cNvSpPr>
            <p:nvPr/>
          </p:nvSpPr>
          <p:spPr bwMode="auto">
            <a:xfrm>
              <a:off x="615" y="220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Oval 457"/>
            <p:cNvSpPr>
              <a:spLocks noChangeArrowheads="1"/>
            </p:cNvSpPr>
            <p:nvPr/>
          </p:nvSpPr>
          <p:spPr bwMode="auto">
            <a:xfrm>
              <a:off x="616" y="227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Oval 458"/>
            <p:cNvSpPr>
              <a:spLocks noChangeArrowheads="1"/>
            </p:cNvSpPr>
            <p:nvPr/>
          </p:nvSpPr>
          <p:spPr bwMode="auto">
            <a:xfrm>
              <a:off x="618" y="2268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Oval 459"/>
            <p:cNvSpPr>
              <a:spLocks noChangeArrowheads="1"/>
            </p:cNvSpPr>
            <p:nvPr/>
          </p:nvSpPr>
          <p:spPr bwMode="auto">
            <a:xfrm>
              <a:off x="619" y="218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Oval 460"/>
            <p:cNvSpPr>
              <a:spLocks noChangeArrowheads="1"/>
            </p:cNvSpPr>
            <p:nvPr/>
          </p:nvSpPr>
          <p:spPr bwMode="auto">
            <a:xfrm>
              <a:off x="621" y="223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Oval 461"/>
            <p:cNvSpPr>
              <a:spLocks noChangeArrowheads="1"/>
            </p:cNvSpPr>
            <p:nvPr/>
          </p:nvSpPr>
          <p:spPr bwMode="auto">
            <a:xfrm>
              <a:off x="623" y="232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5" name="Oval 462"/>
            <p:cNvSpPr>
              <a:spLocks noChangeArrowheads="1"/>
            </p:cNvSpPr>
            <p:nvPr/>
          </p:nvSpPr>
          <p:spPr bwMode="auto">
            <a:xfrm>
              <a:off x="625" y="2322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" name="Oval 463"/>
            <p:cNvSpPr>
              <a:spLocks noChangeArrowheads="1"/>
            </p:cNvSpPr>
            <p:nvPr/>
          </p:nvSpPr>
          <p:spPr bwMode="auto">
            <a:xfrm>
              <a:off x="626" y="2258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Freeform 464"/>
            <p:cNvSpPr>
              <a:spLocks/>
            </p:cNvSpPr>
            <p:nvPr/>
          </p:nvSpPr>
          <p:spPr bwMode="auto">
            <a:xfrm>
              <a:off x="583" y="1237"/>
              <a:ext cx="69" cy="1014"/>
            </a:xfrm>
            <a:custGeom>
              <a:avLst/>
              <a:gdLst>
                <a:gd name="T0" fmla="*/ 0 w 69"/>
                <a:gd name="T1" fmla="*/ 1014 h 1014"/>
                <a:gd name="T2" fmla="*/ 2 w 69"/>
                <a:gd name="T3" fmla="*/ 1014 h 1014"/>
                <a:gd name="T4" fmla="*/ 4 w 69"/>
                <a:gd name="T5" fmla="*/ 1014 h 1014"/>
                <a:gd name="T6" fmla="*/ 5 w 69"/>
                <a:gd name="T7" fmla="*/ 1014 h 1014"/>
                <a:gd name="T8" fmla="*/ 7 w 69"/>
                <a:gd name="T9" fmla="*/ 1014 h 1014"/>
                <a:gd name="T10" fmla="*/ 9 w 69"/>
                <a:gd name="T11" fmla="*/ 1014 h 1014"/>
                <a:gd name="T12" fmla="*/ 10 w 69"/>
                <a:gd name="T13" fmla="*/ 1014 h 1014"/>
                <a:gd name="T14" fmla="*/ 12 w 69"/>
                <a:gd name="T15" fmla="*/ 1012 h 1014"/>
                <a:gd name="T16" fmla="*/ 14 w 69"/>
                <a:gd name="T17" fmla="*/ 1007 h 1014"/>
                <a:gd name="T18" fmla="*/ 16 w 69"/>
                <a:gd name="T19" fmla="*/ 992 h 1014"/>
                <a:gd name="T20" fmla="*/ 17 w 69"/>
                <a:gd name="T21" fmla="*/ 955 h 1014"/>
                <a:gd name="T22" fmla="*/ 19 w 69"/>
                <a:gd name="T23" fmla="*/ 881 h 1014"/>
                <a:gd name="T24" fmla="*/ 21 w 69"/>
                <a:gd name="T25" fmla="*/ 752 h 1014"/>
                <a:gd name="T26" fmla="*/ 22 w 69"/>
                <a:gd name="T27" fmla="*/ 563 h 1014"/>
                <a:gd name="T28" fmla="*/ 24 w 69"/>
                <a:gd name="T29" fmla="*/ 337 h 1014"/>
                <a:gd name="T30" fmla="*/ 26 w 69"/>
                <a:gd name="T31" fmla="*/ 127 h 1014"/>
                <a:gd name="T32" fmla="*/ 27 w 69"/>
                <a:gd name="T33" fmla="*/ 0 h 1014"/>
                <a:gd name="T34" fmla="*/ 29 w 69"/>
                <a:gd name="T35" fmla="*/ 3 h 1014"/>
                <a:gd name="T36" fmla="*/ 31 w 69"/>
                <a:gd name="T37" fmla="*/ 134 h 1014"/>
                <a:gd name="T38" fmla="*/ 33 w 69"/>
                <a:gd name="T39" fmla="*/ 346 h 1014"/>
                <a:gd name="T40" fmla="*/ 34 w 69"/>
                <a:gd name="T41" fmla="*/ 571 h 1014"/>
                <a:gd name="T42" fmla="*/ 36 w 69"/>
                <a:gd name="T43" fmla="*/ 758 h 1014"/>
                <a:gd name="T44" fmla="*/ 38 w 69"/>
                <a:gd name="T45" fmla="*/ 885 h 1014"/>
                <a:gd name="T46" fmla="*/ 40 w 69"/>
                <a:gd name="T47" fmla="*/ 957 h 1014"/>
                <a:gd name="T48" fmla="*/ 41 w 69"/>
                <a:gd name="T49" fmla="*/ 992 h 1014"/>
                <a:gd name="T50" fmla="*/ 43 w 69"/>
                <a:gd name="T51" fmla="*/ 1007 h 1014"/>
                <a:gd name="T52" fmla="*/ 45 w 69"/>
                <a:gd name="T53" fmla="*/ 1012 h 1014"/>
                <a:gd name="T54" fmla="*/ 46 w 69"/>
                <a:gd name="T55" fmla="*/ 1014 h 1014"/>
                <a:gd name="T56" fmla="*/ 48 w 69"/>
                <a:gd name="T57" fmla="*/ 1014 h 1014"/>
                <a:gd name="T58" fmla="*/ 50 w 69"/>
                <a:gd name="T59" fmla="*/ 1014 h 1014"/>
                <a:gd name="T60" fmla="*/ 51 w 69"/>
                <a:gd name="T61" fmla="*/ 1014 h 1014"/>
                <a:gd name="T62" fmla="*/ 53 w 69"/>
                <a:gd name="T63" fmla="*/ 1014 h 1014"/>
                <a:gd name="T64" fmla="*/ 55 w 69"/>
                <a:gd name="T65" fmla="*/ 1014 h 1014"/>
                <a:gd name="T66" fmla="*/ 57 w 69"/>
                <a:gd name="T67" fmla="*/ 1014 h 1014"/>
                <a:gd name="T68" fmla="*/ 58 w 69"/>
                <a:gd name="T69" fmla="*/ 1014 h 1014"/>
                <a:gd name="T70" fmla="*/ 60 w 69"/>
                <a:gd name="T71" fmla="*/ 1014 h 1014"/>
                <a:gd name="T72" fmla="*/ 62 w 69"/>
                <a:gd name="T73" fmla="*/ 1014 h 1014"/>
                <a:gd name="T74" fmla="*/ 63 w 69"/>
                <a:gd name="T75" fmla="*/ 1014 h 1014"/>
                <a:gd name="T76" fmla="*/ 65 w 69"/>
                <a:gd name="T77" fmla="*/ 1014 h 1014"/>
                <a:gd name="T78" fmla="*/ 67 w 69"/>
                <a:gd name="T79" fmla="*/ 1014 h 1014"/>
                <a:gd name="T80" fmla="*/ 69 w 69"/>
                <a:gd name="T81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014">
                  <a:moveTo>
                    <a:pt x="0" y="1014"/>
                  </a:moveTo>
                  <a:lnTo>
                    <a:pt x="2" y="1014"/>
                  </a:lnTo>
                  <a:lnTo>
                    <a:pt x="4" y="1014"/>
                  </a:lnTo>
                  <a:lnTo>
                    <a:pt x="5" y="1014"/>
                  </a:lnTo>
                  <a:lnTo>
                    <a:pt x="7" y="1014"/>
                  </a:lnTo>
                  <a:lnTo>
                    <a:pt x="9" y="1014"/>
                  </a:lnTo>
                  <a:lnTo>
                    <a:pt x="10" y="1014"/>
                  </a:lnTo>
                  <a:lnTo>
                    <a:pt x="12" y="1012"/>
                  </a:lnTo>
                  <a:lnTo>
                    <a:pt x="14" y="1007"/>
                  </a:lnTo>
                  <a:lnTo>
                    <a:pt x="16" y="992"/>
                  </a:lnTo>
                  <a:lnTo>
                    <a:pt x="17" y="955"/>
                  </a:lnTo>
                  <a:lnTo>
                    <a:pt x="19" y="881"/>
                  </a:lnTo>
                  <a:lnTo>
                    <a:pt x="21" y="752"/>
                  </a:lnTo>
                  <a:lnTo>
                    <a:pt x="22" y="563"/>
                  </a:lnTo>
                  <a:lnTo>
                    <a:pt x="24" y="337"/>
                  </a:lnTo>
                  <a:lnTo>
                    <a:pt x="26" y="127"/>
                  </a:lnTo>
                  <a:lnTo>
                    <a:pt x="27" y="0"/>
                  </a:lnTo>
                  <a:lnTo>
                    <a:pt x="29" y="3"/>
                  </a:lnTo>
                  <a:lnTo>
                    <a:pt x="31" y="134"/>
                  </a:lnTo>
                  <a:lnTo>
                    <a:pt x="33" y="346"/>
                  </a:lnTo>
                  <a:lnTo>
                    <a:pt x="34" y="571"/>
                  </a:lnTo>
                  <a:lnTo>
                    <a:pt x="36" y="758"/>
                  </a:lnTo>
                  <a:lnTo>
                    <a:pt x="38" y="885"/>
                  </a:lnTo>
                  <a:lnTo>
                    <a:pt x="40" y="957"/>
                  </a:lnTo>
                  <a:lnTo>
                    <a:pt x="41" y="992"/>
                  </a:lnTo>
                  <a:lnTo>
                    <a:pt x="43" y="1007"/>
                  </a:lnTo>
                  <a:lnTo>
                    <a:pt x="45" y="1012"/>
                  </a:lnTo>
                  <a:lnTo>
                    <a:pt x="46" y="1014"/>
                  </a:lnTo>
                  <a:lnTo>
                    <a:pt x="48" y="1014"/>
                  </a:lnTo>
                  <a:lnTo>
                    <a:pt x="50" y="1014"/>
                  </a:lnTo>
                  <a:lnTo>
                    <a:pt x="51" y="1014"/>
                  </a:lnTo>
                  <a:lnTo>
                    <a:pt x="53" y="1014"/>
                  </a:lnTo>
                  <a:lnTo>
                    <a:pt x="55" y="1014"/>
                  </a:lnTo>
                  <a:lnTo>
                    <a:pt x="57" y="1014"/>
                  </a:lnTo>
                  <a:lnTo>
                    <a:pt x="58" y="1014"/>
                  </a:lnTo>
                  <a:lnTo>
                    <a:pt x="60" y="1014"/>
                  </a:lnTo>
                  <a:lnTo>
                    <a:pt x="62" y="1014"/>
                  </a:lnTo>
                  <a:lnTo>
                    <a:pt x="63" y="1014"/>
                  </a:lnTo>
                  <a:lnTo>
                    <a:pt x="65" y="1014"/>
                  </a:lnTo>
                  <a:lnTo>
                    <a:pt x="67" y="1014"/>
                  </a:lnTo>
                  <a:lnTo>
                    <a:pt x="69" y="1014"/>
                  </a:lnTo>
                </a:path>
              </a:pathLst>
            </a:custGeom>
            <a:noFill/>
            <a:ln w="23813" cap="flat">
              <a:solidFill>
                <a:srgbClr val="0C93D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8" name="Oval 465"/>
            <p:cNvSpPr>
              <a:spLocks noChangeArrowheads="1"/>
            </p:cNvSpPr>
            <p:nvPr/>
          </p:nvSpPr>
          <p:spPr bwMode="auto">
            <a:xfrm>
              <a:off x="2416" y="232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9" name="Oval 466"/>
            <p:cNvSpPr>
              <a:spLocks noChangeArrowheads="1"/>
            </p:cNvSpPr>
            <p:nvPr/>
          </p:nvSpPr>
          <p:spPr bwMode="auto">
            <a:xfrm>
              <a:off x="2418" y="2322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Oval 467"/>
            <p:cNvSpPr>
              <a:spLocks noChangeArrowheads="1"/>
            </p:cNvSpPr>
            <p:nvPr/>
          </p:nvSpPr>
          <p:spPr bwMode="auto">
            <a:xfrm>
              <a:off x="2419" y="2355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Oval 468"/>
            <p:cNvSpPr>
              <a:spLocks noChangeArrowheads="1"/>
            </p:cNvSpPr>
            <p:nvPr/>
          </p:nvSpPr>
          <p:spPr bwMode="auto">
            <a:xfrm>
              <a:off x="2421" y="2247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Oval 469"/>
            <p:cNvSpPr>
              <a:spLocks noChangeArrowheads="1"/>
            </p:cNvSpPr>
            <p:nvPr/>
          </p:nvSpPr>
          <p:spPr bwMode="auto">
            <a:xfrm>
              <a:off x="2423" y="230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Oval 470"/>
            <p:cNvSpPr>
              <a:spLocks noChangeArrowheads="1"/>
            </p:cNvSpPr>
            <p:nvPr/>
          </p:nvSpPr>
          <p:spPr bwMode="auto">
            <a:xfrm>
              <a:off x="2425" y="2365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Oval 471"/>
            <p:cNvSpPr>
              <a:spLocks noChangeArrowheads="1"/>
            </p:cNvSpPr>
            <p:nvPr/>
          </p:nvSpPr>
          <p:spPr bwMode="auto">
            <a:xfrm>
              <a:off x="2426" y="246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Oval 472"/>
            <p:cNvSpPr>
              <a:spLocks noChangeArrowheads="1"/>
            </p:cNvSpPr>
            <p:nvPr/>
          </p:nvSpPr>
          <p:spPr bwMode="auto">
            <a:xfrm>
              <a:off x="2428" y="2473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Oval 473"/>
            <p:cNvSpPr>
              <a:spLocks noChangeArrowheads="1"/>
            </p:cNvSpPr>
            <p:nvPr/>
          </p:nvSpPr>
          <p:spPr bwMode="auto">
            <a:xfrm>
              <a:off x="2430" y="2333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Oval 474"/>
            <p:cNvSpPr>
              <a:spLocks noChangeArrowheads="1"/>
            </p:cNvSpPr>
            <p:nvPr/>
          </p:nvSpPr>
          <p:spPr bwMode="auto">
            <a:xfrm>
              <a:off x="2432" y="234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Oval 475"/>
            <p:cNvSpPr>
              <a:spLocks noChangeArrowheads="1"/>
            </p:cNvSpPr>
            <p:nvPr/>
          </p:nvSpPr>
          <p:spPr bwMode="auto">
            <a:xfrm>
              <a:off x="2433" y="231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Oval 476"/>
            <p:cNvSpPr>
              <a:spLocks noChangeArrowheads="1"/>
            </p:cNvSpPr>
            <p:nvPr/>
          </p:nvSpPr>
          <p:spPr bwMode="auto">
            <a:xfrm>
              <a:off x="2435" y="2322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Oval 477"/>
            <p:cNvSpPr>
              <a:spLocks noChangeArrowheads="1"/>
            </p:cNvSpPr>
            <p:nvPr/>
          </p:nvSpPr>
          <p:spPr bwMode="auto">
            <a:xfrm>
              <a:off x="2436" y="2355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Oval 478"/>
            <p:cNvSpPr>
              <a:spLocks noChangeArrowheads="1"/>
            </p:cNvSpPr>
            <p:nvPr/>
          </p:nvSpPr>
          <p:spPr bwMode="auto">
            <a:xfrm>
              <a:off x="2438" y="231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Oval 479"/>
            <p:cNvSpPr>
              <a:spLocks noChangeArrowheads="1"/>
            </p:cNvSpPr>
            <p:nvPr/>
          </p:nvSpPr>
          <p:spPr bwMode="auto">
            <a:xfrm>
              <a:off x="2440" y="2247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Oval 480"/>
            <p:cNvSpPr>
              <a:spLocks noChangeArrowheads="1"/>
            </p:cNvSpPr>
            <p:nvPr/>
          </p:nvSpPr>
          <p:spPr bwMode="auto">
            <a:xfrm>
              <a:off x="2442" y="2258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Oval 481"/>
            <p:cNvSpPr>
              <a:spLocks noChangeArrowheads="1"/>
            </p:cNvSpPr>
            <p:nvPr/>
          </p:nvSpPr>
          <p:spPr bwMode="auto">
            <a:xfrm>
              <a:off x="2443" y="237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Oval 482"/>
            <p:cNvSpPr>
              <a:spLocks noChangeArrowheads="1"/>
            </p:cNvSpPr>
            <p:nvPr/>
          </p:nvSpPr>
          <p:spPr bwMode="auto">
            <a:xfrm>
              <a:off x="2445" y="2355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Oval 483"/>
            <p:cNvSpPr>
              <a:spLocks noChangeArrowheads="1"/>
            </p:cNvSpPr>
            <p:nvPr/>
          </p:nvSpPr>
          <p:spPr bwMode="auto">
            <a:xfrm>
              <a:off x="2447" y="215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Oval 484"/>
            <p:cNvSpPr>
              <a:spLocks noChangeArrowheads="1"/>
            </p:cNvSpPr>
            <p:nvPr/>
          </p:nvSpPr>
          <p:spPr bwMode="auto">
            <a:xfrm>
              <a:off x="2449" y="1741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Oval 485"/>
            <p:cNvSpPr>
              <a:spLocks noChangeArrowheads="1"/>
            </p:cNvSpPr>
            <p:nvPr/>
          </p:nvSpPr>
          <p:spPr bwMode="auto">
            <a:xfrm>
              <a:off x="2450" y="130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Oval 486"/>
            <p:cNvSpPr>
              <a:spLocks noChangeArrowheads="1"/>
            </p:cNvSpPr>
            <p:nvPr/>
          </p:nvSpPr>
          <p:spPr bwMode="auto">
            <a:xfrm>
              <a:off x="2452" y="133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Oval 487"/>
            <p:cNvSpPr>
              <a:spLocks noChangeArrowheads="1"/>
            </p:cNvSpPr>
            <p:nvPr/>
          </p:nvSpPr>
          <p:spPr bwMode="auto">
            <a:xfrm>
              <a:off x="2454" y="1537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Oval 488"/>
            <p:cNvSpPr>
              <a:spLocks noChangeArrowheads="1"/>
            </p:cNvSpPr>
            <p:nvPr/>
          </p:nvSpPr>
          <p:spPr bwMode="auto">
            <a:xfrm>
              <a:off x="2455" y="1989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2" name="Oval 489"/>
            <p:cNvSpPr>
              <a:spLocks noChangeArrowheads="1"/>
            </p:cNvSpPr>
            <p:nvPr/>
          </p:nvSpPr>
          <p:spPr bwMode="auto">
            <a:xfrm>
              <a:off x="2457" y="230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Oval 490"/>
            <p:cNvSpPr>
              <a:spLocks noChangeArrowheads="1"/>
            </p:cNvSpPr>
            <p:nvPr/>
          </p:nvSpPr>
          <p:spPr bwMode="auto">
            <a:xfrm>
              <a:off x="2459" y="2387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4" name="Oval 491"/>
            <p:cNvSpPr>
              <a:spLocks noChangeArrowheads="1"/>
            </p:cNvSpPr>
            <p:nvPr/>
          </p:nvSpPr>
          <p:spPr bwMode="auto">
            <a:xfrm>
              <a:off x="2461" y="22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5" name="Oval 492"/>
            <p:cNvSpPr>
              <a:spLocks noChangeArrowheads="1"/>
            </p:cNvSpPr>
            <p:nvPr/>
          </p:nvSpPr>
          <p:spPr bwMode="auto">
            <a:xfrm>
              <a:off x="2462" y="217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6" name="Oval 493"/>
            <p:cNvSpPr>
              <a:spLocks noChangeArrowheads="1"/>
            </p:cNvSpPr>
            <p:nvPr/>
          </p:nvSpPr>
          <p:spPr bwMode="auto">
            <a:xfrm>
              <a:off x="2464" y="2247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7" name="Oval 494"/>
            <p:cNvSpPr>
              <a:spLocks noChangeArrowheads="1"/>
            </p:cNvSpPr>
            <p:nvPr/>
          </p:nvSpPr>
          <p:spPr bwMode="auto">
            <a:xfrm>
              <a:off x="2466" y="234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8" name="Oval 495"/>
            <p:cNvSpPr>
              <a:spLocks noChangeArrowheads="1"/>
            </p:cNvSpPr>
            <p:nvPr/>
          </p:nvSpPr>
          <p:spPr bwMode="auto">
            <a:xfrm>
              <a:off x="2468" y="2311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Oval 496"/>
            <p:cNvSpPr>
              <a:spLocks noChangeArrowheads="1"/>
            </p:cNvSpPr>
            <p:nvPr/>
          </p:nvSpPr>
          <p:spPr bwMode="auto">
            <a:xfrm>
              <a:off x="2469" y="237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Oval 497"/>
            <p:cNvSpPr>
              <a:spLocks noChangeArrowheads="1"/>
            </p:cNvSpPr>
            <p:nvPr/>
          </p:nvSpPr>
          <p:spPr bwMode="auto">
            <a:xfrm>
              <a:off x="2471" y="2398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Oval 498"/>
            <p:cNvSpPr>
              <a:spLocks noChangeArrowheads="1"/>
            </p:cNvSpPr>
            <p:nvPr/>
          </p:nvSpPr>
          <p:spPr bwMode="auto">
            <a:xfrm>
              <a:off x="2472" y="2268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Oval 499"/>
            <p:cNvSpPr>
              <a:spLocks noChangeArrowheads="1"/>
            </p:cNvSpPr>
            <p:nvPr/>
          </p:nvSpPr>
          <p:spPr bwMode="auto">
            <a:xfrm>
              <a:off x="2474" y="222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Oval 500"/>
            <p:cNvSpPr>
              <a:spLocks noChangeArrowheads="1"/>
            </p:cNvSpPr>
            <p:nvPr/>
          </p:nvSpPr>
          <p:spPr bwMode="auto">
            <a:xfrm>
              <a:off x="2476" y="2355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Oval 501"/>
            <p:cNvSpPr>
              <a:spLocks noChangeArrowheads="1"/>
            </p:cNvSpPr>
            <p:nvPr/>
          </p:nvSpPr>
          <p:spPr bwMode="auto">
            <a:xfrm>
              <a:off x="2478" y="2408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Oval 502"/>
            <p:cNvSpPr>
              <a:spLocks noChangeArrowheads="1"/>
            </p:cNvSpPr>
            <p:nvPr/>
          </p:nvSpPr>
          <p:spPr bwMode="auto">
            <a:xfrm>
              <a:off x="2479" y="231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6" name="Oval 503"/>
            <p:cNvSpPr>
              <a:spLocks noChangeArrowheads="1"/>
            </p:cNvSpPr>
            <p:nvPr/>
          </p:nvSpPr>
          <p:spPr bwMode="auto">
            <a:xfrm>
              <a:off x="2481" y="237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7" name="Oval 504"/>
            <p:cNvSpPr>
              <a:spLocks noChangeArrowheads="1"/>
            </p:cNvSpPr>
            <p:nvPr/>
          </p:nvSpPr>
          <p:spPr bwMode="auto">
            <a:xfrm>
              <a:off x="2483" y="2408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Oval 505"/>
            <p:cNvSpPr>
              <a:spLocks noChangeArrowheads="1"/>
            </p:cNvSpPr>
            <p:nvPr/>
          </p:nvSpPr>
          <p:spPr bwMode="auto">
            <a:xfrm>
              <a:off x="2485" y="234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506"/>
            <p:cNvSpPr>
              <a:spLocks/>
            </p:cNvSpPr>
            <p:nvPr/>
          </p:nvSpPr>
          <p:spPr bwMode="auto">
            <a:xfrm>
              <a:off x="2441" y="1277"/>
              <a:ext cx="69" cy="1081"/>
            </a:xfrm>
            <a:custGeom>
              <a:avLst/>
              <a:gdLst>
                <a:gd name="T0" fmla="*/ 0 w 69"/>
                <a:gd name="T1" fmla="*/ 1081 h 1081"/>
                <a:gd name="T2" fmla="*/ 2 w 69"/>
                <a:gd name="T3" fmla="*/ 1081 h 1081"/>
                <a:gd name="T4" fmla="*/ 4 w 69"/>
                <a:gd name="T5" fmla="*/ 1081 h 1081"/>
                <a:gd name="T6" fmla="*/ 5 w 69"/>
                <a:gd name="T7" fmla="*/ 1081 h 1081"/>
                <a:gd name="T8" fmla="*/ 7 w 69"/>
                <a:gd name="T9" fmla="*/ 1081 h 1081"/>
                <a:gd name="T10" fmla="*/ 9 w 69"/>
                <a:gd name="T11" fmla="*/ 1081 h 1081"/>
                <a:gd name="T12" fmla="*/ 11 w 69"/>
                <a:gd name="T13" fmla="*/ 1081 h 1081"/>
                <a:gd name="T14" fmla="*/ 12 w 69"/>
                <a:gd name="T15" fmla="*/ 1081 h 1081"/>
                <a:gd name="T16" fmla="*/ 14 w 69"/>
                <a:gd name="T17" fmla="*/ 1081 h 1081"/>
                <a:gd name="T18" fmla="*/ 16 w 69"/>
                <a:gd name="T19" fmla="*/ 1081 h 1081"/>
                <a:gd name="T20" fmla="*/ 17 w 69"/>
                <a:gd name="T21" fmla="*/ 1081 h 1081"/>
                <a:gd name="T22" fmla="*/ 19 w 69"/>
                <a:gd name="T23" fmla="*/ 1081 h 1081"/>
                <a:gd name="T24" fmla="*/ 21 w 69"/>
                <a:gd name="T25" fmla="*/ 1081 h 1081"/>
                <a:gd name="T26" fmla="*/ 22 w 69"/>
                <a:gd name="T27" fmla="*/ 1081 h 1081"/>
                <a:gd name="T28" fmla="*/ 24 w 69"/>
                <a:gd name="T29" fmla="*/ 1081 h 1081"/>
                <a:gd name="T30" fmla="*/ 26 w 69"/>
                <a:gd name="T31" fmla="*/ 1080 h 1081"/>
                <a:gd name="T32" fmla="*/ 28 w 69"/>
                <a:gd name="T33" fmla="*/ 1074 h 1081"/>
                <a:gd name="T34" fmla="*/ 29 w 69"/>
                <a:gd name="T35" fmla="*/ 1034 h 1081"/>
                <a:gd name="T36" fmla="*/ 31 w 69"/>
                <a:gd name="T37" fmla="*/ 874 h 1081"/>
                <a:gd name="T38" fmla="*/ 33 w 69"/>
                <a:gd name="T39" fmla="*/ 510 h 1081"/>
                <a:gd name="T40" fmla="*/ 35 w 69"/>
                <a:gd name="T41" fmla="*/ 91 h 1081"/>
                <a:gd name="T42" fmla="*/ 36 w 69"/>
                <a:gd name="T43" fmla="*/ 0 h 1081"/>
                <a:gd name="T44" fmla="*/ 38 w 69"/>
                <a:gd name="T45" fmla="*/ 338 h 1081"/>
                <a:gd name="T46" fmla="*/ 40 w 69"/>
                <a:gd name="T47" fmla="*/ 760 h 1081"/>
                <a:gd name="T48" fmla="*/ 41 w 69"/>
                <a:gd name="T49" fmla="*/ 994 h 1081"/>
                <a:gd name="T50" fmla="*/ 43 w 69"/>
                <a:gd name="T51" fmla="*/ 1066 h 1081"/>
                <a:gd name="T52" fmla="*/ 45 w 69"/>
                <a:gd name="T53" fmla="*/ 1079 h 1081"/>
                <a:gd name="T54" fmla="*/ 46 w 69"/>
                <a:gd name="T55" fmla="*/ 1081 h 1081"/>
                <a:gd name="T56" fmla="*/ 48 w 69"/>
                <a:gd name="T57" fmla="*/ 1081 h 1081"/>
                <a:gd name="T58" fmla="*/ 50 w 69"/>
                <a:gd name="T59" fmla="*/ 1081 h 1081"/>
                <a:gd name="T60" fmla="*/ 52 w 69"/>
                <a:gd name="T61" fmla="*/ 1081 h 1081"/>
                <a:gd name="T62" fmla="*/ 53 w 69"/>
                <a:gd name="T63" fmla="*/ 1081 h 1081"/>
                <a:gd name="T64" fmla="*/ 55 w 69"/>
                <a:gd name="T65" fmla="*/ 1081 h 1081"/>
                <a:gd name="T66" fmla="*/ 57 w 69"/>
                <a:gd name="T67" fmla="*/ 1081 h 1081"/>
                <a:gd name="T68" fmla="*/ 58 w 69"/>
                <a:gd name="T69" fmla="*/ 1081 h 1081"/>
                <a:gd name="T70" fmla="*/ 60 w 69"/>
                <a:gd name="T71" fmla="*/ 1081 h 1081"/>
                <a:gd name="T72" fmla="*/ 62 w 69"/>
                <a:gd name="T73" fmla="*/ 1081 h 1081"/>
                <a:gd name="T74" fmla="*/ 64 w 69"/>
                <a:gd name="T75" fmla="*/ 1081 h 1081"/>
                <a:gd name="T76" fmla="*/ 65 w 69"/>
                <a:gd name="T77" fmla="*/ 1081 h 1081"/>
                <a:gd name="T78" fmla="*/ 67 w 69"/>
                <a:gd name="T79" fmla="*/ 1081 h 1081"/>
                <a:gd name="T80" fmla="*/ 69 w 69"/>
                <a:gd name="T81" fmla="*/ 108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081">
                  <a:moveTo>
                    <a:pt x="0" y="1081"/>
                  </a:moveTo>
                  <a:lnTo>
                    <a:pt x="2" y="1081"/>
                  </a:lnTo>
                  <a:lnTo>
                    <a:pt x="4" y="1081"/>
                  </a:lnTo>
                  <a:lnTo>
                    <a:pt x="5" y="1081"/>
                  </a:lnTo>
                  <a:lnTo>
                    <a:pt x="7" y="1081"/>
                  </a:lnTo>
                  <a:lnTo>
                    <a:pt x="9" y="1081"/>
                  </a:lnTo>
                  <a:lnTo>
                    <a:pt x="11" y="1081"/>
                  </a:lnTo>
                  <a:lnTo>
                    <a:pt x="12" y="1081"/>
                  </a:lnTo>
                  <a:lnTo>
                    <a:pt x="14" y="1081"/>
                  </a:lnTo>
                  <a:lnTo>
                    <a:pt x="16" y="1081"/>
                  </a:lnTo>
                  <a:lnTo>
                    <a:pt x="17" y="1081"/>
                  </a:lnTo>
                  <a:lnTo>
                    <a:pt x="19" y="1081"/>
                  </a:lnTo>
                  <a:lnTo>
                    <a:pt x="21" y="1081"/>
                  </a:lnTo>
                  <a:lnTo>
                    <a:pt x="22" y="1081"/>
                  </a:lnTo>
                  <a:lnTo>
                    <a:pt x="24" y="1081"/>
                  </a:lnTo>
                  <a:lnTo>
                    <a:pt x="26" y="1080"/>
                  </a:lnTo>
                  <a:lnTo>
                    <a:pt x="28" y="1074"/>
                  </a:lnTo>
                  <a:lnTo>
                    <a:pt x="29" y="1034"/>
                  </a:lnTo>
                  <a:lnTo>
                    <a:pt x="31" y="874"/>
                  </a:lnTo>
                  <a:lnTo>
                    <a:pt x="33" y="510"/>
                  </a:lnTo>
                  <a:lnTo>
                    <a:pt x="35" y="91"/>
                  </a:lnTo>
                  <a:lnTo>
                    <a:pt x="36" y="0"/>
                  </a:lnTo>
                  <a:lnTo>
                    <a:pt x="38" y="338"/>
                  </a:lnTo>
                  <a:lnTo>
                    <a:pt x="40" y="760"/>
                  </a:lnTo>
                  <a:lnTo>
                    <a:pt x="41" y="994"/>
                  </a:lnTo>
                  <a:lnTo>
                    <a:pt x="43" y="1066"/>
                  </a:lnTo>
                  <a:lnTo>
                    <a:pt x="45" y="1079"/>
                  </a:lnTo>
                  <a:lnTo>
                    <a:pt x="46" y="1081"/>
                  </a:lnTo>
                  <a:lnTo>
                    <a:pt x="48" y="1081"/>
                  </a:lnTo>
                  <a:lnTo>
                    <a:pt x="50" y="1081"/>
                  </a:lnTo>
                  <a:lnTo>
                    <a:pt x="52" y="1081"/>
                  </a:lnTo>
                  <a:lnTo>
                    <a:pt x="53" y="1081"/>
                  </a:lnTo>
                  <a:lnTo>
                    <a:pt x="55" y="1081"/>
                  </a:lnTo>
                  <a:lnTo>
                    <a:pt x="57" y="1081"/>
                  </a:lnTo>
                  <a:lnTo>
                    <a:pt x="58" y="1081"/>
                  </a:lnTo>
                  <a:lnTo>
                    <a:pt x="60" y="1081"/>
                  </a:lnTo>
                  <a:lnTo>
                    <a:pt x="62" y="1081"/>
                  </a:lnTo>
                  <a:lnTo>
                    <a:pt x="64" y="1081"/>
                  </a:lnTo>
                  <a:lnTo>
                    <a:pt x="65" y="1081"/>
                  </a:lnTo>
                  <a:lnTo>
                    <a:pt x="67" y="1081"/>
                  </a:lnTo>
                  <a:lnTo>
                    <a:pt x="69" y="1081"/>
                  </a:lnTo>
                </a:path>
              </a:pathLst>
            </a:custGeom>
            <a:noFill/>
            <a:ln w="23813" cap="flat">
              <a:solidFill>
                <a:srgbClr val="0268E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Oval 507"/>
            <p:cNvSpPr>
              <a:spLocks noChangeArrowheads="1"/>
            </p:cNvSpPr>
            <p:nvPr/>
          </p:nvSpPr>
          <p:spPr bwMode="auto">
            <a:xfrm>
              <a:off x="1813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1" name="Oval 508"/>
            <p:cNvSpPr>
              <a:spLocks noChangeArrowheads="1"/>
            </p:cNvSpPr>
            <p:nvPr/>
          </p:nvSpPr>
          <p:spPr bwMode="auto">
            <a:xfrm>
              <a:off x="1813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2" name="Oval 509"/>
            <p:cNvSpPr>
              <a:spLocks noChangeArrowheads="1"/>
            </p:cNvSpPr>
            <p:nvPr/>
          </p:nvSpPr>
          <p:spPr bwMode="auto">
            <a:xfrm>
              <a:off x="1814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" name="Oval 510"/>
            <p:cNvSpPr>
              <a:spLocks noChangeArrowheads="1"/>
            </p:cNvSpPr>
            <p:nvPr/>
          </p:nvSpPr>
          <p:spPr bwMode="auto">
            <a:xfrm>
              <a:off x="1814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4" name="Oval 511"/>
            <p:cNvSpPr>
              <a:spLocks noChangeArrowheads="1"/>
            </p:cNvSpPr>
            <p:nvPr/>
          </p:nvSpPr>
          <p:spPr bwMode="auto">
            <a:xfrm>
              <a:off x="181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5" name="Oval 512"/>
            <p:cNvSpPr>
              <a:spLocks noChangeArrowheads="1"/>
            </p:cNvSpPr>
            <p:nvPr/>
          </p:nvSpPr>
          <p:spPr bwMode="auto">
            <a:xfrm>
              <a:off x="181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6" name="Oval 513"/>
            <p:cNvSpPr>
              <a:spLocks noChangeArrowheads="1"/>
            </p:cNvSpPr>
            <p:nvPr/>
          </p:nvSpPr>
          <p:spPr bwMode="auto">
            <a:xfrm>
              <a:off x="181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7" name="Oval 514"/>
            <p:cNvSpPr>
              <a:spLocks noChangeArrowheads="1"/>
            </p:cNvSpPr>
            <p:nvPr/>
          </p:nvSpPr>
          <p:spPr bwMode="auto">
            <a:xfrm>
              <a:off x="1814" y="270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8" name="Oval 515"/>
            <p:cNvSpPr>
              <a:spLocks noChangeArrowheads="1"/>
            </p:cNvSpPr>
            <p:nvPr/>
          </p:nvSpPr>
          <p:spPr bwMode="auto">
            <a:xfrm>
              <a:off x="1815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9" name="Oval 516"/>
            <p:cNvSpPr>
              <a:spLocks noChangeArrowheads="1"/>
            </p:cNvSpPr>
            <p:nvPr/>
          </p:nvSpPr>
          <p:spPr bwMode="auto">
            <a:xfrm>
              <a:off x="1815" y="2670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0" name="Oval 517"/>
            <p:cNvSpPr>
              <a:spLocks noChangeArrowheads="1"/>
            </p:cNvSpPr>
            <p:nvPr/>
          </p:nvSpPr>
          <p:spPr bwMode="auto">
            <a:xfrm>
              <a:off x="181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1" name="Oval 518"/>
            <p:cNvSpPr>
              <a:spLocks noChangeArrowheads="1"/>
            </p:cNvSpPr>
            <p:nvPr/>
          </p:nvSpPr>
          <p:spPr bwMode="auto">
            <a:xfrm>
              <a:off x="1815" y="263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2" name="Oval 519"/>
            <p:cNvSpPr>
              <a:spLocks noChangeArrowheads="1"/>
            </p:cNvSpPr>
            <p:nvPr/>
          </p:nvSpPr>
          <p:spPr bwMode="auto">
            <a:xfrm>
              <a:off x="1815" y="270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3" name="Oval 520"/>
            <p:cNvSpPr>
              <a:spLocks noChangeArrowheads="1"/>
            </p:cNvSpPr>
            <p:nvPr/>
          </p:nvSpPr>
          <p:spPr bwMode="auto">
            <a:xfrm>
              <a:off x="1815" y="263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4" name="Oval 521"/>
            <p:cNvSpPr>
              <a:spLocks noChangeArrowheads="1"/>
            </p:cNvSpPr>
            <p:nvPr/>
          </p:nvSpPr>
          <p:spPr bwMode="auto">
            <a:xfrm>
              <a:off x="1816" y="267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5" name="Oval 522"/>
            <p:cNvSpPr>
              <a:spLocks noChangeArrowheads="1"/>
            </p:cNvSpPr>
            <p:nvPr/>
          </p:nvSpPr>
          <p:spPr bwMode="auto">
            <a:xfrm>
              <a:off x="1816" y="2454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6" name="Oval 523"/>
            <p:cNvSpPr>
              <a:spLocks noChangeArrowheads="1"/>
            </p:cNvSpPr>
            <p:nvPr/>
          </p:nvSpPr>
          <p:spPr bwMode="auto">
            <a:xfrm>
              <a:off x="1816" y="2130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7" name="Oval 524"/>
            <p:cNvSpPr>
              <a:spLocks noChangeArrowheads="1"/>
            </p:cNvSpPr>
            <p:nvPr/>
          </p:nvSpPr>
          <p:spPr bwMode="auto">
            <a:xfrm>
              <a:off x="1816" y="2058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8" name="Oval 525"/>
            <p:cNvSpPr>
              <a:spLocks noChangeArrowheads="1"/>
            </p:cNvSpPr>
            <p:nvPr/>
          </p:nvSpPr>
          <p:spPr bwMode="auto">
            <a:xfrm>
              <a:off x="1816" y="216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9" name="Oval 526"/>
            <p:cNvSpPr>
              <a:spLocks noChangeArrowheads="1"/>
            </p:cNvSpPr>
            <p:nvPr/>
          </p:nvSpPr>
          <p:spPr bwMode="auto">
            <a:xfrm>
              <a:off x="1816" y="1878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0" name="Oval 527"/>
            <p:cNvSpPr>
              <a:spLocks noChangeArrowheads="1"/>
            </p:cNvSpPr>
            <p:nvPr/>
          </p:nvSpPr>
          <p:spPr bwMode="auto">
            <a:xfrm>
              <a:off x="1816" y="238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1" name="Oval 528"/>
            <p:cNvSpPr>
              <a:spLocks noChangeArrowheads="1"/>
            </p:cNvSpPr>
            <p:nvPr/>
          </p:nvSpPr>
          <p:spPr bwMode="auto">
            <a:xfrm>
              <a:off x="1817" y="2094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2" name="Oval 529"/>
            <p:cNvSpPr>
              <a:spLocks noChangeArrowheads="1"/>
            </p:cNvSpPr>
            <p:nvPr/>
          </p:nvSpPr>
          <p:spPr bwMode="auto">
            <a:xfrm>
              <a:off x="1817" y="198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3" name="Oval 530"/>
            <p:cNvSpPr>
              <a:spLocks noChangeArrowheads="1"/>
            </p:cNvSpPr>
            <p:nvPr/>
          </p:nvSpPr>
          <p:spPr bwMode="auto">
            <a:xfrm>
              <a:off x="1817" y="2238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4" name="Oval 531"/>
            <p:cNvSpPr>
              <a:spLocks noChangeArrowheads="1"/>
            </p:cNvSpPr>
            <p:nvPr/>
          </p:nvSpPr>
          <p:spPr bwMode="auto">
            <a:xfrm>
              <a:off x="1817" y="252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5" name="Oval 532"/>
            <p:cNvSpPr>
              <a:spLocks noChangeArrowheads="1"/>
            </p:cNvSpPr>
            <p:nvPr/>
          </p:nvSpPr>
          <p:spPr bwMode="auto">
            <a:xfrm>
              <a:off x="1818" y="263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6" name="Oval 533"/>
            <p:cNvSpPr>
              <a:spLocks noChangeArrowheads="1"/>
            </p:cNvSpPr>
            <p:nvPr/>
          </p:nvSpPr>
          <p:spPr bwMode="auto">
            <a:xfrm>
              <a:off x="1818" y="263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7" name="Oval 534"/>
            <p:cNvSpPr>
              <a:spLocks noChangeArrowheads="1"/>
            </p:cNvSpPr>
            <p:nvPr/>
          </p:nvSpPr>
          <p:spPr bwMode="auto">
            <a:xfrm>
              <a:off x="1818" y="270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8" name="Oval 535"/>
            <p:cNvSpPr>
              <a:spLocks noChangeArrowheads="1"/>
            </p:cNvSpPr>
            <p:nvPr/>
          </p:nvSpPr>
          <p:spPr bwMode="auto">
            <a:xfrm>
              <a:off x="1818" y="270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9" name="Oval 536"/>
            <p:cNvSpPr>
              <a:spLocks noChangeArrowheads="1"/>
            </p:cNvSpPr>
            <p:nvPr/>
          </p:nvSpPr>
          <p:spPr bwMode="auto">
            <a:xfrm>
              <a:off x="1818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0" name="Oval 537"/>
            <p:cNvSpPr>
              <a:spLocks noChangeArrowheads="1"/>
            </p:cNvSpPr>
            <p:nvPr/>
          </p:nvSpPr>
          <p:spPr bwMode="auto">
            <a:xfrm>
              <a:off x="1818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1" name="Oval 538"/>
            <p:cNvSpPr>
              <a:spLocks noChangeArrowheads="1"/>
            </p:cNvSpPr>
            <p:nvPr/>
          </p:nvSpPr>
          <p:spPr bwMode="auto">
            <a:xfrm>
              <a:off x="1819" y="2670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2" name="Oval 539"/>
            <p:cNvSpPr>
              <a:spLocks noChangeArrowheads="1"/>
            </p:cNvSpPr>
            <p:nvPr/>
          </p:nvSpPr>
          <p:spPr bwMode="auto">
            <a:xfrm>
              <a:off x="1819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3" name="Oval 540"/>
            <p:cNvSpPr>
              <a:spLocks noChangeArrowheads="1"/>
            </p:cNvSpPr>
            <p:nvPr/>
          </p:nvSpPr>
          <p:spPr bwMode="auto">
            <a:xfrm>
              <a:off x="1819" y="267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4" name="Oval 541"/>
            <p:cNvSpPr>
              <a:spLocks noChangeArrowheads="1"/>
            </p:cNvSpPr>
            <p:nvPr/>
          </p:nvSpPr>
          <p:spPr bwMode="auto">
            <a:xfrm>
              <a:off x="1819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5" name="Oval 542"/>
            <p:cNvSpPr>
              <a:spLocks noChangeArrowheads="1"/>
            </p:cNvSpPr>
            <p:nvPr/>
          </p:nvSpPr>
          <p:spPr bwMode="auto">
            <a:xfrm>
              <a:off x="1819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6" name="Oval 543"/>
            <p:cNvSpPr>
              <a:spLocks noChangeArrowheads="1"/>
            </p:cNvSpPr>
            <p:nvPr/>
          </p:nvSpPr>
          <p:spPr bwMode="auto">
            <a:xfrm>
              <a:off x="1819" y="267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7" name="Oval 544"/>
            <p:cNvSpPr>
              <a:spLocks noChangeArrowheads="1"/>
            </p:cNvSpPr>
            <p:nvPr/>
          </p:nvSpPr>
          <p:spPr bwMode="auto">
            <a:xfrm>
              <a:off x="1820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8" name="Oval 545"/>
            <p:cNvSpPr>
              <a:spLocks noChangeArrowheads="1"/>
            </p:cNvSpPr>
            <p:nvPr/>
          </p:nvSpPr>
          <p:spPr bwMode="auto">
            <a:xfrm>
              <a:off x="1820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9" name="Oval 546"/>
            <p:cNvSpPr>
              <a:spLocks noChangeArrowheads="1"/>
            </p:cNvSpPr>
            <p:nvPr/>
          </p:nvSpPr>
          <p:spPr bwMode="auto">
            <a:xfrm>
              <a:off x="1820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0" name="Oval 547"/>
            <p:cNvSpPr>
              <a:spLocks noChangeArrowheads="1"/>
            </p:cNvSpPr>
            <p:nvPr/>
          </p:nvSpPr>
          <p:spPr bwMode="auto">
            <a:xfrm>
              <a:off x="1820" y="267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1" name="Freeform 548"/>
            <p:cNvSpPr>
              <a:spLocks/>
            </p:cNvSpPr>
            <p:nvPr/>
          </p:nvSpPr>
          <p:spPr bwMode="auto">
            <a:xfrm>
              <a:off x="1839" y="2046"/>
              <a:ext cx="6" cy="710"/>
            </a:xfrm>
            <a:custGeom>
              <a:avLst/>
              <a:gdLst>
                <a:gd name="T0" fmla="*/ 0 w 6"/>
                <a:gd name="T1" fmla="*/ 710 h 710"/>
                <a:gd name="T2" fmla="*/ 0 w 6"/>
                <a:gd name="T3" fmla="*/ 710 h 710"/>
                <a:gd name="T4" fmla="*/ 0 w 6"/>
                <a:gd name="T5" fmla="*/ 710 h 710"/>
                <a:gd name="T6" fmla="*/ 0 w 6"/>
                <a:gd name="T7" fmla="*/ 710 h 710"/>
                <a:gd name="T8" fmla="*/ 0 w 6"/>
                <a:gd name="T9" fmla="*/ 710 h 710"/>
                <a:gd name="T10" fmla="*/ 0 w 6"/>
                <a:gd name="T11" fmla="*/ 710 h 710"/>
                <a:gd name="T12" fmla="*/ 1 w 6"/>
                <a:gd name="T13" fmla="*/ 709 h 710"/>
                <a:gd name="T14" fmla="*/ 1 w 6"/>
                <a:gd name="T15" fmla="*/ 709 h 710"/>
                <a:gd name="T16" fmla="*/ 1 w 6"/>
                <a:gd name="T17" fmla="*/ 707 h 710"/>
                <a:gd name="T18" fmla="*/ 1 w 6"/>
                <a:gd name="T19" fmla="*/ 703 h 710"/>
                <a:gd name="T20" fmla="*/ 1 w 6"/>
                <a:gd name="T21" fmla="*/ 694 h 710"/>
                <a:gd name="T22" fmla="*/ 1 w 6"/>
                <a:gd name="T23" fmla="*/ 676 h 710"/>
                <a:gd name="T24" fmla="*/ 2 w 6"/>
                <a:gd name="T25" fmla="*/ 642 h 710"/>
                <a:gd name="T26" fmla="*/ 2 w 6"/>
                <a:gd name="T27" fmla="*/ 586 h 710"/>
                <a:gd name="T28" fmla="*/ 2 w 6"/>
                <a:gd name="T29" fmla="*/ 504 h 710"/>
                <a:gd name="T30" fmla="*/ 2 w 6"/>
                <a:gd name="T31" fmla="*/ 396 h 710"/>
                <a:gd name="T32" fmla="*/ 2 w 6"/>
                <a:gd name="T33" fmla="*/ 271 h 710"/>
                <a:gd name="T34" fmla="*/ 2 w 6"/>
                <a:gd name="T35" fmla="*/ 147 h 710"/>
                <a:gd name="T36" fmla="*/ 3 w 6"/>
                <a:gd name="T37" fmla="*/ 50 h 710"/>
                <a:gd name="T38" fmla="*/ 3 w 6"/>
                <a:gd name="T39" fmla="*/ 0 h 710"/>
                <a:gd name="T40" fmla="*/ 3 w 6"/>
                <a:gd name="T41" fmla="*/ 10 h 710"/>
                <a:gd name="T42" fmla="*/ 3 w 6"/>
                <a:gd name="T43" fmla="*/ 77 h 710"/>
                <a:gd name="T44" fmla="*/ 3 w 6"/>
                <a:gd name="T45" fmla="*/ 186 h 710"/>
                <a:gd name="T46" fmla="*/ 3 w 6"/>
                <a:gd name="T47" fmla="*/ 312 h 710"/>
                <a:gd name="T48" fmla="*/ 3 w 6"/>
                <a:gd name="T49" fmla="*/ 433 h 710"/>
                <a:gd name="T50" fmla="*/ 4 w 6"/>
                <a:gd name="T51" fmla="*/ 533 h 710"/>
                <a:gd name="T52" fmla="*/ 4 w 6"/>
                <a:gd name="T53" fmla="*/ 607 h 710"/>
                <a:gd name="T54" fmla="*/ 4 w 6"/>
                <a:gd name="T55" fmla="*/ 655 h 710"/>
                <a:gd name="T56" fmla="*/ 4 w 6"/>
                <a:gd name="T57" fmla="*/ 683 h 710"/>
                <a:gd name="T58" fmla="*/ 4 w 6"/>
                <a:gd name="T59" fmla="*/ 697 h 710"/>
                <a:gd name="T60" fmla="*/ 4 w 6"/>
                <a:gd name="T61" fmla="*/ 705 h 710"/>
                <a:gd name="T62" fmla="*/ 5 w 6"/>
                <a:gd name="T63" fmla="*/ 708 h 710"/>
                <a:gd name="T64" fmla="*/ 5 w 6"/>
                <a:gd name="T65" fmla="*/ 709 h 710"/>
                <a:gd name="T66" fmla="*/ 5 w 6"/>
                <a:gd name="T67" fmla="*/ 710 h 710"/>
                <a:gd name="T68" fmla="*/ 5 w 6"/>
                <a:gd name="T69" fmla="*/ 710 h 710"/>
                <a:gd name="T70" fmla="*/ 5 w 6"/>
                <a:gd name="T71" fmla="*/ 710 h 710"/>
                <a:gd name="T72" fmla="*/ 5 w 6"/>
                <a:gd name="T73" fmla="*/ 710 h 710"/>
                <a:gd name="T74" fmla="*/ 6 w 6"/>
                <a:gd name="T75" fmla="*/ 710 h 710"/>
                <a:gd name="T76" fmla="*/ 6 w 6"/>
                <a:gd name="T77" fmla="*/ 710 h 710"/>
                <a:gd name="T78" fmla="*/ 6 w 6"/>
                <a:gd name="T79" fmla="*/ 710 h 710"/>
                <a:gd name="T80" fmla="*/ 6 w 6"/>
                <a:gd name="T81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" h="710">
                  <a:moveTo>
                    <a:pt x="0" y="710"/>
                  </a:moveTo>
                  <a:lnTo>
                    <a:pt x="0" y="710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1" y="709"/>
                  </a:lnTo>
                  <a:lnTo>
                    <a:pt x="1" y="709"/>
                  </a:lnTo>
                  <a:lnTo>
                    <a:pt x="1" y="707"/>
                  </a:lnTo>
                  <a:lnTo>
                    <a:pt x="1" y="703"/>
                  </a:lnTo>
                  <a:lnTo>
                    <a:pt x="1" y="694"/>
                  </a:lnTo>
                  <a:lnTo>
                    <a:pt x="1" y="676"/>
                  </a:lnTo>
                  <a:lnTo>
                    <a:pt x="2" y="642"/>
                  </a:lnTo>
                  <a:lnTo>
                    <a:pt x="2" y="586"/>
                  </a:lnTo>
                  <a:lnTo>
                    <a:pt x="2" y="504"/>
                  </a:lnTo>
                  <a:lnTo>
                    <a:pt x="2" y="396"/>
                  </a:lnTo>
                  <a:lnTo>
                    <a:pt x="2" y="271"/>
                  </a:lnTo>
                  <a:lnTo>
                    <a:pt x="2" y="147"/>
                  </a:lnTo>
                  <a:lnTo>
                    <a:pt x="3" y="50"/>
                  </a:lnTo>
                  <a:lnTo>
                    <a:pt x="3" y="0"/>
                  </a:lnTo>
                  <a:lnTo>
                    <a:pt x="3" y="10"/>
                  </a:lnTo>
                  <a:lnTo>
                    <a:pt x="3" y="77"/>
                  </a:lnTo>
                  <a:lnTo>
                    <a:pt x="3" y="186"/>
                  </a:lnTo>
                  <a:lnTo>
                    <a:pt x="3" y="312"/>
                  </a:lnTo>
                  <a:lnTo>
                    <a:pt x="3" y="433"/>
                  </a:lnTo>
                  <a:lnTo>
                    <a:pt x="4" y="533"/>
                  </a:lnTo>
                  <a:lnTo>
                    <a:pt x="4" y="607"/>
                  </a:lnTo>
                  <a:lnTo>
                    <a:pt x="4" y="655"/>
                  </a:lnTo>
                  <a:lnTo>
                    <a:pt x="4" y="683"/>
                  </a:lnTo>
                  <a:lnTo>
                    <a:pt x="4" y="697"/>
                  </a:lnTo>
                  <a:lnTo>
                    <a:pt x="4" y="705"/>
                  </a:lnTo>
                  <a:lnTo>
                    <a:pt x="5" y="708"/>
                  </a:lnTo>
                  <a:lnTo>
                    <a:pt x="5" y="709"/>
                  </a:lnTo>
                  <a:lnTo>
                    <a:pt x="5" y="710"/>
                  </a:lnTo>
                  <a:lnTo>
                    <a:pt x="5" y="710"/>
                  </a:lnTo>
                  <a:lnTo>
                    <a:pt x="5" y="710"/>
                  </a:lnTo>
                  <a:lnTo>
                    <a:pt x="5" y="710"/>
                  </a:lnTo>
                  <a:lnTo>
                    <a:pt x="6" y="710"/>
                  </a:lnTo>
                  <a:lnTo>
                    <a:pt x="6" y="710"/>
                  </a:lnTo>
                  <a:lnTo>
                    <a:pt x="6" y="710"/>
                  </a:lnTo>
                  <a:lnTo>
                    <a:pt x="6" y="710"/>
                  </a:lnTo>
                </a:path>
              </a:pathLst>
            </a:custGeom>
            <a:noFill/>
            <a:ln w="23813" cap="flat">
              <a:solidFill>
                <a:srgbClr val="A5BE6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2" name="Rectangle 549"/>
            <p:cNvSpPr>
              <a:spLocks noChangeArrowheads="1"/>
            </p:cNvSpPr>
            <p:nvPr/>
          </p:nvSpPr>
          <p:spPr bwMode="auto">
            <a:xfrm>
              <a:off x="1175" y="1075"/>
              <a:ext cx="671" cy="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3" name="Rectangle 550"/>
            <p:cNvSpPr>
              <a:spLocks noChangeArrowheads="1"/>
            </p:cNvSpPr>
            <p:nvPr/>
          </p:nvSpPr>
          <p:spPr bwMode="auto">
            <a:xfrm>
              <a:off x="1382" y="1102"/>
              <a:ext cx="28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500">
                  <a:solidFill>
                    <a:srgbClr val="000000"/>
                  </a:solidFill>
                </a:rPr>
                <a:t>ESR </a:t>
              </a:r>
              <a:endParaRPr lang="en-US" altLang="en-US" sz="1800"/>
            </a:p>
          </p:txBody>
        </p:sp>
        <p:sp>
          <p:nvSpPr>
            <p:cNvPr id="184" name="Freeform 551"/>
            <p:cNvSpPr>
              <a:spLocks/>
            </p:cNvSpPr>
            <p:nvPr/>
          </p:nvSpPr>
          <p:spPr bwMode="auto">
            <a:xfrm>
              <a:off x="1676" y="1130"/>
              <a:ext cx="67" cy="108"/>
            </a:xfrm>
            <a:custGeom>
              <a:avLst/>
              <a:gdLst>
                <a:gd name="T0" fmla="*/ 92 w 191"/>
                <a:gd name="T1" fmla="*/ 306 h 309"/>
                <a:gd name="T2" fmla="*/ 59 w 191"/>
                <a:gd name="T3" fmla="*/ 241 h 309"/>
                <a:gd name="T4" fmla="*/ 2 w 191"/>
                <a:gd name="T5" fmla="*/ 196 h 309"/>
                <a:gd name="T6" fmla="*/ 0 w 191"/>
                <a:gd name="T7" fmla="*/ 193 h 309"/>
                <a:gd name="T8" fmla="*/ 0 w 191"/>
                <a:gd name="T9" fmla="*/ 185 h 309"/>
                <a:gd name="T10" fmla="*/ 1 w 191"/>
                <a:gd name="T11" fmla="*/ 183 h 309"/>
                <a:gd name="T12" fmla="*/ 4 w 191"/>
                <a:gd name="T13" fmla="*/ 182 h 309"/>
                <a:gd name="T14" fmla="*/ 29 w 191"/>
                <a:gd name="T15" fmla="*/ 197 h 309"/>
                <a:gd name="T16" fmla="*/ 55 w 191"/>
                <a:gd name="T17" fmla="*/ 217 h 309"/>
                <a:gd name="T18" fmla="*/ 55 w 191"/>
                <a:gd name="T19" fmla="*/ 6 h 309"/>
                <a:gd name="T20" fmla="*/ 57 w 191"/>
                <a:gd name="T21" fmla="*/ 2 h 309"/>
                <a:gd name="T22" fmla="*/ 62 w 191"/>
                <a:gd name="T23" fmla="*/ 0 h 309"/>
                <a:gd name="T24" fmla="*/ 67 w 191"/>
                <a:gd name="T25" fmla="*/ 2 h 309"/>
                <a:gd name="T26" fmla="*/ 69 w 191"/>
                <a:gd name="T27" fmla="*/ 6 h 309"/>
                <a:gd name="T28" fmla="*/ 69 w 191"/>
                <a:gd name="T29" fmla="*/ 233 h 309"/>
                <a:gd name="T30" fmla="*/ 96 w 191"/>
                <a:gd name="T31" fmla="*/ 278 h 309"/>
                <a:gd name="T32" fmla="*/ 122 w 191"/>
                <a:gd name="T33" fmla="*/ 233 h 309"/>
                <a:gd name="T34" fmla="*/ 122 w 191"/>
                <a:gd name="T35" fmla="*/ 6 h 309"/>
                <a:gd name="T36" fmla="*/ 125 w 191"/>
                <a:gd name="T37" fmla="*/ 2 h 309"/>
                <a:gd name="T38" fmla="*/ 129 w 191"/>
                <a:gd name="T39" fmla="*/ 0 h 309"/>
                <a:gd name="T40" fmla="*/ 134 w 191"/>
                <a:gd name="T41" fmla="*/ 2 h 309"/>
                <a:gd name="T42" fmla="*/ 136 w 191"/>
                <a:gd name="T43" fmla="*/ 6 h 309"/>
                <a:gd name="T44" fmla="*/ 136 w 191"/>
                <a:gd name="T45" fmla="*/ 217 h 309"/>
                <a:gd name="T46" fmla="*/ 162 w 191"/>
                <a:gd name="T47" fmla="*/ 196 h 309"/>
                <a:gd name="T48" fmla="*/ 187 w 191"/>
                <a:gd name="T49" fmla="*/ 182 h 309"/>
                <a:gd name="T50" fmla="*/ 190 w 191"/>
                <a:gd name="T51" fmla="*/ 183 h 309"/>
                <a:gd name="T52" fmla="*/ 191 w 191"/>
                <a:gd name="T53" fmla="*/ 185 h 309"/>
                <a:gd name="T54" fmla="*/ 191 w 191"/>
                <a:gd name="T55" fmla="*/ 193 h 309"/>
                <a:gd name="T56" fmla="*/ 189 w 191"/>
                <a:gd name="T57" fmla="*/ 196 h 309"/>
                <a:gd name="T58" fmla="*/ 149 w 191"/>
                <a:gd name="T59" fmla="*/ 223 h 309"/>
                <a:gd name="T60" fmla="*/ 118 w 191"/>
                <a:gd name="T61" fmla="*/ 261 h 309"/>
                <a:gd name="T62" fmla="*/ 99 w 191"/>
                <a:gd name="T63" fmla="*/ 306 h 309"/>
                <a:gd name="T64" fmla="*/ 96 w 191"/>
                <a:gd name="T65" fmla="*/ 309 h 309"/>
                <a:gd name="T66" fmla="*/ 92 w 191"/>
                <a:gd name="T67" fmla="*/ 30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1" h="309">
                  <a:moveTo>
                    <a:pt x="92" y="306"/>
                  </a:moveTo>
                  <a:cubicBezTo>
                    <a:pt x="86" y="282"/>
                    <a:pt x="75" y="260"/>
                    <a:pt x="59" y="241"/>
                  </a:cubicBezTo>
                  <a:cubicBezTo>
                    <a:pt x="43" y="222"/>
                    <a:pt x="24" y="207"/>
                    <a:pt x="2" y="196"/>
                  </a:cubicBezTo>
                  <a:cubicBezTo>
                    <a:pt x="1" y="195"/>
                    <a:pt x="0" y="194"/>
                    <a:pt x="0" y="193"/>
                  </a:cubicBezTo>
                  <a:lnTo>
                    <a:pt x="0" y="185"/>
                  </a:lnTo>
                  <a:cubicBezTo>
                    <a:pt x="0" y="185"/>
                    <a:pt x="0" y="184"/>
                    <a:pt x="1" y="183"/>
                  </a:cubicBezTo>
                  <a:cubicBezTo>
                    <a:pt x="2" y="183"/>
                    <a:pt x="3" y="182"/>
                    <a:pt x="4" y="182"/>
                  </a:cubicBezTo>
                  <a:cubicBezTo>
                    <a:pt x="8" y="182"/>
                    <a:pt x="16" y="187"/>
                    <a:pt x="29" y="197"/>
                  </a:cubicBezTo>
                  <a:cubicBezTo>
                    <a:pt x="42" y="206"/>
                    <a:pt x="51" y="213"/>
                    <a:pt x="55" y="217"/>
                  </a:cubicBezTo>
                  <a:lnTo>
                    <a:pt x="55" y="6"/>
                  </a:lnTo>
                  <a:cubicBezTo>
                    <a:pt x="55" y="4"/>
                    <a:pt x="56" y="3"/>
                    <a:pt x="57" y="2"/>
                  </a:cubicBezTo>
                  <a:cubicBezTo>
                    <a:pt x="59" y="1"/>
                    <a:pt x="60" y="0"/>
                    <a:pt x="62" y="0"/>
                  </a:cubicBezTo>
                  <a:cubicBezTo>
                    <a:pt x="64" y="0"/>
                    <a:pt x="65" y="1"/>
                    <a:pt x="67" y="2"/>
                  </a:cubicBezTo>
                  <a:cubicBezTo>
                    <a:pt x="68" y="3"/>
                    <a:pt x="69" y="4"/>
                    <a:pt x="69" y="6"/>
                  </a:cubicBezTo>
                  <a:lnTo>
                    <a:pt x="69" y="233"/>
                  </a:lnTo>
                  <a:cubicBezTo>
                    <a:pt x="80" y="247"/>
                    <a:pt x="89" y="262"/>
                    <a:pt x="96" y="278"/>
                  </a:cubicBezTo>
                  <a:cubicBezTo>
                    <a:pt x="102" y="262"/>
                    <a:pt x="111" y="247"/>
                    <a:pt x="122" y="233"/>
                  </a:cubicBezTo>
                  <a:lnTo>
                    <a:pt x="122" y="6"/>
                  </a:lnTo>
                  <a:cubicBezTo>
                    <a:pt x="122" y="4"/>
                    <a:pt x="123" y="3"/>
                    <a:pt x="125" y="2"/>
                  </a:cubicBezTo>
                  <a:cubicBezTo>
                    <a:pt x="126" y="1"/>
                    <a:pt x="128" y="0"/>
                    <a:pt x="129" y="0"/>
                  </a:cubicBezTo>
                  <a:cubicBezTo>
                    <a:pt x="131" y="0"/>
                    <a:pt x="133" y="1"/>
                    <a:pt x="134" y="2"/>
                  </a:cubicBezTo>
                  <a:cubicBezTo>
                    <a:pt x="136" y="3"/>
                    <a:pt x="136" y="4"/>
                    <a:pt x="136" y="6"/>
                  </a:cubicBezTo>
                  <a:lnTo>
                    <a:pt x="136" y="217"/>
                  </a:lnTo>
                  <a:cubicBezTo>
                    <a:pt x="141" y="213"/>
                    <a:pt x="150" y="206"/>
                    <a:pt x="162" y="196"/>
                  </a:cubicBezTo>
                  <a:cubicBezTo>
                    <a:pt x="175" y="187"/>
                    <a:pt x="183" y="182"/>
                    <a:pt x="187" y="182"/>
                  </a:cubicBezTo>
                  <a:cubicBezTo>
                    <a:pt x="188" y="182"/>
                    <a:pt x="189" y="183"/>
                    <a:pt x="190" y="183"/>
                  </a:cubicBezTo>
                  <a:cubicBezTo>
                    <a:pt x="191" y="184"/>
                    <a:pt x="191" y="185"/>
                    <a:pt x="191" y="185"/>
                  </a:cubicBezTo>
                  <a:lnTo>
                    <a:pt x="191" y="193"/>
                  </a:lnTo>
                  <a:cubicBezTo>
                    <a:pt x="191" y="194"/>
                    <a:pt x="191" y="195"/>
                    <a:pt x="189" y="196"/>
                  </a:cubicBezTo>
                  <a:cubicBezTo>
                    <a:pt x="174" y="203"/>
                    <a:pt x="161" y="212"/>
                    <a:pt x="149" y="223"/>
                  </a:cubicBezTo>
                  <a:cubicBezTo>
                    <a:pt x="137" y="235"/>
                    <a:pt x="126" y="247"/>
                    <a:pt x="118" y="261"/>
                  </a:cubicBezTo>
                  <a:cubicBezTo>
                    <a:pt x="110" y="275"/>
                    <a:pt x="103" y="290"/>
                    <a:pt x="99" y="306"/>
                  </a:cubicBezTo>
                  <a:cubicBezTo>
                    <a:pt x="99" y="308"/>
                    <a:pt x="98" y="309"/>
                    <a:pt x="96" y="309"/>
                  </a:cubicBezTo>
                  <a:cubicBezTo>
                    <a:pt x="93" y="309"/>
                    <a:pt x="92" y="308"/>
                    <a:pt x="92" y="3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5" name="Oval 552"/>
            <p:cNvSpPr>
              <a:spLocks noChangeArrowheads="1"/>
            </p:cNvSpPr>
            <p:nvPr/>
          </p:nvSpPr>
          <p:spPr bwMode="auto">
            <a:xfrm>
              <a:off x="1256" y="113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6" name="Rectangle 553"/>
            <p:cNvSpPr>
              <a:spLocks noChangeArrowheads="1"/>
            </p:cNvSpPr>
            <p:nvPr/>
          </p:nvSpPr>
          <p:spPr bwMode="auto">
            <a:xfrm>
              <a:off x="1382" y="1264"/>
              <a:ext cx="28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500">
                  <a:solidFill>
                    <a:srgbClr val="000000"/>
                  </a:solidFill>
                </a:rPr>
                <a:t>ESR </a:t>
              </a:r>
              <a:endParaRPr lang="en-US" altLang="en-US" sz="1800"/>
            </a:p>
          </p:txBody>
        </p:sp>
        <p:sp>
          <p:nvSpPr>
            <p:cNvPr id="187" name="Freeform 554"/>
            <p:cNvSpPr>
              <a:spLocks/>
            </p:cNvSpPr>
            <p:nvPr/>
          </p:nvSpPr>
          <p:spPr bwMode="auto">
            <a:xfrm>
              <a:off x="1676" y="1292"/>
              <a:ext cx="67" cy="108"/>
            </a:xfrm>
            <a:custGeom>
              <a:avLst/>
              <a:gdLst>
                <a:gd name="T0" fmla="*/ 55 w 191"/>
                <a:gd name="T1" fmla="*/ 303 h 309"/>
                <a:gd name="T2" fmla="*/ 55 w 191"/>
                <a:gd name="T3" fmla="*/ 91 h 309"/>
                <a:gd name="T4" fmla="*/ 28 w 191"/>
                <a:gd name="T5" fmla="*/ 113 h 309"/>
                <a:gd name="T6" fmla="*/ 4 w 191"/>
                <a:gd name="T7" fmla="*/ 127 h 309"/>
                <a:gd name="T8" fmla="*/ 1 w 191"/>
                <a:gd name="T9" fmla="*/ 126 h 309"/>
                <a:gd name="T10" fmla="*/ 0 w 191"/>
                <a:gd name="T11" fmla="*/ 124 h 309"/>
                <a:gd name="T12" fmla="*/ 0 w 191"/>
                <a:gd name="T13" fmla="*/ 116 h 309"/>
                <a:gd name="T14" fmla="*/ 2 w 191"/>
                <a:gd name="T15" fmla="*/ 113 h 309"/>
                <a:gd name="T16" fmla="*/ 59 w 191"/>
                <a:gd name="T17" fmla="*/ 68 h 309"/>
                <a:gd name="T18" fmla="*/ 92 w 191"/>
                <a:gd name="T19" fmla="*/ 3 h 309"/>
                <a:gd name="T20" fmla="*/ 96 w 191"/>
                <a:gd name="T21" fmla="*/ 0 h 309"/>
                <a:gd name="T22" fmla="*/ 98 w 191"/>
                <a:gd name="T23" fmla="*/ 1 h 309"/>
                <a:gd name="T24" fmla="*/ 99 w 191"/>
                <a:gd name="T25" fmla="*/ 3 h 309"/>
                <a:gd name="T26" fmla="*/ 118 w 191"/>
                <a:gd name="T27" fmla="*/ 48 h 309"/>
                <a:gd name="T28" fmla="*/ 149 w 191"/>
                <a:gd name="T29" fmla="*/ 86 h 309"/>
                <a:gd name="T30" fmla="*/ 189 w 191"/>
                <a:gd name="T31" fmla="*/ 113 h 309"/>
                <a:gd name="T32" fmla="*/ 191 w 191"/>
                <a:gd name="T33" fmla="*/ 116 h 309"/>
                <a:gd name="T34" fmla="*/ 191 w 191"/>
                <a:gd name="T35" fmla="*/ 124 h 309"/>
                <a:gd name="T36" fmla="*/ 190 w 191"/>
                <a:gd name="T37" fmla="*/ 126 h 309"/>
                <a:gd name="T38" fmla="*/ 187 w 191"/>
                <a:gd name="T39" fmla="*/ 127 h 309"/>
                <a:gd name="T40" fmla="*/ 163 w 191"/>
                <a:gd name="T41" fmla="*/ 113 h 309"/>
                <a:gd name="T42" fmla="*/ 136 w 191"/>
                <a:gd name="T43" fmla="*/ 91 h 309"/>
                <a:gd name="T44" fmla="*/ 136 w 191"/>
                <a:gd name="T45" fmla="*/ 303 h 309"/>
                <a:gd name="T46" fmla="*/ 134 w 191"/>
                <a:gd name="T47" fmla="*/ 307 h 309"/>
                <a:gd name="T48" fmla="*/ 129 w 191"/>
                <a:gd name="T49" fmla="*/ 309 h 309"/>
                <a:gd name="T50" fmla="*/ 125 w 191"/>
                <a:gd name="T51" fmla="*/ 307 h 309"/>
                <a:gd name="T52" fmla="*/ 122 w 191"/>
                <a:gd name="T53" fmla="*/ 303 h 309"/>
                <a:gd name="T54" fmla="*/ 122 w 191"/>
                <a:gd name="T55" fmla="*/ 76 h 309"/>
                <a:gd name="T56" fmla="*/ 96 w 191"/>
                <a:gd name="T57" fmla="*/ 31 h 309"/>
                <a:gd name="T58" fmla="*/ 69 w 191"/>
                <a:gd name="T59" fmla="*/ 76 h 309"/>
                <a:gd name="T60" fmla="*/ 69 w 191"/>
                <a:gd name="T61" fmla="*/ 303 h 309"/>
                <a:gd name="T62" fmla="*/ 67 w 191"/>
                <a:gd name="T63" fmla="*/ 307 h 309"/>
                <a:gd name="T64" fmla="*/ 62 w 191"/>
                <a:gd name="T65" fmla="*/ 309 h 309"/>
                <a:gd name="T66" fmla="*/ 57 w 191"/>
                <a:gd name="T67" fmla="*/ 307 h 309"/>
                <a:gd name="T68" fmla="*/ 55 w 191"/>
                <a:gd name="T69" fmla="*/ 30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1" h="309">
                  <a:moveTo>
                    <a:pt x="55" y="303"/>
                  </a:moveTo>
                  <a:lnTo>
                    <a:pt x="55" y="91"/>
                  </a:lnTo>
                  <a:cubicBezTo>
                    <a:pt x="50" y="97"/>
                    <a:pt x="41" y="104"/>
                    <a:pt x="28" y="113"/>
                  </a:cubicBezTo>
                  <a:cubicBezTo>
                    <a:pt x="16" y="122"/>
                    <a:pt x="8" y="127"/>
                    <a:pt x="4" y="127"/>
                  </a:cubicBezTo>
                  <a:cubicBezTo>
                    <a:pt x="3" y="127"/>
                    <a:pt x="2" y="126"/>
                    <a:pt x="1" y="126"/>
                  </a:cubicBezTo>
                  <a:cubicBezTo>
                    <a:pt x="0" y="125"/>
                    <a:pt x="0" y="124"/>
                    <a:pt x="0" y="124"/>
                  </a:cubicBezTo>
                  <a:lnTo>
                    <a:pt x="0" y="116"/>
                  </a:lnTo>
                  <a:cubicBezTo>
                    <a:pt x="0" y="115"/>
                    <a:pt x="1" y="114"/>
                    <a:pt x="2" y="113"/>
                  </a:cubicBezTo>
                  <a:cubicBezTo>
                    <a:pt x="24" y="102"/>
                    <a:pt x="43" y="87"/>
                    <a:pt x="59" y="68"/>
                  </a:cubicBezTo>
                  <a:cubicBezTo>
                    <a:pt x="75" y="49"/>
                    <a:pt x="86" y="27"/>
                    <a:pt x="92" y="3"/>
                  </a:cubicBezTo>
                  <a:cubicBezTo>
                    <a:pt x="92" y="1"/>
                    <a:pt x="93" y="0"/>
                    <a:pt x="96" y="0"/>
                  </a:cubicBezTo>
                  <a:cubicBezTo>
                    <a:pt x="96" y="0"/>
                    <a:pt x="97" y="0"/>
                    <a:pt x="98" y="1"/>
                  </a:cubicBezTo>
                  <a:cubicBezTo>
                    <a:pt x="99" y="1"/>
                    <a:pt x="99" y="2"/>
                    <a:pt x="99" y="3"/>
                  </a:cubicBezTo>
                  <a:cubicBezTo>
                    <a:pt x="103" y="19"/>
                    <a:pt x="110" y="34"/>
                    <a:pt x="118" y="48"/>
                  </a:cubicBezTo>
                  <a:cubicBezTo>
                    <a:pt x="126" y="62"/>
                    <a:pt x="137" y="74"/>
                    <a:pt x="149" y="86"/>
                  </a:cubicBezTo>
                  <a:cubicBezTo>
                    <a:pt x="161" y="97"/>
                    <a:pt x="174" y="106"/>
                    <a:pt x="189" y="113"/>
                  </a:cubicBezTo>
                  <a:cubicBezTo>
                    <a:pt x="191" y="114"/>
                    <a:pt x="191" y="115"/>
                    <a:pt x="191" y="116"/>
                  </a:cubicBezTo>
                  <a:lnTo>
                    <a:pt x="191" y="124"/>
                  </a:lnTo>
                  <a:cubicBezTo>
                    <a:pt x="191" y="124"/>
                    <a:pt x="191" y="125"/>
                    <a:pt x="190" y="126"/>
                  </a:cubicBezTo>
                  <a:cubicBezTo>
                    <a:pt x="189" y="126"/>
                    <a:pt x="188" y="127"/>
                    <a:pt x="187" y="127"/>
                  </a:cubicBezTo>
                  <a:cubicBezTo>
                    <a:pt x="183" y="127"/>
                    <a:pt x="175" y="122"/>
                    <a:pt x="163" y="113"/>
                  </a:cubicBezTo>
                  <a:cubicBezTo>
                    <a:pt x="151" y="104"/>
                    <a:pt x="142" y="97"/>
                    <a:pt x="136" y="91"/>
                  </a:cubicBezTo>
                  <a:lnTo>
                    <a:pt x="136" y="303"/>
                  </a:lnTo>
                  <a:cubicBezTo>
                    <a:pt x="136" y="304"/>
                    <a:pt x="136" y="306"/>
                    <a:pt x="134" y="307"/>
                  </a:cubicBezTo>
                  <a:cubicBezTo>
                    <a:pt x="133" y="308"/>
                    <a:pt x="131" y="309"/>
                    <a:pt x="129" y="309"/>
                  </a:cubicBezTo>
                  <a:cubicBezTo>
                    <a:pt x="128" y="309"/>
                    <a:pt x="126" y="308"/>
                    <a:pt x="125" y="307"/>
                  </a:cubicBezTo>
                  <a:cubicBezTo>
                    <a:pt x="123" y="306"/>
                    <a:pt x="122" y="304"/>
                    <a:pt x="122" y="303"/>
                  </a:cubicBezTo>
                  <a:lnTo>
                    <a:pt x="122" y="76"/>
                  </a:lnTo>
                  <a:cubicBezTo>
                    <a:pt x="111" y="62"/>
                    <a:pt x="102" y="47"/>
                    <a:pt x="96" y="31"/>
                  </a:cubicBezTo>
                  <a:cubicBezTo>
                    <a:pt x="89" y="47"/>
                    <a:pt x="80" y="62"/>
                    <a:pt x="69" y="76"/>
                  </a:cubicBezTo>
                  <a:lnTo>
                    <a:pt x="69" y="303"/>
                  </a:lnTo>
                  <a:cubicBezTo>
                    <a:pt x="69" y="304"/>
                    <a:pt x="68" y="306"/>
                    <a:pt x="67" y="307"/>
                  </a:cubicBezTo>
                  <a:cubicBezTo>
                    <a:pt x="65" y="308"/>
                    <a:pt x="64" y="309"/>
                    <a:pt x="62" y="309"/>
                  </a:cubicBezTo>
                  <a:cubicBezTo>
                    <a:pt x="60" y="309"/>
                    <a:pt x="59" y="308"/>
                    <a:pt x="57" y="307"/>
                  </a:cubicBezTo>
                  <a:cubicBezTo>
                    <a:pt x="56" y="306"/>
                    <a:pt x="55" y="304"/>
                    <a:pt x="55" y="3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8" name="Oval 555"/>
            <p:cNvSpPr>
              <a:spLocks noChangeArrowheads="1"/>
            </p:cNvSpPr>
            <p:nvPr/>
          </p:nvSpPr>
          <p:spPr bwMode="auto">
            <a:xfrm>
              <a:off x="1256" y="1298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9" name="Rectangle 556"/>
            <p:cNvSpPr>
              <a:spLocks noChangeArrowheads="1"/>
            </p:cNvSpPr>
            <p:nvPr/>
          </p:nvSpPr>
          <p:spPr bwMode="auto">
            <a:xfrm>
              <a:off x="1382" y="1421"/>
              <a:ext cx="43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500">
                  <a:solidFill>
                    <a:srgbClr val="000000"/>
                  </a:solidFill>
                </a:rPr>
                <a:t>Flip-flop</a:t>
              </a:r>
              <a:endParaRPr lang="en-US" altLang="en-US" sz="1800"/>
            </a:p>
          </p:txBody>
        </p:sp>
        <p:sp>
          <p:nvSpPr>
            <p:cNvPr id="190" name="Oval 557"/>
            <p:cNvSpPr>
              <a:spLocks noChangeArrowheads="1"/>
            </p:cNvSpPr>
            <p:nvPr/>
          </p:nvSpPr>
          <p:spPr bwMode="auto">
            <a:xfrm>
              <a:off x="1256" y="1457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1" name="Rectangle 558"/>
            <p:cNvSpPr>
              <a:spLocks noChangeArrowheads="1"/>
            </p:cNvSpPr>
            <p:nvPr/>
          </p:nvSpPr>
          <p:spPr bwMode="auto">
            <a:xfrm>
              <a:off x="1175" y="1075"/>
              <a:ext cx="671" cy="497"/>
            </a:xfrm>
            <a:prstGeom prst="rect">
              <a:avLst/>
            </a:prstGeom>
            <a:noFill/>
            <a:ln w="349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41014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81</Words>
  <Application>Microsoft Office PowerPoint</Application>
  <PresentationFormat>Custom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5</cp:revision>
  <dcterms:created xsi:type="dcterms:W3CDTF">2018-10-02T09:59:21Z</dcterms:created>
  <dcterms:modified xsi:type="dcterms:W3CDTF">2018-10-08T05:00:17Z</dcterms:modified>
</cp:coreProperties>
</file>