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7559675" cy="9720263"/>
  <p:notesSz cx="6858000" cy="9144000"/>
  <p:defaultTextStyle>
    <a:defPPr>
      <a:defRPr lang="en-US"/>
    </a:defPPr>
    <a:lvl1pPr marL="0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1pPr>
    <a:lvl2pPr marL="435401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2pPr>
    <a:lvl3pPr marL="870801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3pPr>
    <a:lvl4pPr marL="1306202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4pPr>
    <a:lvl5pPr marL="1741603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5pPr>
    <a:lvl6pPr marL="2177004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6pPr>
    <a:lvl7pPr marL="2612404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7pPr>
    <a:lvl8pPr marL="3047805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8pPr>
    <a:lvl9pPr marL="3483206" algn="l" defTabSz="870801" rtl="0" eaLnBrk="1" latinLnBrk="0" hangingPunct="1">
      <a:defRPr sz="171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99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1" autoAdjust="0"/>
    <p:restoredTop sz="94660"/>
  </p:normalViewPr>
  <p:slideViewPr>
    <p:cSldViewPr snapToGrid="0">
      <p:cViewPr varScale="1">
        <p:scale>
          <a:sx n="86" d="100"/>
          <a:sy n="86" d="100"/>
        </p:scale>
        <p:origin x="26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590794"/>
            <a:ext cx="6425724" cy="3384092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105389"/>
            <a:ext cx="5669756" cy="2346813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476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36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17514"/>
            <a:ext cx="1630055" cy="82374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17514"/>
            <a:ext cx="4795669" cy="823747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970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388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423318"/>
            <a:ext cx="6520220" cy="4043359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504929"/>
            <a:ext cx="6520220" cy="2126307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661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587570"/>
            <a:ext cx="3212862" cy="616741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587570"/>
            <a:ext cx="3212862" cy="616741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955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17516"/>
            <a:ext cx="6520220" cy="1878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382815"/>
            <a:ext cx="3198096" cy="116778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550596"/>
            <a:ext cx="3198096" cy="52223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382815"/>
            <a:ext cx="3213847" cy="116778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550596"/>
            <a:ext cx="3213847" cy="52223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482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256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221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48018"/>
            <a:ext cx="2438192" cy="2268061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399540"/>
            <a:ext cx="3827085" cy="690768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916079"/>
            <a:ext cx="2438192" cy="5402397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892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48018"/>
            <a:ext cx="2438192" cy="2268061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399540"/>
            <a:ext cx="3827085" cy="690768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916079"/>
            <a:ext cx="2438192" cy="5402397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112-48B9-4C05-94B1-8CB940845FC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396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17516"/>
            <a:ext cx="6520220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587570"/>
            <a:ext cx="6520220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009246"/>
            <a:ext cx="1700927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2A112-48B9-4C05-94B1-8CB940845FC4}" type="datetimeFigureOut">
              <a:rPr lang="en-AU" smtClean="0"/>
              <a:t>8/10/2018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009246"/>
            <a:ext cx="2551390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009246"/>
            <a:ext cx="1700927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B846A-CE6C-4CDA-9633-D718CEF6D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174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Straight Arrow Connector 181"/>
          <p:cNvCxnSpPr/>
          <p:nvPr/>
        </p:nvCxnSpPr>
        <p:spPr>
          <a:xfrm flipH="1" flipV="1">
            <a:off x="7019136" y="1047212"/>
            <a:ext cx="34313" cy="670078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325" idx="2"/>
            <a:endCxn id="331" idx="0"/>
          </p:cNvCxnSpPr>
          <p:nvPr/>
        </p:nvCxnSpPr>
        <p:spPr>
          <a:xfrm>
            <a:off x="5660500" y="2758288"/>
            <a:ext cx="15501" cy="83903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311759" y="6347473"/>
            <a:ext cx="4797482" cy="341028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pic>
        <p:nvPicPr>
          <p:cNvPr id="219" name="Picture 218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" t="46736" r="91896" b="35618"/>
          <a:stretch/>
        </p:blipFill>
        <p:spPr>
          <a:xfrm rot="5400000">
            <a:off x="4311888" y="7740212"/>
            <a:ext cx="518952" cy="583611"/>
          </a:xfrm>
          <a:prstGeom prst="rect">
            <a:avLst/>
          </a:prstGeom>
          <a:ln w="19050">
            <a:noFill/>
          </a:ln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5" r="5038" b="1"/>
          <a:stretch/>
        </p:blipFill>
        <p:spPr>
          <a:xfrm rot="5400000">
            <a:off x="1247187" y="4320584"/>
            <a:ext cx="1744623" cy="129292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6" name="TextBox 65"/>
          <p:cNvSpPr txBox="1"/>
          <p:nvPr/>
        </p:nvSpPr>
        <p:spPr>
          <a:xfrm>
            <a:off x="1669730" y="5831181"/>
            <a:ext cx="1236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80MHz</a:t>
            </a:r>
            <a:endParaRPr lang="en-AU" dirty="0"/>
          </a:p>
        </p:txBody>
      </p:sp>
      <p:cxnSp>
        <p:nvCxnSpPr>
          <p:cNvPr id="74" name="Straight Arrow Connector 73"/>
          <p:cNvCxnSpPr>
            <a:stCxn id="68" idx="2"/>
          </p:cNvCxnSpPr>
          <p:nvPr/>
        </p:nvCxnSpPr>
        <p:spPr>
          <a:xfrm>
            <a:off x="2219706" y="2380693"/>
            <a:ext cx="9341" cy="1666142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91301" y="3666596"/>
            <a:ext cx="7368375" cy="4294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7890" y="3687100"/>
            <a:ext cx="7400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00" dirty="0"/>
              <a:t>Base (</a:t>
            </a:r>
            <a:r>
              <a:rPr lang="en-AU" sz="1900" dirty="0" err="1"/>
              <a:t>mK</a:t>
            </a:r>
            <a:r>
              <a:rPr lang="en-AU" sz="1900" dirty="0"/>
              <a:t>)</a:t>
            </a:r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204447" y="3042086"/>
            <a:ext cx="7367260" cy="373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205821" y="2487866"/>
            <a:ext cx="7353854" cy="6624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 flipH="1">
            <a:off x="107890" y="3044357"/>
            <a:ext cx="629546" cy="38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00" dirty="0"/>
              <a:t>1 K</a:t>
            </a:r>
          </a:p>
        </p:txBody>
      </p:sp>
      <p:sp>
        <p:nvSpPr>
          <p:cNvPr id="91" name="TextBox 90"/>
          <p:cNvSpPr txBox="1"/>
          <p:nvPr/>
        </p:nvSpPr>
        <p:spPr>
          <a:xfrm flipH="1">
            <a:off x="107890" y="2490425"/>
            <a:ext cx="629546" cy="38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00" dirty="0"/>
              <a:t>4 K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1971" y="113021"/>
            <a:ext cx="707314" cy="38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00" dirty="0"/>
              <a:t>300K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5237546" y="524751"/>
            <a:ext cx="2082515" cy="5224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accent2">
                    <a:lumMod val="50000"/>
                  </a:schemeClr>
                </a:solidFill>
              </a:rPr>
              <a:t>VNA</a:t>
            </a:r>
          </a:p>
        </p:txBody>
      </p:sp>
      <p:cxnSp>
        <p:nvCxnSpPr>
          <p:cNvPr id="136" name="Straight Arrow Connector 135"/>
          <p:cNvCxnSpPr/>
          <p:nvPr/>
        </p:nvCxnSpPr>
        <p:spPr>
          <a:xfrm flipH="1">
            <a:off x="4547316" y="620433"/>
            <a:ext cx="705176" cy="880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Picture 1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12" y="99313"/>
            <a:ext cx="2420259" cy="783236"/>
          </a:xfrm>
          <a:prstGeom prst="rect">
            <a:avLst/>
          </a:prstGeom>
          <a:ln w="38100">
            <a:solidFill>
              <a:schemeClr val="tx1"/>
            </a:solidFill>
            <a:prstDash val="sysDash"/>
          </a:ln>
        </p:spPr>
      </p:pic>
      <p:cxnSp>
        <p:nvCxnSpPr>
          <p:cNvPr id="145" name="Straight Arrow Connector 144"/>
          <p:cNvCxnSpPr/>
          <p:nvPr/>
        </p:nvCxnSpPr>
        <p:spPr>
          <a:xfrm flipV="1">
            <a:off x="4554438" y="774898"/>
            <a:ext cx="702740" cy="965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endCxn id="68" idx="0"/>
          </p:cNvCxnSpPr>
          <p:nvPr/>
        </p:nvCxnSpPr>
        <p:spPr>
          <a:xfrm rot="5400000">
            <a:off x="1836748" y="1278815"/>
            <a:ext cx="951345" cy="18542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2165547" y="6541095"/>
            <a:ext cx="574016" cy="38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900" dirty="0" smtClean="0">
                <a:solidFill>
                  <a:schemeClr val="accent5">
                    <a:lumMod val="75000"/>
                  </a:schemeClr>
                </a:solidFill>
              </a:rPr>
              <a:t>RT</a:t>
            </a:r>
            <a:endParaRPr lang="en-AU" sz="19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58" name="Elbow Connector 257"/>
          <p:cNvCxnSpPr>
            <a:stCxn id="121" idx="2"/>
          </p:cNvCxnSpPr>
          <p:nvPr/>
        </p:nvCxnSpPr>
        <p:spPr>
          <a:xfrm rot="16200000" flipH="1">
            <a:off x="2994628" y="4498881"/>
            <a:ext cx="1343786" cy="261560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4" name="Picture 263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707280" y="7209951"/>
            <a:ext cx="1050219" cy="640115"/>
          </a:xfrm>
          <a:prstGeom prst="rect">
            <a:avLst/>
          </a:prstGeom>
        </p:spPr>
      </p:pic>
      <p:grpSp>
        <p:nvGrpSpPr>
          <p:cNvPr id="269" name="Group 268"/>
          <p:cNvGrpSpPr/>
          <p:nvPr/>
        </p:nvGrpSpPr>
        <p:grpSpPr>
          <a:xfrm>
            <a:off x="6650849" y="5349007"/>
            <a:ext cx="746488" cy="663529"/>
            <a:chOff x="2430780" y="4937313"/>
            <a:chExt cx="334863" cy="288667"/>
          </a:xfrm>
        </p:grpSpPr>
        <p:grpSp>
          <p:nvGrpSpPr>
            <p:cNvPr id="270" name="Group 269"/>
            <p:cNvGrpSpPr/>
            <p:nvPr/>
          </p:nvGrpSpPr>
          <p:grpSpPr>
            <a:xfrm rot="10800000">
              <a:off x="2476976" y="4937313"/>
              <a:ext cx="288667" cy="288667"/>
              <a:chOff x="5807333" y="2606932"/>
              <a:chExt cx="288667" cy="288667"/>
            </a:xfrm>
          </p:grpSpPr>
          <p:sp>
            <p:nvSpPr>
              <p:cNvPr id="272" name="Oval 271"/>
              <p:cNvSpPr/>
              <p:nvPr/>
            </p:nvSpPr>
            <p:spPr>
              <a:xfrm>
                <a:off x="5807333" y="2606932"/>
                <a:ext cx="288667" cy="28866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73" name="Arc 272"/>
              <p:cNvSpPr/>
              <p:nvPr/>
            </p:nvSpPr>
            <p:spPr>
              <a:xfrm flipH="1">
                <a:off x="5843416" y="2643015"/>
                <a:ext cx="216500" cy="216500"/>
              </a:xfrm>
              <a:prstGeom prst="arc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271" name="Rectangle 270"/>
            <p:cNvSpPr/>
            <p:nvPr/>
          </p:nvSpPr>
          <p:spPr>
            <a:xfrm>
              <a:off x="2430780" y="5065035"/>
              <a:ext cx="45719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6567636" y="3820153"/>
            <a:ext cx="935224" cy="867356"/>
            <a:chOff x="2249950" y="4676856"/>
            <a:chExt cx="304792" cy="389505"/>
          </a:xfrm>
        </p:grpSpPr>
        <p:sp>
          <p:nvSpPr>
            <p:cNvPr id="307" name="Rectangle 306"/>
            <p:cNvSpPr/>
            <p:nvPr/>
          </p:nvSpPr>
          <p:spPr>
            <a:xfrm>
              <a:off x="2277025" y="4676856"/>
              <a:ext cx="247745" cy="3739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8" name="Group 307"/>
            <p:cNvGrpSpPr/>
            <p:nvPr/>
          </p:nvGrpSpPr>
          <p:grpSpPr>
            <a:xfrm>
              <a:off x="2302826" y="4733916"/>
              <a:ext cx="205805" cy="207179"/>
              <a:chOff x="1371600" y="5298531"/>
              <a:chExt cx="283216" cy="392612"/>
            </a:xfrm>
          </p:grpSpPr>
          <p:cxnSp>
            <p:nvCxnSpPr>
              <p:cNvPr id="310" name="Straight Connector 309"/>
              <p:cNvCxnSpPr/>
              <p:nvPr/>
            </p:nvCxnSpPr>
            <p:spPr>
              <a:xfrm flipV="1">
                <a:off x="1371600" y="5298531"/>
                <a:ext cx="76200" cy="387943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 flipH="1">
                <a:off x="1447802" y="5298531"/>
                <a:ext cx="130814" cy="4669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 flipH="1" flipV="1">
                <a:off x="1578616" y="5303200"/>
                <a:ext cx="76200" cy="387943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9" name="TextBox 308"/>
            <p:cNvSpPr txBox="1"/>
            <p:nvPr/>
          </p:nvSpPr>
          <p:spPr>
            <a:xfrm>
              <a:off x="2249950" y="4893594"/>
              <a:ext cx="304792" cy="1727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dirty="0">
                  <a:solidFill>
                    <a:schemeClr val="accent2">
                      <a:lumMod val="75000"/>
                    </a:schemeClr>
                  </a:solidFill>
                </a:rPr>
                <a:t>4-8GHz</a:t>
              </a:r>
            </a:p>
          </p:txBody>
        </p:sp>
      </p:grpSp>
      <p:grpSp>
        <p:nvGrpSpPr>
          <p:cNvPr id="320" name="Group 319"/>
          <p:cNvGrpSpPr/>
          <p:nvPr/>
        </p:nvGrpSpPr>
        <p:grpSpPr>
          <a:xfrm>
            <a:off x="6649033" y="6211666"/>
            <a:ext cx="746488" cy="663529"/>
            <a:chOff x="2430780" y="4937313"/>
            <a:chExt cx="334863" cy="288667"/>
          </a:xfrm>
        </p:grpSpPr>
        <p:grpSp>
          <p:nvGrpSpPr>
            <p:cNvPr id="321" name="Group 320"/>
            <p:cNvGrpSpPr/>
            <p:nvPr/>
          </p:nvGrpSpPr>
          <p:grpSpPr>
            <a:xfrm rot="10800000">
              <a:off x="2476976" y="4937313"/>
              <a:ext cx="288667" cy="288667"/>
              <a:chOff x="5807333" y="2606932"/>
              <a:chExt cx="288667" cy="288667"/>
            </a:xfrm>
          </p:grpSpPr>
          <p:sp>
            <p:nvSpPr>
              <p:cNvPr id="323" name="Oval 322"/>
              <p:cNvSpPr/>
              <p:nvPr/>
            </p:nvSpPr>
            <p:spPr>
              <a:xfrm>
                <a:off x="5807333" y="2606932"/>
                <a:ext cx="288667" cy="28866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24" name="Arc 323"/>
              <p:cNvSpPr/>
              <p:nvPr/>
            </p:nvSpPr>
            <p:spPr>
              <a:xfrm flipH="1">
                <a:off x="5843416" y="2643015"/>
                <a:ext cx="216500" cy="216500"/>
              </a:xfrm>
              <a:prstGeom prst="arc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322" name="Rectangle 321"/>
            <p:cNvSpPr/>
            <p:nvPr/>
          </p:nvSpPr>
          <p:spPr>
            <a:xfrm>
              <a:off x="2430780" y="5065035"/>
              <a:ext cx="45719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25" name="Rounded Rectangle 324"/>
          <p:cNvSpPr/>
          <p:nvPr/>
        </p:nvSpPr>
        <p:spPr>
          <a:xfrm>
            <a:off x="5296761" y="2403807"/>
            <a:ext cx="727478" cy="35448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tx1"/>
                </a:solidFill>
              </a:rPr>
              <a:t>20dB</a:t>
            </a:r>
          </a:p>
        </p:txBody>
      </p:sp>
      <p:sp>
        <p:nvSpPr>
          <p:cNvPr id="326" name="Rounded Rectangle 325"/>
          <p:cNvSpPr/>
          <p:nvPr/>
        </p:nvSpPr>
        <p:spPr>
          <a:xfrm>
            <a:off x="5297123" y="2976503"/>
            <a:ext cx="727478" cy="35448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tx1"/>
                </a:solidFill>
              </a:rPr>
              <a:t>20dB</a:t>
            </a:r>
          </a:p>
        </p:txBody>
      </p:sp>
      <p:sp>
        <p:nvSpPr>
          <p:cNvPr id="331" name="Rounded Rectangle 330"/>
          <p:cNvSpPr/>
          <p:nvPr/>
        </p:nvSpPr>
        <p:spPr>
          <a:xfrm>
            <a:off x="5312262" y="3597327"/>
            <a:ext cx="727478" cy="35448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tx1"/>
                </a:solidFill>
              </a:rPr>
              <a:t>20dB</a:t>
            </a:r>
          </a:p>
        </p:txBody>
      </p:sp>
      <p:sp>
        <p:nvSpPr>
          <p:cNvPr id="359" name="Isosceles Triangle 358"/>
          <p:cNvSpPr/>
          <p:nvPr/>
        </p:nvSpPr>
        <p:spPr>
          <a:xfrm>
            <a:off x="6748881" y="1837727"/>
            <a:ext cx="552024" cy="4074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360" name="TextBox 359"/>
          <p:cNvSpPr txBox="1"/>
          <p:nvPr/>
        </p:nvSpPr>
        <p:spPr>
          <a:xfrm>
            <a:off x="6009130" y="2153338"/>
            <a:ext cx="10985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00" dirty="0">
                <a:solidFill>
                  <a:schemeClr val="accent2">
                    <a:lumMod val="75000"/>
                  </a:schemeClr>
                </a:solidFill>
              </a:rPr>
              <a:t>V/V amp</a:t>
            </a:r>
          </a:p>
        </p:txBody>
      </p:sp>
      <p:cxnSp>
        <p:nvCxnSpPr>
          <p:cNvPr id="373" name="Straight Arrow Connector 372"/>
          <p:cNvCxnSpPr/>
          <p:nvPr/>
        </p:nvCxnSpPr>
        <p:spPr>
          <a:xfrm>
            <a:off x="2269550" y="6163787"/>
            <a:ext cx="0" cy="320580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>
            <a:stCxn id="121" idx="2"/>
          </p:cNvCxnSpPr>
          <p:nvPr/>
        </p:nvCxnSpPr>
        <p:spPr>
          <a:xfrm flipV="1">
            <a:off x="3535741" y="1837728"/>
            <a:ext cx="7653" cy="21200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3172002" y="2913904"/>
            <a:ext cx="727478" cy="3544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 smtClean="0">
                <a:solidFill>
                  <a:schemeClr val="tx1"/>
                </a:solidFill>
              </a:rPr>
              <a:t>10dB</a:t>
            </a:r>
            <a:endParaRPr lang="en-AU" sz="1900" dirty="0">
              <a:solidFill>
                <a:schemeClr val="tx1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3172002" y="3603287"/>
            <a:ext cx="727478" cy="3544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 smtClean="0">
                <a:solidFill>
                  <a:schemeClr val="tx1"/>
                </a:solidFill>
              </a:rPr>
              <a:t>10dB</a:t>
            </a:r>
            <a:endParaRPr lang="en-AU" sz="1900" dirty="0">
              <a:solidFill>
                <a:schemeClr val="tx1"/>
              </a:solidFill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3161581" y="2467362"/>
            <a:ext cx="727478" cy="3544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tx1"/>
                </a:solidFill>
              </a:rPr>
              <a:t>20dB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1667914" y="1847201"/>
            <a:ext cx="1103583" cy="533492"/>
          </a:xfrm>
          <a:prstGeom prst="roundRect">
            <a:avLst/>
          </a:prstGeom>
          <a:solidFill>
            <a:srgbClr val="FFCCCC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tx1"/>
                </a:solidFill>
              </a:rPr>
              <a:t>DC source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390687" y="7575053"/>
            <a:ext cx="53893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lead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50246" y="7869983"/>
            <a:ext cx="786882" cy="3847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</a:rPr>
              <a:t>TWPA</a:t>
            </a:r>
            <a:endParaRPr lang="en-US" sz="1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426680" y="6665659"/>
            <a:ext cx="947555" cy="1212760"/>
          </a:xfrm>
          <a:prstGeom prst="rect">
            <a:avLst/>
          </a:prstGeom>
          <a:solidFill>
            <a:schemeClr val="tx1">
              <a:alpha val="27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>
            <a:off x="5899269" y="5079031"/>
            <a:ext cx="4355" cy="192814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Isosceles Triangle 75"/>
          <p:cNvSpPr/>
          <p:nvPr/>
        </p:nvSpPr>
        <p:spPr>
          <a:xfrm rot="10800000">
            <a:off x="5610326" y="7007177"/>
            <a:ext cx="586598" cy="367847"/>
          </a:xfrm>
          <a:prstGeom prst="triangl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>
            <a:off x="5903624" y="7362044"/>
            <a:ext cx="0" cy="38082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5886405" y="7742873"/>
            <a:ext cx="1159224" cy="291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rc 80"/>
          <p:cNvSpPr/>
          <p:nvPr/>
        </p:nvSpPr>
        <p:spPr>
          <a:xfrm>
            <a:off x="4606454" y="6268015"/>
            <a:ext cx="495947" cy="245233"/>
          </a:xfrm>
          <a:prstGeom prst="arc">
            <a:avLst>
              <a:gd name="adj1" fmla="val 10711844"/>
              <a:gd name="adj2" fmla="val 0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 rot="10800000">
            <a:off x="5114669" y="5626760"/>
            <a:ext cx="984829" cy="1057559"/>
            <a:chOff x="5779485" y="5403354"/>
            <a:chExt cx="984829" cy="1057559"/>
          </a:xfrm>
        </p:grpSpPr>
        <p:sp>
          <p:nvSpPr>
            <p:cNvPr id="71" name="Rectangle 70"/>
            <p:cNvSpPr/>
            <p:nvPr/>
          </p:nvSpPr>
          <p:spPr>
            <a:xfrm>
              <a:off x="5779485" y="5548199"/>
              <a:ext cx="375957" cy="795126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Arc 71"/>
            <p:cNvSpPr/>
            <p:nvPr/>
          </p:nvSpPr>
          <p:spPr>
            <a:xfrm rot="10800000">
              <a:off x="6016410" y="5403354"/>
              <a:ext cx="294095" cy="299634"/>
            </a:xfrm>
            <a:prstGeom prst="arc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73" name="Arc 72"/>
            <p:cNvSpPr/>
            <p:nvPr/>
          </p:nvSpPr>
          <p:spPr>
            <a:xfrm rot="16200000">
              <a:off x="6043560" y="6157273"/>
              <a:ext cx="239794" cy="367486"/>
            </a:xfrm>
            <a:prstGeom prst="arc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10800000" flipH="1">
              <a:off x="6150449" y="5692410"/>
              <a:ext cx="613865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6184051" y="6164337"/>
              <a:ext cx="138160" cy="1126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" t="46736" r="91896" b="35618"/>
          <a:stretch/>
        </p:blipFill>
        <p:spPr>
          <a:xfrm>
            <a:off x="823353" y="4775653"/>
            <a:ext cx="518952" cy="583611"/>
          </a:xfrm>
          <a:prstGeom prst="rect">
            <a:avLst/>
          </a:prstGeom>
          <a:ln w="19050">
            <a:noFill/>
          </a:ln>
        </p:spPr>
      </p:pic>
      <p:sp>
        <p:nvSpPr>
          <p:cNvPr id="96" name="Rectangle 95"/>
          <p:cNvSpPr/>
          <p:nvPr/>
        </p:nvSpPr>
        <p:spPr>
          <a:xfrm>
            <a:off x="112188" y="4755885"/>
            <a:ext cx="764954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900" dirty="0" smtClean="0">
                <a:solidFill>
                  <a:schemeClr val="accent4">
                    <a:lumMod val="50000"/>
                  </a:schemeClr>
                </a:solidFill>
              </a:rPr>
              <a:t>DC</a:t>
            </a:r>
          </a:p>
          <a:p>
            <a:pPr algn="ctr"/>
            <a:r>
              <a:rPr lang="en-AU" sz="19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AU" sz="1900" dirty="0">
                <a:solidFill>
                  <a:schemeClr val="accent4">
                    <a:lumMod val="50000"/>
                  </a:schemeClr>
                </a:solidFill>
              </a:rPr>
              <a:t>block</a:t>
            </a:r>
          </a:p>
        </p:txBody>
      </p:sp>
      <p:cxnSp>
        <p:nvCxnSpPr>
          <p:cNvPr id="97" name="Straight Connector 96"/>
          <p:cNvCxnSpPr/>
          <p:nvPr/>
        </p:nvCxnSpPr>
        <p:spPr>
          <a:xfrm flipH="1" flipV="1">
            <a:off x="1067392" y="2370437"/>
            <a:ext cx="7053" cy="2637931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536525" y="1843539"/>
            <a:ext cx="1061734" cy="5268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 smtClean="0">
                <a:solidFill>
                  <a:schemeClr val="tx1"/>
                </a:solidFill>
              </a:rPr>
              <a:t>MW source 1</a:t>
            </a:r>
            <a:endParaRPr lang="en-AU" sz="1900" dirty="0">
              <a:solidFill>
                <a:schemeClr val="tx1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747312" y="3651315"/>
            <a:ext cx="695391" cy="3955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 smtClean="0">
                <a:solidFill>
                  <a:schemeClr val="tx1"/>
                </a:solidFill>
              </a:rPr>
              <a:t>3dB</a:t>
            </a:r>
            <a:endParaRPr lang="en-AU" sz="1900" dirty="0">
              <a:solidFill>
                <a:schemeClr val="tx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655086" y="2465440"/>
            <a:ext cx="822112" cy="3955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 smtClean="0">
                <a:solidFill>
                  <a:schemeClr val="tx1"/>
                </a:solidFill>
              </a:rPr>
              <a:t>10dB</a:t>
            </a:r>
            <a:endParaRPr lang="en-AU" sz="1900" dirty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109682" y="7609956"/>
            <a:ext cx="1512742" cy="384721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1900" dirty="0">
                <a:solidFill>
                  <a:schemeClr val="accent4">
                    <a:lumMod val="75000"/>
                  </a:schemeClr>
                </a:solidFill>
              </a:rPr>
              <a:t>MW antenna</a:t>
            </a:r>
          </a:p>
        </p:txBody>
      </p:sp>
      <p:sp>
        <p:nvSpPr>
          <p:cNvPr id="102" name="Isosceles Triangle 101"/>
          <p:cNvSpPr/>
          <p:nvPr/>
        </p:nvSpPr>
        <p:spPr>
          <a:xfrm rot="10800000">
            <a:off x="628403" y="9133578"/>
            <a:ext cx="428441" cy="269280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103" name="Elbow Connector 102"/>
          <p:cNvCxnSpPr>
            <a:stCxn id="102" idx="3"/>
          </p:cNvCxnSpPr>
          <p:nvPr/>
        </p:nvCxnSpPr>
        <p:spPr>
          <a:xfrm rot="5400000" flipH="1" flipV="1">
            <a:off x="871414" y="8845347"/>
            <a:ext cx="259441" cy="317022"/>
          </a:xfrm>
          <a:prstGeom prst="bentConnector2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95" idx="2"/>
            <a:endCxn id="101" idx="3"/>
          </p:cNvCxnSpPr>
          <p:nvPr/>
        </p:nvCxnSpPr>
        <p:spPr>
          <a:xfrm rot="5400000">
            <a:off x="131100" y="6094217"/>
            <a:ext cx="1686682" cy="21677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 flipV="1">
            <a:off x="2988921" y="8033347"/>
            <a:ext cx="1868601" cy="1926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4547316" y="4735693"/>
            <a:ext cx="643506" cy="663529"/>
            <a:chOff x="5807333" y="2606932"/>
            <a:chExt cx="288667" cy="288667"/>
          </a:xfrm>
        </p:grpSpPr>
        <p:sp>
          <p:nvSpPr>
            <p:cNvPr id="119" name="Oval 118"/>
            <p:cNvSpPr/>
            <p:nvPr/>
          </p:nvSpPr>
          <p:spPr>
            <a:xfrm>
              <a:off x="5807333" y="2606932"/>
              <a:ext cx="288667" cy="28866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2" name="Arc 121"/>
            <p:cNvSpPr/>
            <p:nvPr/>
          </p:nvSpPr>
          <p:spPr>
            <a:xfrm flipH="1">
              <a:off x="5843416" y="2643015"/>
              <a:ext cx="216500" cy="216500"/>
            </a:xfrm>
            <a:prstGeom prst="arc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30" name="Isosceles Triangle 129"/>
          <p:cNvSpPr/>
          <p:nvPr/>
        </p:nvSpPr>
        <p:spPr>
          <a:xfrm>
            <a:off x="6749189" y="2390335"/>
            <a:ext cx="552024" cy="4074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39" name="Rectangle 138"/>
          <p:cNvSpPr/>
          <p:nvPr/>
        </p:nvSpPr>
        <p:spPr>
          <a:xfrm>
            <a:off x="5853871" y="1127187"/>
            <a:ext cx="1233031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900" dirty="0" smtClean="0">
                <a:solidFill>
                  <a:schemeClr val="accent2">
                    <a:lumMod val="75000"/>
                  </a:schemeClr>
                </a:solidFill>
              </a:rPr>
              <a:t>Double DC</a:t>
            </a:r>
          </a:p>
          <a:p>
            <a:pPr algn="ctr"/>
            <a:r>
              <a:rPr lang="en-AU" sz="19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AU" sz="1900" dirty="0">
                <a:solidFill>
                  <a:schemeClr val="accent2">
                    <a:lumMod val="75000"/>
                  </a:schemeClr>
                </a:solidFill>
              </a:rPr>
              <a:t>block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884843" y="1269387"/>
            <a:ext cx="526051" cy="446070"/>
            <a:chOff x="8101939" y="2539105"/>
            <a:chExt cx="526051" cy="446070"/>
          </a:xfrm>
        </p:grpSpPr>
        <p:grpSp>
          <p:nvGrpSpPr>
            <p:cNvPr id="140" name="Group 139"/>
            <p:cNvGrpSpPr/>
            <p:nvPr/>
          </p:nvGrpSpPr>
          <p:grpSpPr>
            <a:xfrm>
              <a:off x="8118787" y="2539105"/>
              <a:ext cx="509203" cy="446070"/>
              <a:chOff x="2579873" y="609600"/>
              <a:chExt cx="194337" cy="152400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2579873" y="666750"/>
                <a:ext cx="91440" cy="47625"/>
                <a:chOff x="2557462" y="638175"/>
                <a:chExt cx="152400" cy="47625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2557462" y="685800"/>
                  <a:ext cx="15240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557462" y="638175"/>
                  <a:ext cx="15240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1"/>
              <p:cNvGrpSpPr/>
              <p:nvPr/>
            </p:nvGrpSpPr>
            <p:grpSpPr>
              <a:xfrm>
                <a:off x="2682770" y="666750"/>
                <a:ext cx="91440" cy="47625"/>
                <a:chOff x="2557462" y="638175"/>
                <a:chExt cx="152400" cy="47625"/>
              </a:xfrm>
            </p:grpSpPr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2557462" y="685800"/>
                  <a:ext cx="15240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2557462" y="638175"/>
                  <a:ext cx="15240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3" name="Straight Connector 142"/>
              <p:cNvCxnSpPr/>
              <p:nvPr/>
            </p:nvCxnSpPr>
            <p:spPr>
              <a:xfrm>
                <a:off x="2625593" y="609600"/>
                <a:ext cx="102897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flipV="1">
                <a:off x="2728490" y="609600"/>
                <a:ext cx="0" cy="5715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2728490" y="714375"/>
                <a:ext cx="0" cy="47625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>
                <a:off x="2625593" y="762000"/>
                <a:ext cx="102897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8101939" y="2735488"/>
              <a:ext cx="261165" cy="110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5521869" y="1278143"/>
            <a:ext cx="526051" cy="446070"/>
            <a:chOff x="8101939" y="2539105"/>
            <a:chExt cx="526051" cy="446070"/>
          </a:xfrm>
        </p:grpSpPr>
        <p:grpSp>
          <p:nvGrpSpPr>
            <p:cNvPr id="154" name="Group 153"/>
            <p:cNvGrpSpPr/>
            <p:nvPr/>
          </p:nvGrpSpPr>
          <p:grpSpPr>
            <a:xfrm>
              <a:off x="8118787" y="2539105"/>
              <a:ext cx="509203" cy="446070"/>
              <a:chOff x="2579873" y="609600"/>
              <a:chExt cx="194337" cy="152400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2579873" y="666750"/>
                <a:ext cx="91440" cy="47625"/>
                <a:chOff x="2557462" y="638175"/>
                <a:chExt cx="152400" cy="47625"/>
              </a:xfrm>
            </p:grpSpPr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2557462" y="685800"/>
                  <a:ext cx="15240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2557462" y="638175"/>
                  <a:ext cx="15240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7" name="Group 156"/>
              <p:cNvGrpSpPr/>
              <p:nvPr/>
            </p:nvGrpSpPr>
            <p:grpSpPr>
              <a:xfrm>
                <a:off x="2682770" y="666750"/>
                <a:ext cx="91440" cy="47625"/>
                <a:chOff x="2557462" y="638175"/>
                <a:chExt cx="152400" cy="47625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2557462" y="685800"/>
                  <a:ext cx="15240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2557462" y="638175"/>
                  <a:ext cx="15240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8" name="Straight Connector 157"/>
              <p:cNvCxnSpPr/>
              <p:nvPr/>
            </p:nvCxnSpPr>
            <p:spPr>
              <a:xfrm>
                <a:off x="2625593" y="609600"/>
                <a:ext cx="102897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flipV="1">
                <a:off x="2728490" y="609600"/>
                <a:ext cx="0" cy="5715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2728490" y="714375"/>
                <a:ext cx="0" cy="47625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flipH="1">
                <a:off x="2625593" y="762000"/>
                <a:ext cx="102897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Rectangle 154"/>
            <p:cNvSpPr/>
            <p:nvPr/>
          </p:nvSpPr>
          <p:spPr>
            <a:xfrm>
              <a:off x="8101939" y="2735488"/>
              <a:ext cx="261165" cy="110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3406750" y="1934623"/>
            <a:ext cx="526051" cy="446070"/>
            <a:chOff x="8101939" y="2539105"/>
            <a:chExt cx="526051" cy="44607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118787" y="2539105"/>
              <a:ext cx="509203" cy="446070"/>
              <a:chOff x="2579873" y="609600"/>
              <a:chExt cx="194337" cy="152400"/>
            </a:xfrm>
          </p:grpSpPr>
          <p:grpSp>
            <p:nvGrpSpPr>
              <p:cNvPr id="169" name="Group 168"/>
              <p:cNvGrpSpPr/>
              <p:nvPr/>
            </p:nvGrpSpPr>
            <p:grpSpPr>
              <a:xfrm>
                <a:off x="2579873" y="666750"/>
                <a:ext cx="91440" cy="47625"/>
                <a:chOff x="2557462" y="638175"/>
                <a:chExt cx="152400" cy="47625"/>
              </a:xfrm>
            </p:grpSpPr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2557462" y="685800"/>
                  <a:ext cx="152400" cy="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2557462" y="638175"/>
                  <a:ext cx="152400" cy="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/>
              <p:cNvGrpSpPr/>
              <p:nvPr/>
            </p:nvGrpSpPr>
            <p:grpSpPr>
              <a:xfrm>
                <a:off x="2682770" y="666750"/>
                <a:ext cx="91440" cy="47625"/>
                <a:chOff x="2557462" y="638175"/>
                <a:chExt cx="152400" cy="47625"/>
              </a:xfrm>
            </p:grpSpPr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2557462" y="685800"/>
                  <a:ext cx="152400" cy="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2557462" y="638175"/>
                  <a:ext cx="152400" cy="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1" name="Straight Connector 170"/>
              <p:cNvCxnSpPr/>
              <p:nvPr/>
            </p:nvCxnSpPr>
            <p:spPr>
              <a:xfrm>
                <a:off x="2625593" y="609600"/>
                <a:ext cx="1028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V="1">
                <a:off x="2728490" y="609600"/>
                <a:ext cx="0" cy="5715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2728490" y="714375"/>
                <a:ext cx="0" cy="4762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H="1">
                <a:off x="2625593" y="762000"/>
                <a:ext cx="1028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Rectangle 167"/>
            <p:cNvSpPr/>
            <p:nvPr/>
          </p:nvSpPr>
          <p:spPr>
            <a:xfrm>
              <a:off x="8101939" y="2724337"/>
              <a:ext cx="261165" cy="110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81" name="Straight Connector 180"/>
          <p:cNvCxnSpPr>
            <a:endCxn id="119" idx="6"/>
          </p:cNvCxnSpPr>
          <p:nvPr/>
        </p:nvCxnSpPr>
        <p:spPr>
          <a:xfrm flipH="1">
            <a:off x="5190822" y="5066368"/>
            <a:ext cx="708447" cy="1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19" idx="4"/>
          </p:cNvCxnSpPr>
          <p:nvPr/>
        </p:nvCxnSpPr>
        <p:spPr>
          <a:xfrm flipH="1">
            <a:off x="4863170" y="5399222"/>
            <a:ext cx="5899" cy="265339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19" idx="0"/>
            <a:endCxn id="331" idx="2"/>
          </p:cNvCxnSpPr>
          <p:nvPr/>
        </p:nvCxnSpPr>
        <p:spPr>
          <a:xfrm rot="5400000" flipH="1" flipV="1">
            <a:off x="4880593" y="3940285"/>
            <a:ext cx="783885" cy="80693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5000088" y="5425964"/>
            <a:ext cx="962123" cy="3847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</a:rPr>
              <a:t>Coupler</a:t>
            </a:r>
            <a:endParaRPr lang="en-US" sz="1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5038331" y="4569819"/>
            <a:ext cx="1146276" cy="3847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</a:rPr>
              <a:t>Circulator</a:t>
            </a:r>
            <a:endParaRPr lang="en-US" sz="1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4369307" y="6384685"/>
            <a:ext cx="266569" cy="820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4362188" y="2440616"/>
            <a:ext cx="7119" cy="395227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ounded Rectangle 231"/>
          <p:cNvSpPr/>
          <p:nvPr/>
        </p:nvSpPr>
        <p:spPr>
          <a:xfrm>
            <a:off x="3027610" y="1299729"/>
            <a:ext cx="1016262" cy="5536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tx1"/>
                </a:solidFill>
              </a:rPr>
              <a:t>AWG</a:t>
            </a:r>
          </a:p>
        </p:txBody>
      </p:sp>
      <p:sp>
        <p:nvSpPr>
          <p:cNvPr id="234" name="Rounded Rectangle 233"/>
          <p:cNvSpPr/>
          <p:nvPr/>
        </p:nvSpPr>
        <p:spPr>
          <a:xfrm>
            <a:off x="4069937" y="1895112"/>
            <a:ext cx="1071562" cy="52689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 smtClean="0">
                <a:solidFill>
                  <a:schemeClr val="tx1"/>
                </a:solidFill>
              </a:rPr>
              <a:t>MW source 2</a:t>
            </a:r>
            <a:endParaRPr lang="en-AU" sz="1900" dirty="0">
              <a:solidFill>
                <a:schemeClr val="tx1"/>
              </a:solidFill>
            </a:endParaRPr>
          </a:p>
        </p:txBody>
      </p:sp>
      <p:sp>
        <p:nvSpPr>
          <p:cNvPr id="275" name="Rounded Rectangle 274"/>
          <p:cNvSpPr/>
          <p:nvPr/>
        </p:nvSpPr>
        <p:spPr>
          <a:xfrm>
            <a:off x="311758" y="635796"/>
            <a:ext cx="1061734" cy="51293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tx1"/>
                </a:solidFill>
              </a:rPr>
              <a:t>TTL trigger</a:t>
            </a:r>
          </a:p>
        </p:txBody>
      </p:sp>
      <p:cxnSp>
        <p:nvCxnSpPr>
          <p:cNvPr id="276" name="Elbow Connector 275"/>
          <p:cNvCxnSpPr>
            <a:stCxn id="275" idx="2"/>
            <a:endCxn id="98" idx="0"/>
          </p:cNvCxnSpPr>
          <p:nvPr/>
        </p:nvCxnSpPr>
        <p:spPr>
          <a:xfrm rot="16200000" flipH="1">
            <a:off x="607604" y="1383751"/>
            <a:ext cx="694808" cy="22476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Elbow Connector 276"/>
          <p:cNvCxnSpPr>
            <a:stCxn id="144" idx="1"/>
            <a:endCxn id="275" idx="3"/>
          </p:cNvCxnSpPr>
          <p:nvPr/>
        </p:nvCxnSpPr>
        <p:spPr>
          <a:xfrm rot="10800000" flipV="1">
            <a:off x="1373492" y="490930"/>
            <a:ext cx="753920" cy="401333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282"/>
          <p:cNvCxnSpPr>
            <a:endCxn id="232" idx="1"/>
          </p:cNvCxnSpPr>
          <p:nvPr/>
        </p:nvCxnSpPr>
        <p:spPr>
          <a:xfrm>
            <a:off x="1163338" y="1155853"/>
            <a:ext cx="1864272" cy="420695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Elbow Connector 284"/>
          <p:cNvCxnSpPr>
            <a:endCxn id="234" idx="0"/>
          </p:cNvCxnSpPr>
          <p:nvPr/>
        </p:nvCxnSpPr>
        <p:spPr>
          <a:xfrm>
            <a:off x="1382672" y="1051503"/>
            <a:ext cx="3223046" cy="843609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/>
          <p:cNvSpPr txBox="1"/>
          <p:nvPr/>
        </p:nvSpPr>
        <p:spPr>
          <a:xfrm>
            <a:off x="6431421" y="4601703"/>
            <a:ext cx="1180131" cy="6771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</a:rPr>
              <a:t>Band pass</a:t>
            </a:r>
            <a:endParaRPr lang="en-US" sz="19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900" dirty="0" smtClean="0">
                <a:solidFill>
                  <a:schemeClr val="accent2">
                    <a:lumMod val="75000"/>
                  </a:schemeClr>
                </a:solidFill>
              </a:rPr>
              <a:t>Filter</a:t>
            </a:r>
          </a:p>
        </p:txBody>
      </p:sp>
      <p:pic>
        <p:nvPicPr>
          <p:cNvPr id="256" name="Picture 255"/>
          <p:cNvPicPr>
            <a:picLocks noChangeAspect="1"/>
          </p:cNvPicPr>
          <p:nvPr/>
        </p:nvPicPr>
        <p:blipFill rotWithShape="1">
          <a:blip r:embed="rId6"/>
          <a:srcRect l="7828" r="7457"/>
          <a:stretch/>
        </p:blipFill>
        <p:spPr>
          <a:xfrm>
            <a:off x="1150235" y="7058126"/>
            <a:ext cx="2403414" cy="2039566"/>
          </a:xfrm>
          <a:prstGeom prst="rect">
            <a:avLst/>
          </a:prstGeom>
        </p:spPr>
      </p:pic>
      <p:sp>
        <p:nvSpPr>
          <p:cNvPr id="216" name="Rounded Rectangle 215"/>
          <p:cNvSpPr/>
          <p:nvPr/>
        </p:nvSpPr>
        <p:spPr>
          <a:xfrm>
            <a:off x="1754895" y="6753839"/>
            <a:ext cx="518188" cy="35174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accent5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48412" y="9190919"/>
            <a:ext cx="574016" cy="38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900" dirty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lang="en-AU" sz="1900" dirty="0" smtClean="0">
                <a:solidFill>
                  <a:schemeClr val="accent5">
                    <a:lumMod val="75000"/>
                  </a:schemeClr>
                </a:solidFill>
              </a:rPr>
              <a:t>B</a:t>
            </a:r>
            <a:endParaRPr lang="en-AU" sz="1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26997" y="9003858"/>
            <a:ext cx="487920" cy="3359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900" dirty="0">
                <a:solidFill>
                  <a:schemeClr val="accent5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2924818" y="9187316"/>
            <a:ext cx="574016" cy="38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900" dirty="0" smtClean="0">
                <a:solidFill>
                  <a:schemeClr val="accent5">
                    <a:lumMod val="75000"/>
                  </a:schemeClr>
                </a:solidFill>
              </a:rPr>
              <a:t>TLB</a:t>
            </a:r>
            <a:endParaRPr lang="en-AU" sz="1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2820901" y="6541323"/>
            <a:ext cx="574016" cy="38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900" dirty="0" smtClean="0">
                <a:solidFill>
                  <a:schemeClr val="accent5">
                    <a:lumMod val="75000"/>
                  </a:schemeClr>
                </a:solidFill>
              </a:rPr>
              <a:t>TLT</a:t>
            </a:r>
            <a:endParaRPr lang="en-AU" sz="1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3612471" y="8585000"/>
            <a:ext cx="496263" cy="38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900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AU" sz="1900" dirty="0" smtClean="0">
                <a:solidFill>
                  <a:schemeClr val="accent5">
                    <a:lumMod val="75000"/>
                  </a:schemeClr>
                </a:solidFill>
              </a:rPr>
              <a:t>B</a:t>
            </a:r>
            <a:endParaRPr lang="en-AU" sz="1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624965" y="7092458"/>
            <a:ext cx="444972" cy="38472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900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AU" sz="1900" dirty="0" smtClean="0">
                <a:solidFill>
                  <a:schemeClr val="accent5">
                    <a:lumMod val="75000"/>
                  </a:schemeClr>
                </a:solidFill>
              </a:rPr>
              <a:t>B</a:t>
            </a:r>
            <a:endParaRPr lang="en-AU" sz="19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02" name="Elbow Connector 301"/>
          <p:cNvCxnSpPr>
            <a:endCxn id="264" idx="3"/>
          </p:cNvCxnSpPr>
          <p:nvPr/>
        </p:nvCxnSpPr>
        <p:spPr>
          <a:xfrm rot="16200000" flipH="1">
            <a:off x="3499612" y="6272122"/>
            <a:ext cx="1030466" cy="43508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endCxn id="325" idx="0"/>
          </p:cNvCxnSpPr>
          <p:nvPr/>
        </p:nvCxnSpPr>
        <p:spPr>
          <a:xfrm flipH="1">
            <a:off x="5660500" y="1031563"/>
            <a:ext cx="2738" cy="137224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3" name="Picture 182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8763" b="93196" l="9951" r="75426">
                        <a14:backgroundMark x1="64431" y1="62680" x2="64431" y2="626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944" t="37987" r="28147" b="20593"/>
          <a:stretch/>
        </p:blipFill>
        <p:spPr>
          <a:xfrm rot="16200000" flipH="1">
            <a:off x="3347620" y="5142021"/>
            <a:ext cx="926432" cy="85400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84" name="TextBox 183"/>
          <p:cNvSpPr txBox="1"/>
          <p:nvPr/>
        </p:nvSpPr>
        <p:spPr>
          <a:xfrm>
            <a:off x="3032474" y="4746558"/>
            <a:ext cx="794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900" dirty="0" smtClean="0">
                <a:solidFill>
                  <a:srgbClr val="00B050"/>
                </a:solidFill>
              </a:rPr>
              <a:t>Bias-T</a:t>
            </a:r>
            <a:endParaRPr lang="en-AU" sz="1900" dirty="0">
              <a:solidFill>
                <a:srgbClr val="00B050"/>
              </a:solidFill>
            </a:endParaRPr>
          </a:p>
        </p:txBody>
      </p:sp>
      <p:cxnSp>
        <p:nvCxnSpPr>
          <p:cNvPr id="248" name="Straight Arrow Connector 247"/>
          <p:cNvCxnSpPr/>
          <p:nvPr/>
        </p:nvCxnSpPr>
        <p:spPr>
          <a:xfrm flipV="1">
            <a:off x="2789202" y="5569024"/>
            <a:ext cx="791254" cy="810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0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2302</TotalTime>
  <Words>58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45</cp:revision>
  <dcterms:created xsi:type="dcterms:W3CDTF">2018-09-17T07:54:31Z</dcterms:created>
  <dcterms:modified xsi:type="dcterms:W3CDTF">2018-10-08T03:59:05Z</dcterms:modified>
</cp:coreProperties>
</file>