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7559675" cy="10439400"/>
  <p:notesSz cx="6858000" cy="9144000"/>
  <p:defaultTextStyle>
    <a:defPPr>
      <a:defRPr lang="en-US"/>
    </a:defPPr>
    <a:lvl1pPr marL="0" algn="l" defTabSz="870801" rtl="0" eaLnBrk="1" latinLnBrk="0" hangingPunct="1">
      <a:defRPr sz="1714" kern="1200">
        <a:solidFill>
          <a:schemeClr val="tx1"/>
        </a:solidFill>
        <a:latin typeface="+mn-lt"/>
        <a:ea typeface="+mn-ea"/>
        <a:cs typeface="+mn-cs"/>
      </a:defRPr>
    </a:lvl1pPr>
    <a:lvl2pPr marL="435401" algn="l" defTabSz="870801" rtl="0" eaLnBrk="1" latinLnBrk="0" hangingPunct="1">
      <a:defRPr sz="1714" kern="1200">
        <a:solidFill>
          <a:schemeClr val="tx1"/>
        </a:solidFill>
        <a:latin typeface="+mn-lt"/>
        <a:ea typeface="+mn-ea"/>
        <a:cs typeface="+mn-cs"/>
      </a:defRPr>
    </a:lvl2pPr>
    <a:lvl3pPr marL="870801" algn="l" defTabSz="870801" rtl="0" eaLnBrk="1" latinLnBrk="0" hangingPunct="1">
      <a:defRPr sz="1714" kern="1200">
        <a:solidFill>
          <a:schemeClr val="tx1"/>
        </a:solidFill>
        <a:latin typeface="+mn-lt"/>
        <a:ea typeface="+mn-ea"/>
        <a:cs typeface="+mn-cs"/>
      </a:defRPr>
    </a:lvl3pPr>
    <a:lvl4pPr marL="1306202" algn="l" defTabSz="870801" rtl="0" eaLnBrk="1" latinLnBrk="0" hangingPunct="1">
      <a:defRPr sz="1714" kern="1200">
        <a:solidFill>
          <a:schemeClr val="tx1"/>
        </a:solidFill>
        <a:latin typeface="+mn-lt"/>
        <a:ea typeface="+mn-ea"/>
        <a:cs typeface="+mn-cs"/>
      </a:defRPr>
    </a:lvl4pPr>
    <a:lvl5pPr marL="1741603" algn="l" defTabSz="870801" rtl="0" eaLnBrk="1" latinLnBrk="0" hangingPunct="1">
      <a:defRPr sz="1714" kern="1200">
        <a:solidFill>
          <a:schemeClr val="tx1"/>
        </a:solidFill>
        <a:latin typeface="+mn-lt"/>
        <a:ea typeface="+mn-ea"/>
        <a:cs typeface="+mn-cs"/>
      </a:defRPr>
    </a:lvl5pPr>
    <a:lvl6pPr marL="2177004" algn="l" defTabSz="870801" rtl="0" eaLnBrk="1" latinLnBrk="0" hangingPunct="1">
      <a:defRPr sz="1714" kern="1200">
        <a:solidFill>
          <a:schemeClr val="tx1"/>
        </a:solidFill>
        <a:latin typeface="+mn-lt"/>
        <a:ea typeface="+mn-ea"/>
        <a:cs typeface="+mn-cs"/>
      </a:defRPr>
    </a:lvl6pPr>
    <a:lvl7pPr marL="2612404" algn="l" defTabSz="870801" rtl="0" eaLnBrk="1" latinLnBrk="0" hangingPunct="1">
      <a:defRPr sz="1714" kern="1200">
        <a:solidFill>
          <a:schemeClr val="tx1"/>
        </a:solidFill>
        <a:latin typeface="+mn-lt"/>
        <a:ea typeface="+mn-ea"/>
        <a:cs typeface="+mn-cs"/>
      </a:defRPr>
    </a:lvl7pPr>
    <a:lvl8pPr marL="3047805" algn="l" defTabSz="870801" rtl="0" eaLnBrk="1" latinLnBrk="0" hangingPunct="1">
      <a:defRPr sz="1714" kern="1200">
        <a:solidFill>
          <a:schemeClr val="tx1"/>
        </a:solidFill>
        <a:latin typeface="+mn-lt"/>
        <a:ea typeface="+mn-ea"/>
        <a:cs typeface="+mn-cs"/>
      </a:defRPr>
    </a:lvl8pPr>
    <a:lvl9pPr marL="3483206" algn="l" defTabSz="870801" rtl="0" eaLnBrk="1" latinLnBrk="0" hangingPunct="1">
      <a:defRPr sz="171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1" autoAdjust="0"/>
    <p:restoredTop sz="94660"/>
  </p:normalViewPr>
  <p:slideViewPr>
    <p:cSldViewPr snapToGrid="0">
      <p:cViewPr varScale="1">
        <p:scale>
          <a:sx n="80" d="100"/>
          <a:sy n="80" d="100"/>
        </p:scale>
        <p:origin x="27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08486"/>
            <a:ext cx="6425724" cy="3634458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483102"/>
            <a:ext cx="5669756" cy="2520438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8/10/2018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4339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8/10/2018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4654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55801"/>
            <a:ext cx="1630055" cy="88469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55801"/>
            <a:ext cx="4795669" cy="884690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8/10/2018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1191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8/10/2018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2035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02603"/>
            <a:ext cx="6520220" cy="4342500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6986185"/>
            <a:ext cx="6520220" cy="228361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8/10/2018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6592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779007"/>
            <a:ext cx="3212862" cy="66237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779007"/>
            <a:ext cx="3212862" cy="66237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8/10/2018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6284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55804"/>
            <a:ext cx="6520220" cy="20178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559104"/>
            <a:ext cx="3198096" cy="125417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813281"/>
            <a:ext cx="3198096" cy="56087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559104"/>
            <a:ext cx="3213847" cy="125417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813281"/>
            <a:ext cx="3213847" cy="56087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8/10/2018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1079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8/10/2018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8716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8/10/2018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2843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60"/>
            <a:ext cx="2438192" cy="24358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03083"/>
            <a:ext cx="3827085" cy="7418740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20"/>
            <a:ext cx="2438192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8/10/2018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4224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60"/>
            <a:ext cx="2438192" cy="24358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03083"/>
            <a:ext cx="3827085" cy="7418740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20"/>
            <a:ext cx="2438192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8/10/2018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1364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55804"/>
            <a:ext cx="6520220" cy="201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779007"/>
            <a:ext cx="6520220" cy="6623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675780"/>
            <a:ext cx="170092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2A112-48B9-4C05-94B1-8CB940845FC4}" type="datetimeFigureOut">
              <a:rPr lang="en-AU" smtClean="0"/>
              <a:t>8/10/2018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675780"/>
            <a:ext cx="2551390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675780"/>
            <a:ext cx="170092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5373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ounded Rectangle 62"/>
          <p:cNvSpPr/>
          <p:nvPr/>
        </p:nvSpPr>
        <p:spPr>
          <a:xfrm>
            <a:off x="770022" y="6925675"/>
            <a:ext cx="4438791" cy="356185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804" t="26092" r="35101" b="23013"/>
          <a:stretch/>
        </p:blipFill>
        <p:spPr>
          <a:xfrm rot="16200000">
            <a:off x="1782932" y="7466409"/>
            <a:ext cx="2358190" cy="25649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13120" y="8900835"/>
            <a:ext cx="574016" cy="38472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900" dirty="0">
                <a:solidFill>
                  <a:srgbClr val="C00000"/>
                </a:solidFill>
              </a:rPr>
              <a:t>TG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13120" y="7571287"/>
            <a:ext cx="574016" cy="38472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900" dirty="0">
                <a:solidFill>
                  <a:srgbClr val="C00000"/>
                </a:solidFill>
              </a:rPr>
              <a:t>RB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13120" y="8460284"/>
            <a:ext cx="574016" cy="38472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900" dirty="0">
                <a:solidFill>
                  <a:srgbClr val="C00000"/>
                </a:solidFill>
              </a:rPr>
              <a:t>LB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56723" y="8982007"/>
            <a:ext cx="574016" cy="38472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900" dirty="0">
                <a:solidFill>
                  <a:srgbClr val="C00000"/>
                </a:solidFill>
              </a:rPr>
              <a:t>BC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6723" y="8554600"/>
            <a:ext cx="574016" cy="384721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900" dirty="0">
                <a:solidFill>
                  <a:schemeClr val="accent5">
                    <a:lumMod val="75000"/>
                  </a:schemeClr>
                </a:solidFill>
              </a:rPr>
              <a:t>RG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29794" y="9990703"/>
            <a:ext cx="1512742" cy="384721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1900" dirty="0">
                <a:solidFill>
                  <a:schemeClr val="accent4">
                    <a:lumMod val="75000"/>
                  </a:schemeClr>
                </a:solidFill>
              </a:rPr>
              <a:t>MW antenna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25152" y="8014886"/>
            <a:ext cx="561984" cy="384721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900" dirty="0">
                <a:solidFill>
                  <a:schemeClr val="accent5">
                    <a:lumMod val="75000"/>
                  </a:schemeClr>
                </a:solidFill>
              </a:rPr>
              <a:t>PL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020546" y="9216984"/>
            <a:ext cx="676415" cy="45801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900" dirty="0">
                <a:solidFill>
                  <a:schemeClr val="accent5">
                    <a:lumMod val="75000"/>
                  </a:schemeClr>
                </a:solidFill>
              </a:rPr>
              <a:t>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670200" y="7109622"/>
            <a:ext cx="574016" cy="38472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900" dirty="0">
                <a:solidFill>
                  <a:srgbClr val="C00000"/>
                </a:solidFill>
              </a:rPr>
              <a:t>TLC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01232" y="7109622"/>
            <a:ext cx="574016" cy="384721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900" dirty="0">
                <a:solidFill>
                  <a:schemeClr val="accent5">
                    <a:lumMod val="75000"/>
                  </a:schemeClr>
                </a:solidFill>
              </a:rPr>
              <a:t>RS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56723" y="7753978"/>
            <a:ext cx="574016" cy="384721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900" dirty="0">
                <a:solidFill>
                  <a:schemeClr val="accent5">
                    <a:lumMod val="75000"/>
                  </a:schemeClr>
                </a:solidFill>
              </a:rPr>
              <a:t>RR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346096" y="7109622"/>
            <a:ext cx="574016" cy="38472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900" dirty="0">
                <a:solidFill>
                  <a:schemeClr val="accent6">
                    <a:lumMod val="50000"/>
                  </a:schemeClr>
                </a:solidFill>
              </a:rPr>
              <a:t>DG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2033337" y="2713987"/>
            <a:ext cx="1150" cy="329739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93" idx="2"/>
          </p:cNvCxnSpPr>
          <p:nvPr/>
        </p:nvCxnSpPr>
        <p:spPr>
          <a:xfrm flipH="1">
            <a:off x="3001233" y="2710149"/>
            <a:ext cx="15646" cy="330123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Isosceles Triangle 57"/>
          <p:cNvSpPr/>
          <p:nvPr/>
        </p:nvSpPr>
        <p:spPr>
          <a:xfrm rot="10800000">
            <a:off x="1118074" y="9792488"/>
            <a:ext cx="428441" cy="269280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34" name="Rounded Rectangle 33"/>
          <p:cNvSpPr/>
          <p:nvPr/>
        </p:nvSpPr>
        <p:spPr>
          <a:xfrm>
            <a:off x="1158285" y="8188996"/>
            <a:ext cx="659945" cy="44466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900" dirty="0">
                <a:solidFill>
                  <a:schemeClr val="accent5">
                    <a:lumMod val="75000"/>
                  </a:schemeClr>
                </a:solidFill>
              </a:rPr>
              <a:t>R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460882" y="7322804"/>
            <a:ext cx="694621" cy="41497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900" dirty="0">
                <a:solidFill>
                  <a:schemeClr val="accent5">
                    <a:lumMod val="75000"/>
                  </a:schemeClr>
                </a:solidFill>
              </a:rPr>
              <a:t>D</a:t>
            </a: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5" r="5038" b="1"/>
          <a:stretch/>
        </p:blipFill>
        <p:spPr>
          <a:xfrm rot="5400000">
            <a:off x="20706" y="5194020"/>
            <a:ext cx="1744623" cy="129292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6" name="TextBox 65"/>
          <p:cNvSpPr txBox="1"/>
          <p:nvPr/>
        </p:nvSpPr>
        <p:spPr>
          <a:xfrm>
            <a:off x="504558" y="6666417"/>
            <a:ext cx="1236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/>
              <a:t>80MHz</a:t>
            </a:r>
            <a:endParaRPr lang="en-AU" dirty="0"/>
          </a:p>
        </p:txBody>
      </p:sp>
      <p:sp>
        <p:nvSpPr>
          <p:cNvPr id="67" name="TextBox 66"/>
          <p:cNvSpPr txBox="1"/>
          <p:nvPr/>
        </p:nvSpPr>
        <p:spPr>
          <a:xfrm>
            <a:off x="4076048" y="6153156"/>
            <a:ext cx="1236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20Hz</a:t>
            </a:r>
            <a:endParaRPr lang="en-AU" dirty="0"/>
          </a:p>
        </p:txBody>
      </p:sp>
      <p:sp>
        <p:nvSpPr>
          <p:cNvPr id="68" name="Rounded Rectangle 67"/>
          <p:cNvSpPr/>
          <p:nvPr/>
        </p:nvSpPr>
        <p:spPr>
          <a:xfrm>
            <a:off x="3841657" y="2180583"/>
            <a:ext cx="1104758" cy="524784"/>
          </a:xfrm>
          <a:prstGeom prst="roundRect">
            <a:avLst/>
          </a:prstGeom>
          <a:solidFill>
            <a:srgbClr val="FFCCCC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900" dirty="0">
                <a:solidFill>
                  <a:schemeClr val="tx1"/>
                </a:solidFill>
              </a:rPr>
              <a:t>DC source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460213" y="2159932"/>
            <a:ext cx="1838425" cy="55405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900" dirty="0">
                <a:solidFill>
                  <a:schemeClr val="tx1"/>
                </a:solidFill>
              </a:rPr>
              <a:t>AWG</a:t>
            </a: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 rotWithShape="1">
          <a:blip r:embed="rId5"/>
          <a:srcRect l="2167" t="3584" r="3592" b="2331"/>
          <a:stretch/>
        </p:blipFill>
        <p:spPr>
          <a:xfrm>
            <a:off x="3719449" y="4788105"/>
            <a:ext cx="1349173" cy="133017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73" name="Elbow Connector 72"/>
          <p:cNvCxnSpPr/>
          <p:nvPr/>
        </p:nvCxnSpPr>
        <p:spPr>
          <a:xfrm rot="16200000" flipH="1">
            <a:off x="791704" y="7090802"/>
            <a:ext cx="646364" cy="451487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64" idx="1"/>
          </p:cNvCxnSpPr>
          <p:nvPr/>
        </p:nvCxnSpPr>
        <p:spPr>
          <a:xfrm>
            <a:off x="889142" y="2728375"/>
            <a:ext cx="3875" cy="2239797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8" idx="2"/>
            <a:endCxn id="71" idx="0"/>
          </p:cNvCxnSpPr>
          <p:nvPr/>
        </p:nvCxnSpPr>
        <p:spPr>
          <a:xfrm>
            <a:off x="4394036" y="2705367"/>
            <a:ext cx="0" cy="2082738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191300" y="4323840"/>
            <a:ext cx="6654326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07895" y="4301398"/>
            <a:ext cx="168841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900" dirty="0" smtClean="0"/>
              <a:t>Base</a:t>
            </a:r>
          </a:p>
          <a:p>
            <a:r>
              <a:rPr lang="en-AU" sz="1900" dirty="0" smtClean="0"/>
              <a:t>(</a:t>
            </a:r>
            <a:r>
              <a:rPr lang="en-AU" sz="1900" dirty="0" err="1"/>
              <a:t>mK</a:t>
            </a:r>
            <a:r>
              <a:rPr lang="en-AU" sz="1900" dirty="0"/>
              <a:t>)</a:t>
            </a:r>
          </a:p>
        </p:txBody>
      </p:sp>
      <p:cxnSp>
        <p:nvCxnSpPr>
          <p:cNvPr id="88" name="Straight Connector 87"/>
          <p:cNvCxnSpPr/>
          <p:nvPr/>
        </p:nvCxnSpPr>
        <p:spPr>
          <a:xfrm>
            <a:off x="192415" y="3693737"/>
            <a:ext cx="6654326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205821" y="3168405"/>
            <a:ext cx="6654326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 flipH="1">
            <a:off x="107895" y="3658655"/>
            <a:ext cx="629546" cy="383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900" dirty="0" smtClean="0"/>
              <a:t>1 K</a:t>
            </a:r>
            <a:endParaRPr lang="en-AU" sz="1900" dirty="0"/>
          </a:p>
        </p:txBody>
      </p:sp>
      <p:sp>
        <p:nvSpPr>
          <p:cNvPr id="91" name="TextBox 90"/>
          <p:cNvSpPr txBox="1"/>
          <p:nvPr/>
        </p:nvSpPr>
        <p:spPr>
          <a:xfrm flipH="1">
            <a:off x="107895" y="3104723"/>
            <a:ext cx="629546" cy="383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900" dirty="0" smtClean="0"/>
              <a:t>4 K</a:t>
            </a:r>
            <a:endParaRPr lang="en-AU" sz="1900" dirty="0"/>
          </a:p>
        </p:txBody>
      </p:sp>
      <p:sp>
        <p:nvSpPr>
          <p:cNvPr id="92" name="TextBox 91"/>
          <p:cNvSpPr txBox="1"/>
          <p:nvPr/>
        </p:nvSpPr>
        <p:spPr>
          <a:xfrm>
            <a:off x="30127" y="46593"/>
            <a:ext cx="707314" cy="383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900" dirty="0" smtClean="0"/>
              <a:t>300K</a:t>
            </a:r>
            <a:endParaRPr lang="en-AU" sz="1900" dirty="0"/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" t="46736" r="91896" b="35618"/>
          <a:stretch/>
        </p:blipFill>
        <p:spPr>
          <a:xfrm>
            <a:off x="5339097" y="6776041"/>
            <a:ext cx="518952" cy="583611"/>
          </a:xfrm>
          <a:prstGeom prst="rect">
            <a:avLst/>
          </a:prstGeom>
          <a:ln w="19050">
            <a:noFill/>
          </a:ln>
        </p:spPr>
      </p:pic>
      <p:sp>
        <p:nvSpPr>
          <p:cNvPr id="111" name="Rectangle 110"/>
          <p:cNvSpPr/>
          <p:nvPr/>
        </p:nvSpPr>
        <p:spPr>
          <a:xfrm>
            <a:off x="5497730" y="6118275"/>
            <a:ext cx="764954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900" dirty="0" smtClean="0"/>
              <a:t>DC</a:t>
            </a:r>
          </a:p>
          <a:p>
            <a:pPr algn="ctr"/>
            <a:r>
              <a:rPr lang="en-AU" sz="1900" dirty="0" smtClean="0"/>
              <a:t> </a:t>
            </a:r>
            <a:r>
              <a:rPr lang="en-AU" sz="1900" dirty="0"/>
              <a:t>block</a:t>
            </a:r>
          </a:p>
        </p:txBody>
      </p:sp>
      <p:cxnSp>
        <p:nvCxnSpPr>
          <p:cNvPr id="112" name="Elbow Connector 111"/>
          <p:cNvCxnSpPr>
            <a:stCxn id="110" idx="2"/>
            <a:endCxn id="15" idx="3"/>
          </p:cNvCxnSpPr>
          <p:nvPr/>
        </p:nvCxnSpPr>
        <p:spPr>
          <a:xfrm rot="5400000">
            <a:off x="3008849" y="7593340"/>
            <a:ext cx="2823412" cy="2356037"/>
          </a:xfrm>
          <a:prstGeom prst="bentConnector2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endCxn id="124" idx="2"/>
          </p:cNvCxnSpPr>
          <p:nvPr/>
        </p:nvCxnSpPr>
        <p:spPr>
          <a:xfrm flipH="1" flipV="1">
            <a:off x="5571231" y="2689530"/>
            <a:ext cx="15310" cy="4062581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58" idx="3"/>
          </p:cNvCxnSpPr>
          <p:nvPr/>
        </p:nvCxnSpPr>
        <p:spPr>
          <a:xfrm rot="5400000" flipH="1" flipV="1">
            <a:off x="1365140" y="9502108"/>
            <a:ext cx="257535" cy="323226"/>
          </a:xfrm>
          <a:prstGeom prst="bentConnector2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5040364" y="2162632"/>
            <a:ext cx="1061734" cy="52689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900" dirty="0" smtClean="0">
                <a:solidFill>
                  <a:schemeClr val="tx1"/>
                </a:solidFill>
              </a:rPr>
              <a:t>MW source 2</a:t>
            </a:r>
            <a:endParaRPr lang="en-AU" sz="1900" dirty="0">
              <a:solidFill>
                <a:schemeClr val="tx1"/>
              </a:solidFill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2641735" y="3095704"/>
            <a:ext cx="727478" cy="3544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900" dirty="0">
                <a:solidFill>
                  <a:schemeClr val="tx1"/>
                </a:solidFill>
              </a:rPr>
              <a:t>20dB</a:t>
            </a:r>
          </a:p>
        </p:txBody>
      </p:sp>
      <p:sp>
        <p:nvSpPr>
          <p:cNvPr id="119" name="Rounded Rectangle 118"/>
          <p:cNvSpPr/>
          <p:nvPr/>
        </p:nvSpPr>
        <p:spPr>
          <a:xfrm>
            <a:off x="2664781" y="4226688"/>
            <a:ext cx="727478" cy="3544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900" dirty="0">
                <a:solidFill>
                  <a:schemeClr val="tx1"/>
                </a:solidFill>
              </a:rPr>
              <a:t>40dB</a:t>
            </a:r>
          </a:p>
        </p:txBody>
      </p:sp>
      <p:sp>
        <p:nvSpPr>
          <p:cNvPr id="120" name="Rounded Rectangle 119"/>
          <p:cNvSpPr/>
          <p:nvPr/>
        </p:nvSpPr>
        <p:spPr>
          <a:xfrm>
            <a:off x="1697778" y="3538211"/>
            <a:ext cx="727478" cy="3544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900" dirty="0" smtClean="0">
                <a:solidFill>
                  <a:schemeClr val="tx1"/>
                </a:solidFill>
              </a:rPr>
              <a:t>10dB</a:t>
            </a:r>
            <a:endParaRPr lang="en-AU" sz="1900" dirty="0">
              <a:solidFill>
                <a:schemeClr val="tx1"/>
              </a:solidFill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1718813" y="4226689"/>
            <a:ext cx="727478" cy="3544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900" dirty="0" smtClean="0">
                <a:solidFill>
                  <a:schemeClr val="tx1"/>
                </a:solidFill>
              </a:rPr>
              <a:t>10dB</a:t>
            </a:r>
            <a:endParaRPr lang="en-AU" sz="1900" dirty="0">
              <a:solidFill>
                <a:schemeClr val="tx1"/>
              </a:solidFill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2642808" y="3538936"/>
            <a:ext cx="727478" cy="3544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900" dirty="0">
                <a:solidFill>
                  <a:schemeClr val="tx1"/>
                </a:solidFill>
              </a:rPr>
              <a:t>10dB</a:t>
            </a:r>
          </a:p>
        </p:txBody>
      </p:sp>
      <p:cxnSp>
        <p:nvCxnSpPr>
          <p:cNvPr id="126" name="Straight Arrow Connector 125"/>
          <p:cNvCxnSpPr>
            <a:endCxn id="128" idx="2"/>
          </p:cNvCxnSpPr>
          <p:nvPr/>
        </p:nvCxnSpPr>
        <p:spPr>
          <a:xfrm flipH="1" flipV="1">
            <a:off x="6433839" y="754086"/>
            <a:ext cx="16319" cy="880451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6510724" y="6408668"/>
                <a:ext cx="545881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AU" sz="240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SET</m:t>
                          </m:r>
                        </m:sub>
                      </m:sSub>
                    </m:oMath>
                  </m:oMathPara>
                </a14:m>
                <a:endParaRPr lang="en-AU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724" y="6408668"/>
                <a:ext cx="545881" cy="461665"/>
              </a:xfrm>
              <a:prstGeom prst="rect">
                <a:avLst/>
              </a:prstGeom>
              <a:blipFill>
                <a:blip r:embed="rId7"/>
                <a:stretch>
                  <a:fillRect l="-2222" r="-25556" b="-26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Rounded Rectangle 127"/>
          <p:cNvSpPr/>
          <p:nvPr/>
        </p:nvSpPr>
        <p:spPr>
          <a:xfrm>
            <a:off x="5882252" y="231625"/>
            <a:ext cx="1103174" cy="5224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accent2">
                    <a:lumMod val="50000"/>
                  </a:schemeClr>
                </a:solidFill>
              </a:rPr>
              <a:t>Digitiser</a:t>
            </a:r>
          </a:p>
        </p:txBody>
      </p:sp>
      <p:sp>
        <p:nvSpPr>
          <p:cNvPr id="129" name="Isosceles Triangle 128"/>
          <p:cNvSpPr/>
          <p:nvPr/>
        </p:nvSpPr>
        <p:spPr>
          <a:xfrm>
            <a:off x="6234707" y="2805566"/>
            <a:ext cx="428441" cy="269280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130" name="Isosceles Triangle 129"/>
          <p:cNvSpPr/>
          <p:nvPr/>
        </p:nvSpPr>
        <p:spPr>
          <a:xfrm>
            <a:off x="6234707" y="1571003"/>
            <a:ext cx="428441" cy="27673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pic>
        <p:nvPicPr>
          <p:cNvPr id="131" name="Picture 13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38" t="26761" r="28547" b="33450"/>
          <a:stretch/>
        </p:blipFill>
        <p:spPr>
          <a:xfrm rot="16200000">
            <a:off x="6130377" y="2173078"/>
            <a:ext cx="633590" cy="315400"/>
          </a:xfrm>
          <a:prstGeom prst="rect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</p:pic>
      <p:sp>
        <p:nvSpPr>
          <p:cNvPr id="132" name="TextBox 131"/>
          <p:cNvSpPr txBox="1"/>
          <p:nvPr/>
        </p:nvSpPr>
        <p:spPr>
          <a:xfrm>
            <a:off x="6602460" y="2728375"/>
            <a:ext cx="109856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900" dirty="0">
                <a:solidFill>
                  <a:schemeClr val="accent2">
                    <a:lumMod val="75000"/>
                  </a:schemeClr>
                </a:solidFill>
              </a:rPr>
              <a:t>V/I amp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6445605" y="1378431"/>
            <a:ext cx="109856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900" dirty="0">
                <a:solidFill>
                  <a:schemeClr val="accent2">
                    <a:lumMod val="75000"/>
                  </a:schemeClr>
                </a:solidFill>
              </a:rPr>
              <a:t>V/V amp</a:t>
            </a:r>
          </a:p>
        </p:txBody>
      </p:sp>
      <p:pic>
        <p:nvPicPr>
          <p:cNvPr id="134" name="Picture 133"/>
          <p:cNvPicPr>
            <a:picLocks noChangeAspect="1"/>
          </p:cNvPicPr>
          <p:nvPr/>
        </p:nvPicPr>
        <p:blipFill rotWithShape="1"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60" t="35390" r="26011" b="30912"/>
          <a:stretch/>
        </p:blipFill>
        <p:spPr>
          <a:xfrm>
            <a:off x="6185576" y="1000870"/>
            <a:ext cx="506038" cy="276727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</p:pic>
      <p:sp>
        <p:nvSpPr>
          <p:cNvPr id="135" name="Rectangle 134"/>
          <p:cNvSpPr/>
          <p:nvPr/>
        </p:nvSpPr>
        <p:spPr>
          <a:xfrm>
            <a:off x="6733017" y="947229"/>
            <a:ext cx="74905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900" dirty="0" smtClean="0">
                <a:solidFill>
                  <a:schemeClr val="accent2">
                    <a:lumMod val="75000"/>
                  </a:schemeClr>
                </a:solidFill>
              </a:rPr>
              <a:t>50Hz</a:t>
            </a:r>
            <a:endParaRPr lang="en-AU" sz="19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36" name="Straight Arrow Connector 135"/>
          <p:cNvCxnSpPr>
            <a:stCxn id="128" idx="1"/>
            <a:endCxn id="144" idx="3"/>
          </p:cNvCxnSpPr>
          <p:nvPr/>
        </p:nvCxnSpPr>
        <p:spPr>
          <a:xfrm flipH="1" flipV="1">
            <a:off x="5015172" y="490355"/>
            <a:ext cx="867080" cy="250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4696961" y="9473396"/>
            <a:ext cx="1757635" cy="2504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/>
          <p:nvPr/>
        </p:nvCxnSpPr>
        <p:spPr>
          <a:xfrm rot="16200000" flipH="1">
            <a:off x="3903241" y="6951972"/>
            <a:ext cx="1076289" cy="174262"/>
          </a:xfrm>
          <a:prstGeom prst="bentConnector3">
            <a:avLst>
              <a:gd name="adj1" fmla="val 50000"/>
            </a:avLst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ounded Rectangle 142"/>
          <p:cNvSpPr/>
          <p:nvPr/>
        </p:nvSpPr>
        <p:spPr>
          <a:xfrm>
            <a:off x="2198514" y="1250877"/>
            <a:ext cx="1061734" cy="51293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900" dirty="0">
                <a:solidFill>
                  <a:schemeClr val="tx1"/>
                </a:solidFill>
              </a:rPr>
              <a:t>TTL trigger</a:t>
            </a:r>
          </a:p>
        </p:txBody>
      </p:sp>
      <p:pic>
        <p:nvPicPr>
          <p:cNvPr id="144" name="Picture 14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913" y="98737"/>
            <a:ext cx="2420259" cy="783236"/>
          </a:xfrm>
          <a:prstGeom prst="rect">
            <a:avLst/>
          </a:prstGeom>
          <a:ln w="38100">
            <a:solidFill>
              <a:schemeClr val="tx1"/>
            </a:solidFill>
            <a:prstDash val="sysDash"/>
          </a:ln>
        </p:spPr>
      </p:pic>
      <p:cxnSp>
        <p:nvCxnSpPr>
          <p:cNvPr id="145" name="Straight Arrow Connector 144"/>
          <p:cNvCxnSpPr>
            <a:endCxn id="143" idx="0"/>
          </p:cNvCxnSpPr>
          <p:nvPr/>
        </p:nvCxnSpPr>
        <p:spPr>
          <a:xfrm flipH="1">
            <a:off x="2729381" y="904415"/>
            <a:ext cx="9900" cy="346462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endCxn id="41" idx="0"/>
          </p:cNvCxnSpPr>
          <p:nvPr/>
        </p:nvCxnSpPr>
        <p:spPr>
          <a:xfrm>
            <a:off x="2629485" y="6826887"/>
            <a:ext cx="3619" cy="28273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ounded Rectangle 180"/>
          <p:cNvSpPr/>
          <p:nvPr/>
        </p:nvSpPr>
        <p:spPr>
          <a:xfrm>
            <a:off x="5251151" y="4247143"/>
            <a:ext cx="695391" cy="3955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900" dirty="0" smtClean="0">
                <a:solidFill>
                  <a:schemeClr val="tx1"/>
                </a:solidFill>
              </a:rPr>
              <a:t>3dB</a:t>
            </a:r>
            <a:endParaRPr lang="en-AU" sz="1900" dirty="0">
              <a:solidFill>
                <a:schemeClr val="tx1"/>
              </a:solidFill>
            </a:endParaRPr>
          </a:p>
        </p:txBody>
      </p:sp>
      <p:sp>
        <p:nvSpPr>
          <p:cNvPr id="182" name="Rounded Rectangle 181"/>
          <p:cNvSpPr/>
          <p:nvPr/>
        </p:nvSpPr>
        <p:spPr>
          <a:xfrm>
            <a:off x="5158925" y="3061268"/>
            <a:ext cx="822112" cy="3955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900" dirty="0" smtClean="0">
                <a:solidFill>
                  <a:schemeClr val="tx1"/>
                </a:solidFill>
              </a:rPr>
              <a:t>10dB</a:t>
            </a:r>
            <a:endParaRPr lang="en-AU" sz="1900" dirty="0">
              <a:solidFill>
                <a:schemeClr val="tx1"/>
              </a:solidFill>
            </a:endParaRPr>
          </a:p>
        </p:txBody>
      </p:sp>
      <p:sp>
        <p:nvSpPr>
          <p:cNvPr id="190" name="Rounded Rectangle 189"/>
          <p:cNvSpPr/>
          <p:nvPr/>
        </p:nvSpPr>
        <p:spPr>
          <a:xfrm>
            <a:off x="1662953" y="3091691"/>
            <a:ext cx="727478" cy="3544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900" dirty="0">
                <a:solidFill>
                  <a:schemeClr val="tx1"/>
                </a:solidFill>
              </a:rPr>
              <a:t>20dB</a:t>
            </a:r>
          </a:p>
        </p:txBody>
      </p:sp>
      <p:sp>
        <p:nvSpPr>
          <p:cNvPr id="193" name="Rounded Rectangle 192"/>
          <p:cNvSpPr/>
          <p:nvPr/>
        </p:nvSpPr>
        <p:spPr>
          <a:xfrm>
            <a:off x="2486012" y="2183251"/>
            <a:ext cx="1061734" cy="52689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900" dirty="0" smtClean="0">
                <a:solidFill>
                  <a:schemeClr val="tx1"/>
                </a:solidFill>
              </a:rPr>
              <a:t>MW source 1</a:t>
            </a:r>
            <a:endParaRPr lang="en-AU" sz="1900" dirty="0">
              <a:solidFill>
                <a:schemeClr val="tx1"/>
              </a:solidFill>
            </a:endParaRPr>
          </a:p>
        </p:txBody>
      </p:sp>
      <p:cxnSp>
        <p:nvCxnSpPr>
          <p:cNvPr id="194" name="Elbow Connector 193"/>
          <p:cNvCxnSpPr>
            <a:stCxn id="143" idx="1"/>
            <a:endCxn id="70" idx="0"/>
          </p:cNvCxnSpPr>
          <p:nvPr/>
        </p:nvCxnSpPr>
        <p:spPr>
          <a:xfrm rot="10800000" flipV="1">
            <a:off x="1379426" y="1507344"/>
            <a:ext cx="819088" cy="652587"/>
          </a:xfrm>
          <a:prstGeom prst="bentConnector2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Elbow Connector 197"/>
          <p:cNvCxnSpPr>
            <a:stCxn id="144" idx="2"/>
            <a:endCxn id="68" idx="0"/>
          </p:cNvCxnSpPr>
          <p:nvPr/>
        </p:nvCxnSpPr>
        <p:spPr>
          <a:xfrm rot="16200000" flipH="1">
            <a:off x="3450234" y="1236781"/>
            <a:ext cx="1298610" cy="588993"/>
          </a:xfrm>
          <a:prstGeom prst="bentConnector3">
            <a:avLst>
              <a:gd name="adj1" fmla="val 34249"/>
            </a:avLst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Elbow Connector 200"/>
          <p:cNvCxnSpPr>
            <a:stCxn id="143" idx="3"/>
          </p:cNvCxnSpPr>
          <p:nvPr/>
        </p:nvCxnSpPr>
        <p:spPr>
          <a:xfrm flipV="1">
            <a:off x="3260248" y="601579"/>
            <a:ext cx="2639261" cy="905766"/>
          </a:xfrm>
          <a:prstGeom prst="bentConnector3">
            <a:avLst>
              <a:gd name="adj1" fmla="val 80087"/>
            </a:avLst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Elbow Connector 204"/>
          <p:cNvCxnSpPr>
            <a:stCxn id="143" idx="2"/>
            <a:endCxn id="193" idx="0"/>
          </p:cNvCxnSpPr>
          <p:nvPr/>
        </p:nvCxnSpPr>
        <p:spPr>
          <a:xfrm rot="16200000" flipH="1">
            <a:off x="2663411" y="1829782"/>
            <a:ext cx="419439" cy="287498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Elbow Connector 207"/>
          <p:cNvCxnSpPr>
            <a:endCxn id="124" idx="0"/>
          </p:cNvCxnSpPr>
          <p:nvPr/>
        </p:nvCxnSpPr>
        <p:spPr>
          <a:xfrm>
            <a:off x="3260248" y="1571003"/>
            <a:ext cx="2310983" cy="591629"/>
          </a:xfrm>
          <a:prstGeom prst="bentConnector2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889142" y="2894073"/>
            <a:ext cx="3465112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352" y="6002768"/>
            <a:ext cx="982367" cy="85609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8763" b="93196" l="9951" r="75426">
                        <a14:backgroundMark x1="64431" y1="62680" x2="64431" y2="626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944" t="37987" r="28147" b="20593"/>
          <a:stretch/>
        </p:blipFill>
        <p:spPr>
          <a:xfrm rot="5400000">
            <a:off x="1584445" y="4716497"/>
            <a:ext cx="926432" cy="85400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151" name="Elbow Connector 150"/>
          <p:cNvCxnSpPr>
            <a:stCxn id="67" idx="1"/>
          </p:cNvCxnSpPr>
          <p:nvPr/>
        </p:nvCxnSpPr>
        <p:spPr>
          <a:xfrm rot="10800000">
            <a:off x="2301142" y="5140523"/>
            <a:ext cx="1774906" cy="1212689"/>
          </a:xfrm>
          <a:prstGeom prst="bentConnector3">
            <a:avLst>
              <a:gd name="adj1" fmla="val 39832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150701" y="5526073"/>
            <a:ext cx="7949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900" dirty="0" smtClean="0">
                <a:solidFill>
                  <a:srgbClr val="00B050"/>
                </a:solidFill>
              </a:rPr>
              <a:t>Bias-T</a:t>
            </a:r>
            <a:endParaRPr lang="en-AU" sz="1900" dirty="0">
              <a:solidFill>
                <a:srgbClr val="00B05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963937" y="6570739"/>
            <a:ext cx="101425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900" dirty="0" smtClean="0">
                <a:solidFill>
                  <a:srgbClr val="00B050"/>
                </a:solidFill>
              </a:rPr>
              <a:t>Diplexer</a:t>
            </a:r>
            <a:endParaRPr lang="en-AU" sz="19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00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1305</TotalTime>
  <Words>56</Words>
  <Application>Microsoft Office PowerPoint</Application>
  <PresentationFormat>Custom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Stefanie Tenberg</dc:creator>
  <cp:lastModifiedBy>Stefanie Tenberg</cp:lastModifiedBy>
  <cp:revision>30</cp:revision>
  <dcterms:created xsi:type="dcterms:W3CDTF">2018-09-17T07:54:31Z</dcterms:created>
  <dcterms:modified xsi:type="dcterms:W3CDTF">2018-10-08T03:56:28Z</dcterms:modified>
</cp:coreProperties>
</file>