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60925" cy="3960813"/>
  <p:notesSz cx="7099300" cy="10234613"/>
  <p:defaultTextStyle>
    <a:defPPr>
      <a:defRPr lang="en-US"/>
    </a:defPPr>
    <a:lvl1pPr marL="0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759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5190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278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037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37975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4556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53164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60759" algn="l" defTabSz="41519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343" userDrawn="1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pos="1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B06"/>
    <a:srgbClr val="CBA127"/>
    <a:srgbClr val="EAA908"/>
    <a:srgbClr val="627A32"/>
    <a:srgbClr val="54416B"/>
    <a:srgbClr val="765B97"/>
    <a:srgbClr val="ABC674"/>
    <a:srgbClr val="F8BA20"/>
    <a:srgbClr val="B2B2B2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 autoAdjust="0"/>
    <p:restoredTop sz="90935" autoAdjust="0"/>
  </p:normalViewPr>
  <p:slideViewPr>
    <p:cSldViewPr>
      <p:cViewPr>
        <p:scale>
          <a:sx n="300" d="100"/>
          <a:sy n="300" d="100"/>
        </p:scale>
        <p:origin x="3096" y="774"/>
      </p:cViewPr>
      <p:guideLst>
        <p:guide orient="horz" pos="1757"/>
        <p:guide pos="2343"/>
        <p:guide orient="horz" pos="1248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68350"/>
            <a:ext cx="47085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759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5190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278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037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7975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556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3164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0759" algn="l" defTabSz="41519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768350"/>
            <a:ext cx="47085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Hyperfine modulation with electric fields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6611-5366-4379-BEB8-B74915BAC1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0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3" y="1230420"/>
            <a:ext cx="4131787" cy="8490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40" y="2244462"/>
            <a:ext cx="3402647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7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1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39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86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4174" y="158616"/>
            <a:ext cx="1093708" cy="3379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51" y="158616"/>
            <a:ext cx="3200109" cy="3379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5" y="2545191"/>
            <a:ext cx="4131787" cy="78666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5" y="1678764"/>
            <a:ext cx="4131787" cy="86642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7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56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34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12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390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868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346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824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46" y="924191"/>
            <a:ext cx="2146908" cy="26139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971" y="924191"/>
            <a:ext cx="2146908" cy="26139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1" y="886605"/>
            <a:ext cx="2147752" cy="3694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800" indent="0">
              <a:buNone/>
              <a:defRPr sz="1500" b="1"/>
            </a:lvl2pPr>
            <a:lvl3pPr marL="695601" indent="0">
              <a:buNone/>
              <a:defRPr sz="1400" b="1"/>
            </a:lvl3pPr>
            <a:lvl4pPr marL="1043402" indent="0">
              <a:buNone/>
              <a:defRPr sz="1200" b="1"/>
            </a:lvl4pPr>
            <a:lvl5pPr marL="1391202" indent="0">
              <a:buNone/>
              <a:defRPr sz="1200" b="1"/>
            </a:lvl5pPr>
            <a:lvl6pPr marL="1739003" indent="0">
              <a:buNone/>
              <a:defRPr sz="1200" b="1"/>
            </a:lvl6pPr>
            <a:lvl7pPr marL="2086802" indent="0">
              <a:buNone/>
              <a:defRPr sz="1200" b="1"/>
            </a:lvl7pPr>
            <a:lvl8pPr marL="2434603" indent="0">
              <a:buNone/>
              <a:defRPr sz="1200" b="1"/>
            </a:lvl8pPr>
            <a:lvl9pPr marL="2782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51" y="1256092"/>
            <a:ext cx="2147752" cy="228205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2" y="886605"/>
            <a:ext cx="2148598" cy="3694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7800" indent="0">
              <a:buNone/>
              <a:defRPr sz="1500" b="1"/>
            </a:lvl2pPr>
            <a:lvl3pPr marL="695601" indent="0">
              <a:buNone/>
              <a:defRPr sz="1400" b="1"/>
            </a:lvl3pPr>
            <a:lvl4pPr marL="1043402" indent="0">
              <a:buNone/>
              <a:defRPr sz="1200" b="1"/>
            </a:lvl4pPr>
            <a:lvl5pPr marL="1391202" indent="0">
              <a:buNone/>
              <a:defRPr sz="1200" b="1"/>
            </a:lvl5pPr>
            <a:lvl6pPr marL="1739003" indent="0">
              <a:buNone/>
              <a:defRPr sz="1200" b="1"/>
            </a:lvl6pPr>
            <a:lvl7pPr marL="2086802" indent="0">
              <a:buNone/>
              <a:defRPr sz="1200" b="1"/>
            </a:lvl7pPr>
            <a:lvl8pPr marL="2434603" indent="0">
              <a:buNone/>
              <a:defRPr sz="1200" b="1"/>
            </a:lvl8pPr>
            <a:lvl9pPr marL="2782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2" y="1256092"/>
            <a:ext cx="2148598" cy="228205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1" y="157699"/>
            <a:ext cx="1599212" cy="6711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89" y="157700"/>
            <a:ext cx="2717392" cy="338044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51" y="828836"/>
            <a:ext cx="1599212" cy="2709306"/>
          </a:xfrm>
        </p:spPr>
        <p:txBody>
          <a:bodyPr/>
          <a:lstStyle>
            <a:lvl1pPr marL="0" indent="0">
              <a:buNone/>
              <a:defRPr sz="1100"/>
            </a:lvl1pPr>
            <a:lvl2pPr marL="347800" indent="0">
              <a:buNone/>
              <a:defRPr sz="900"/>
            </a:lvl2pPr>
            <a:lvl3pPr marL="695601" indent="0">
              <a:buNone/>
              <a:defRPr sz="800"/>
            </a:lvl3pPr>
            <a:lvl4pPr marL="1043402" indent="0">
              <a:buNone/>
              <a:defRPr sz="700"/>
            </a:lvl4pPr>
            <a:lvl5pPr marL="1391202" indent="0">
              <a:buNone/>
              <a:defRPr sz="700"/>
            </a:lvl5pPr>
            <a:lvl6pPr marL="1739003" indent="0">
              <a:buNone/>
              <a:defRPr sz="700"/>
            </a:lvl6pPr>
            <a:lvl7pPr marL="2086802" indent="0">
              <a:buNone/>
              <a:defRPr sz="700"/>
            </a:lvl7pPr>
            <a:lvl8pPr marL="2434603" indent="0">
              <a:buNone/>
              <a:defRPr sz="700"/>
            </a:lvl8pPr>
            <a:lvl9pPr marL="2782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79" y="2772574"/>
            <a:ext cx="2916555" cy="3273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79" y="353912"/>
            <a:ext cx="2916555" cy="2376488"/>
          </a:xfrm>
        </p:spPr>
        <p:txBody>
          <a:bodyPr/>
          <a:lstStyle>
            <a:lvl1pPr marL="0" indent="0">
              <a:buNone/>
              <a:defRPr sz="2400"/>
            </a:lvl1pPr>
            <a:lvl2pPr marL="347800" indent="0">
              <a:buNone/>
              <a:defRPr sz="2100"/>
            </a:lvl2pPr>
            <a:lvl3pPr marL="695601" indent="0">
              <a:buNone/>
              <a:defRPr sz="1800"/>
            </a:lvl3pPr>
            <a:lvl4pPr marL="1043402" indent="0">
              <a:buNone/>
              <a:defRPr sz="1500"/>
            </a:lvl4pPr>
            <a:lvl5pPr marL="1391202" indent="0">
              <a:buNone/>
              <a:defRPr sz="1500"/>
            </a:lvl5pPr>
            <a:lvl6pPr marL="1739003" indent="0">
              <a:buNone/>
              <a:defRPr sz="1500"/>
            </a:lvl6pPr>
            <a:lvl7pPr marL="2086802" indent="0">
              <a:buNone/>
              <a:defRPr sz="1500"/>
            </a:lvl7pPr>
            <a:lvl8pPr marL="2434603" indent="0">
              <a:buNone/>
              <a:defRPr sz="1500"/>
            </a:lvl8pPr>
            <a:lvl9pPr marL="2782404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79" y="3099888"/>
            <a:ext cx="2916555" cy="464846"/>
          </a:xfrm>
        </p:spPr>
        <p:txBody>
          <a:bodyPr/>
          <a:lstStyle>
            <a:lvl1pPr marL="0" indent="0">
              <a:buNone/>
              <a:defRPr sz="1100"/>
            </a:lvl1pPr>
            <a:lvl2pPr marL="347800" indent="0">
              <a:buNone/>
              <a:defRPr sz="900"/>
            </a:lvl2pPr>
            <a:lvl3pPr marL="695601" indent="0">
              <a:buNone/>
              <a:defRPr sz="800"/>
            </a:lvl3pPr>
            <a:lvl4pPr marL="1043402" indent="0">
              <a:buNone/>
              <a:defRPr sz="700"/>
            </a:lvl4pPr>
            <a:lvl5pPr marL="1391202" indent="0">
              <a:buNone/>
              <a:defRPr sz="700"/>
            </a:lvl5pPr>
            <a:lvl6pPr marL="1739003" indent="0">
              <a:buNone/>
              <a:defRPr sz="700"/>
            </a:lvl6pPr>
            <a:lvl7pPr marL="2086802" indent="0">
              <a:buNone/>
              <a:defRPr sz="700"/>
            </a:lvl7pPr>
            <a:lvl8pPr marL="2434603" indent="0">
              <a:buNone/>
              <a:defRPr sz="700"/>
            </a:lvl8pPr>
            <a:lvl9pPr marL="2782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0" y="158618"/>
            <a:ext cx="4374833" cy="660134"/>
          </a:xfrm>
          <a:prstGeom prst="rect">
            <a:avLst/>
          </a:prstGeom>
        </p:spPr>
        <p:txBody>
          <a:bodyPr vert="horz" lIns="63231" tIns="31615" rIns="63231" bIns="316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0" y="924191"/>
            <a:ext cx="4374833" cy="2613954"/>
          </a:xfrm>
          <a:prstGeom prst="rect">
            <a:avLst/>
          </a:prstGeom>
        </p:spPr>
        <p:txBody>
          <a:bodyPr vert="horz" lIns="63231" tIns="31615" rIns="63231" bIns="316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6" y="3671088"/>
            <a:ext cx="1134216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7" y="3671088"/>
            <a:ext cx="1539293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3" y="3671088"/>
            <a:ext cx="1134216" cy="210877"/>
          </a:xfrm>
          <a:prstGeom prst="rect">
            <a:avLst/>
          </a:prstGeom>
        </p:spPr>
        <p:txBody>
          <a:bodyPr vert="horz" lIns="63231" tIns="31615" rIns="63231" bIns="3161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560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850" indent="-26085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75" indent="-217375" algn="l" defTabSz="695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9501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301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102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29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7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08503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6304" indent="-173900" algn="l" defTabSz="6956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800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5601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4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12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9003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802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4603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2404" algn="l" defTabSz="69560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68" Type="http://schemas.openxmlformats.org/officeDocument/2006/relationships/image" Target="../media/image90.png"/><Relationship Id="rId76" Type="http://schemas.openxmlformats.org/officeDocument/2006/relationships/image" Target="../media/image6.png"/><Relationship Id="rId84" Type="http://schemas.openxmlformats.org/officeDocument/2006/relationships/image" Target="../media/image11.png"/><Relationship Id="rId89" Type="http://schemas.openxmlformats.org/officeDocument/2006/relationships/image" Target="../media/image8.emf"/><Relationship Id="rId71" Type="http://schemas.openxmlformats.org/officeDocument/2006/relationships/image" Target="../media/image21.png"/><Relationship Id="rId9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62" Type="http://schemas.openxmlformats.org/officeDocument/2006/relationships/image" Target="../media/image18.png"/><Relationship Id="rId70" Type="http://schemas.openxmlformats.org/officeDocument/2006/relationships/image" Target="../media/image20.png"/><Relationship Id="rId75" Type="http://schemas.openxmlformats.org/officeDocument/2006/relationships/image" Target="../media/image5.png"/><Relationship Id="rId83" Type="http://schemas.openxmlformats.org/officeDocument/2006/relationships/image" Target="../media/image10.png"/><Relationship Id="rId88" Type="http://schemas.openxmlformats.org/officeDocument/2006/relationships/image" Target="../media/image23.png"/><Relationship Id="rId9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74" Type="http://schemas.openxmlformats.org/officeDocument/2006/relationships/image" Target="../media/image4.png"/><Relationship Id="rId79" Type="http://schemas.openxmlformats.org/officeDocument/2006/relationships/image" Target="../media/image7.emf"/><Relationship Id="rId87" Type="http://schemas.openxmlformats.org/officeDocument/2006/relationships/image" Target="../media/image22.png"/><Relationship Id="rId5" Type="http://schemas.microsoft.com/office/2007/relationships/hdphoto" Target="../media/hdphoto1.wdp"/><Relationship Id="rId61" Type="http://schemas.openxmlformats.org/officeDocument/2006/relationships/image" Target="../media/image17.png"/><Relationship Id="rId82" Type="http://schemas.openxmlformats.org/officeDocument/2006/relationships/image" Target="../media/image9.png"/><Relationship Id="rId90" Type="http://schemas.openxmlformats.org/officeDocument/2006/relationships/image" Target="../media/image9.emf"/><Relationship Id="rId78" Type="http://schemas.openxmlformats.org/officeDocument/2006/relationships/image" Target="../media/image6.emf"/><Relationship Id="rId81" Type="http://schemas.openxmlformats.org/officeDocument/2006/relationships/image" Target="../media/image8.png"/><Relationship Id="rId86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69" Type="http://schemas.openxmlformats.org/officeDocument/2006/relationships/image" Target="../media/image19.png"/><Relationship Id="rId14" Type="http://schemas.openxmlformats.org/officeDocument/2006/relationships/image" Target="../media/image60.png"/><Relationship Id="rId77" Type="http://schemas.openxmlformats.org/officeDocument/2006/relationships/image" Target="../media/image5.emf"/><Relationship Id="rId72" Type="http://schemas.openxmlformats.org/officeDocument/2006/relationships/image" Target="../media/image4.emf"/><Relationship Id="rId80" Type="http://schemas.openxmlformats.org/officeDocument/2006/relationships/image" Target="../media/image7.png"/><Relationship Id="rId8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" y="-159406"/>
            <a:ext cx="1827111" cy="1970359"/>
          </a:xfrm>
          <a:prstGeom prst="rect">
            <a:avLst/>
          </a:prstGeom>
        </p:spPr>
      </p:pic>
      <p:pic>
        <p:nvPicPr>
          <p:cNvPr id="353" name="Picture 7"/>
          <p:cNvPicPr>
            <a:picLocks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134716" y="1090961"/>
            <a:ext cx="843157" cy="7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3" name="Group 682"/>
          <p:cNvGrpSpPr/>
          <p:nvPr/>
        </p:nvGrpSpPr>
        <p:grpSpPr>
          <a:xfrm rot="19182458">
            <a:off x="6034635" y="-344661"/>
            <a:ext cx="912393" cy="2127996"/>
            <a:chOff x="6022970" y="3385932"/>
            <a:chExt cx="684279" cy="1518628"/>
          </a:xfrm>
        </p:grpSpPr>
        <p:grpSp>
          <p:nvGrpSpPr>
            <p:cNvPr id="684" name="Group 683"/>
            <p:cNvGrpSpPr/>
            <p:nvPr/>
          </p:nvGrpSpPr>
          <p:grpSpPr>
            <a:xfrm rot="5400000">
              <a:off x="5605796" y="3803106"/>
              <a:ext cx="1518628" cy="684279"/>
              <a:chOff x="449924" y="5373213"/>
              <a:chExt cx="1665708" cy="864003"/>
            </a:xfrm>
          </p:grpSpPr>
          <p:pic>
            <p:nvPicPr>
              <p:cNvPr id="687" name="Picture 7"/>
              <p:cNvPicPr>
                <a:picLocks noChangeArrowheads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5575" y="5589240"/>
                <a:ext cx="1034759" cy="4319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8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9924" y="5373213"/>
                <a:ext cx="864000" cy="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9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51632" y="5373216"/>
                <a:ext cx="864000" cy="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85" name="Freeform 684"/>
            <p:cNvSpPr/>
            <p:nvPr/>
          </p:nvSpPr>
          <p:spPr>
            <a:xfrm flipH="1">
              <a:off x="6093504" y="3463045"/>
              <a:ext cx="271610" cy="1313439"/>
            </a:xfrm>
            <a:custGeom>
              <a:avLst/>
              <a:gdLst>
                <a:gd name="connsiteX0" fmla="*/ 208593 w 492449"/>
                <a:gd name="connsiteY0" fmla="*/ 0 h 1324583"/>
                <a:gd name="connsiteX1" fmla="*/ 335052 w 492449"/>
                <a:gd name="connsiteY1" fmla="*/ 29183 h 1324583"/>
                <a:gd name="connsiteX2" fmla="*/ 442057 w 492449"/>
                <a:gd name="connsiteY2" fmla="*/ 136187 h 1324583"/>
                <a:gd name="connsiteX3" fmla="*/ 490695 w 492449"/>
                <a:gd name="connsiteY3" fmla="*/ 291830 h 1324583"/>
                <a:gd name="connsiteX4" fmla="*/ 471240 w 492449"/>
                <a:gd name="connsiteY4" fmla="*/ 437744 h 1324583"/>
                <a:gd name="connsiteX5" fmla="*/ 373963 w 492449"/>
                <a:gd name="connsiteY5" fmla="*/ 554476 h 1324583"/>
                <a:gd name="connsiteX6" fmla="*/ 325325 w 492449"/>
                <a:gd name="connsiteY6" fmla="*/ 583659 h 1324583"/>
                <a:gd name="connsiteX7" fmla="*/ 325325 w 492449"/>
                <a:gd name="connsiteY7" fmla="*/ 749030 h 1324583"/>
                <a:gd name="connsiteX8" fmla="*/ 344780 w 492449"/>
                <a:gd name="connsiteY8" fmla="*/ 787940 h 1324583"/>
                <a:gd name="connsiteX9" fmla="*/ 403146 w 492449"/>
                <a:gd name="connsiteY9" fmla="*/ 817123 h 1324583"/>
                <a:gd name="connsiteX10" fmla="*/ 422601 w 492449"/>
                <a:gd name="connsiteY10" fmla="*/ 914400 h 1324583"/>
                <a:gd name="connsiteX11" fmla="*/ 451784 w 492449"/>
                <a:gd name="connsiteY11" fmla="*/ 1040859 h 1324583"/>
                <a:gd name="connsiteX12" fmla="*/ 432329 w 492449"/>
                <a:gd name="connsiteY12" fmla="*/ 1128408 h 1324583"/>
                <a:gd name="connsiteX13" fmla="*/ 335052 w 492449"/>
                <a:gd name="connsiteY13" fmla="*/ 1284051 h 1324583"/>
                <a:gd name="connsiteX14" fmla="*/ 159954 w 492449"/>
                <a:gd name="connsiteY14" fmla="*/ 1322962 h 1324583"/>
                <a:gd name="connsiteX15" fmla="*/ 14040 w 492449"/>
                <a:gd name="connsiteY15" fmla="*/ 1245140 h 1324583"/>
                <a:gd name="connsiteX16" fmla="*/ 14040 w 492449"/>
                <a:gd name="connsiteY16" fmla="*/ 1206230 h 1324583"/>
                <a:gd name="connsiteX0" fmla="*/ 194553 w 478409"/>
                <a:gd name="connsiteY0" fmla="*/ 0 h 1324583"/>
                <a:gd name="connsiteX1" fmla="*/ 321012 w 478409"/>
                <a:gd name="connsiteY1" fmla="*/ 29183 h 1324583"/>
                <a:gd name="connsiteX2" fmla="*/ 428017 w 478409"/>
                <a:gd name="connsiteY2" fmla="*/ 136187 h 1324583"/>
                <a:gd name="connsiteX3" fmla="*/ 476655 w 478409"/>
                <a:gd name="connsiteY3" fmla="*/ 291830 h 1324583"/>
                <a:gd name="connsiteX4" fmla="*/ 457200 w 478409"/>
                <a:gd name="connsiteY4" fmla="*/ 437744 h 1324583"/>
                <a:gd name="connsiteX5" fmla="*/ 359923 w 478409"/>
                <a:gd name="connsiteY5" fmla="*/ 554476 h 1324583"/>
                <a:gd name="connsiteX6" fmla="*/ 311285 w 478409"/>
                <a:gd name="connsiteY6" fmla="*/ 583659 h 1324583"/>
                <a:gd name="connsiteX7" fmla="*/ 311285 w 478409"/>
                <a:gd name="connsiteY7" fmla="*/ 749030 h 1324583"/>
                <a:gd name="connsiteX8" fmla="*/ 330740 w 478409"/>
                <a:gd name="connsiteY8" fmla="*/ 787940 h 1324583"/>
                <a:gd name="connsiteX9" fmla="*/ 389106 w 478409"/>
                <a:gd name="connsiteY9" fmla="*/ 817123 h 1324583"/>
                <a:gd name="connsiteX10" fmla="*/ 408561 w 478409"/>
                <a:gd name="connsiteY10" fmla="*/ 914400 h 1324583"/>
                <a:gd name="connsiteX11" fmla="*/ 437744 w 478409"/>
                <a:gd name="connsiteY11" fmla="*/ 1040859 h 1324583"/>
                <a:gd name="connsiteX12" fmla="*/ 418289 w 478409"/>
                <a:gd name="connsiteY12" fmla="*/ 1128408 h 1324583"/>
                <a:gd name="connsiteX13" fmla="*/ 321012 w 478409"/>
                <a:gd name="connsiteY13" fmla="*/ 1284051 h 1324583"/>
                <a:gd name="connsiteX14" fmla="*/ 145914 w 478409"/>
                <a:gd name="connsiteY14" fmla="*/ 1322962 h 1324583"/>
                <a:gd name="connsiteX15" fmla="*/ 0 w 478409"/>
                <a:gd name="connsiteY15" fmla="*/ 1245140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49030 h 1324583"/>
                <a:gd name="connsiteX8" fmla="*/ 184826 w 332495"/>
                <a:gd name="connsiteY8" fmla="*/ 787940 h 1324583"/>
                <a:gd name="connsiteX9" fmla="*/ 243192 w 332495"/>
                <a:gd name="connsiteY9" fmla="*/ 817123 h 1324583"/>
                <a:gd name="connsiteX10" fmla="*/ 262647 w 332495"/>
                <a:gd name="connsiteY10" fmla="*/ 914400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49030 h 1324583"/>
                <a:gd name="connsiteX8" fmla="*/ 184826 w 332495"/>
                <a:gd name="connsiteY8" fmla="*/ 787940 h 1324583"/>
                <a:gd name="connsiteX9" fmla="*/ 243192 w 332495"/>
                <a:gd name="connsiteY9" fmla="*/ 81712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49030 h 1324583"/>
                <a:gd name="connsiteX8" fmla="*/ 184826 w 332495"/>
                <a:gd name="connsiteY8" fmla="*/ 787940 h 1324583"/>
                <a:gd name="connsiteX9" fmla="*/ 227317 w 332495"/>
                <a:gd name="connsiteY9" fmla="*/ 81077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58555 h 1324583"/>
                <a:gd name="connsiteX8" fmla="*/ 184826 w 332495"/>
                <a:gd name="connsiteY8" fmla="*/ 787940 h 1324583"/>
                <a:gd name="connsiteX9" fmla="*/ 227317 w 332495"/>
                <a:gd name="connsiteY9" fmla="*/ 81077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791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58555 h 1324583"/>
                <a:gd name="connsiteX8" fmla="*/ 184826 w 332495"/>
                <a:gd name="connsiteY8" fmla="*/ 787940 h 1324583"/>
                <a:gd name="connsiteX9" fmla="*/ 227317 w 332495"/>
                <a:gd name="connsiteY9" fmla="*/ 81077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936"/>
                <a:gd name="connsiteY0" fmla="*/ 0 h 1324583"/>
                <a:gd name="connsiteX1" fmla="*/ 175098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27317 w 332936"/>
                <a:gd name="connsiteY9" fmla="*/ 810773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27317 w 332936"/>
                <a:gd name="connsiteY9" fmla="*/ 810773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26648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43192 w 332936"/>
                <a:gd name="connsiteY9" fmla="*/ 832998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42523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42523 h 1324583"/>
                <a:gd name="connsiteX10" fmla="*/ 281697 w 332936"/>
                <a:gd name="connsiteY10" fmla="*/ 93662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42523 h 1324583"/>
                <a:gd name="connsiteX10" fmla="*/ 281697 w 332936"/>
                <a:gd name="connsiteY10" fmla="*/ 936625 h 1324583"/>
                <a:gd name="connsiteX11" fmla="*/ 291830 w 332936"/>
                <a:gd name="connsiteY11" fmla="*/ 1063084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094"/>
                <a:gd name="connsiteX1" fmla="*/ 171923 w 332936"/>
                <a:gd name="connsiteY1" fmla="*/ 29183 h 1324094"/>
                <a:gd name="connsiteX2" fmla="*/ 275753 w 332936"/>
                <a:gd name="connsiteY2" fmla="*/ 123487 h 1324094"/>
                <a:gd name="connsiteX3" fmla="*/ 330741 w 332936"/>
                <a:gd name="connsiteY3" fmla="*/ 279130 h 1324094"/>
                <a:gd name="connsiteX4" fmla="*/ 311286 w 332936"/>
                <a:gd name="connsiteY4" fmla="*/ 437744 h 1324094"/>
                <a:gd name="connsiteX5" fmla="*/ 214009 w 332936"/>
                <a:gd name="connsiteY5" fmla="*/ 554476 h 1324094"/>
                <a:gd name="connsiteX6" fmla="*/ 165371 w 332936"/>
                <a:gd name="connsiteY6" fmla="*/ 583659 h 1324094"/>
                <a:gd name="connsiteX7" fmla="*/ 165371 w 332936"/>
                <a:gd name="connsiteY7" fmla="*/ 758555 h 1324094"/>
                <a:gd name="connsiteX8" fmla="*/ 184826 w 332936"/>
                <a:gd name="connsiteY8" fmla="*/ 787940 h 1324094"/>
                <a:gd name="connsiteX9" fmla="*/ 236842 w 332936"/>
                <a:gd name="connsiteY9" fmla="*/ 842523 h 1324094"/>
                <a:gd name="connsiteX10" fmla="*/ 281697 w 332936"/>
                <a:gd name="connsiteY10" fmla="*/ 936625 h 1324094"/>
                <a:gd name="connsiteX11" fmla="*/ 291830 w 332936"/>
                <a:gd name="connsiteY11" fmla="*/ 1063084 h 1324094"/>
                <a:gd name="connsiteX12" fmla="*/ 259675 w 332936"/>
                <a:gd name="connsiteY12" fmla="*/ 1185558 h 1324094"/>
                <a:gd name="connsiteX13" fmla="*/ 175098 w 332936"/>
                <a:gd name="connsiteY13" fmla="*/ 1284051 h 1324094"/>
                <a:gd name="connsiteX14" fmla="*/ 0 w 332936"/>
                <a:gd name="connsiteY14" fmla="*/ 1322962 h 1324094"/>
                <a:gd name="connsiteX0" fmla="*/ 16889 w 301186"/>
                <a:gd name="connsiteY0" fmla="*/ 0 h 1317996"/>
                <a:gd name="connsiteX1" fmla="*/ 140173 w 301186"/>
                <a:gd name="connsiteY1" fmla="*/ 29183 h 1317996"/>
                <a:gd name="connsiteX2" fmla="*/ 244003 w 301186"/>
                <a:gd name="connsiteY2" fmla="*/ 123487 h 1317996"/>
                <a:gd name="connsiteX3" fmla="*/ 298991 w 301186"/>
                <a:gd name="connsiteY3" fmla="*/ 279130 h 1317996"/>
                <a:gd name="connsiteX4" fmla="*/ 279536 w 301186"/>
                <a:gd name="connsiteY4" fmla="*/ 437744 h 1317996"/>
                <a:gd name="connsiteX5" fmla="*/ 182259 w 301186"/>
                <a:gd name="connsiteY5" fmla="*/ 554476 h 1317996"/>
                <a:gd name="connsiteX6" fmla="*/ 133621 w 301186"/>
                <a:gd name="connsiteY6" fmla="*/ 583659 h 1317996"/>
                <a:gd name="connsiteX7" fmla="*/ 133621 w 301186"/>
                <a:gd name="connsiteY7" fmla="*/ 758555 h 1317996"/>
                <a:gd name="connsiteX8" fmla="*/ 153076 w 301186"/>
                <a:gd name="connsiteY8" fmla="*/ 787940 h 1317996"/>
                <a:gd name="connsiteX9" fmla="*/ 205092 w 301186"/>
                <a:gd name="connsiteY9" fmla="*/ 842523 h 1317996"/>
                <a:gd name="connsiteX10" fmla="*/ 249947 w 301186"/>
                <a:gd name="connsiteY10" fmla="*/ 936625 h 1317996"/>
                <a:gd name="connsiteX11" fmla="*/ 260080 w 301186"/>
                <a:gd name="connsiteY11" fmla="*/ 1063084 h 1317996"/>
                <a:gd name="connsiteX12" fmla="*/ 227925 w 301186"/>
                <a:gd name="connsiteY12" fmla="*/ 1185558 h 1317996"/>
                <a:gd name="connsiteX13" fmla="*/ 143348 w 301186"/>
                <a:gd name="connsiteY13" fmla="*/ 1284051 h 1317996"/>
                <a:gd name="connsiteX14" fmla="*/ 0 w 301186"/>
                <a:gd name="connsiteY14" fmla="*/ 1316612 h 1317996"/>
                <a:gd name="connsiteX0" fmla="*/ 7364 w 291661"/>
                <a:gd name="connsiteY0" fmla="*/ 0 h 1312032"/>
                <a:gd name="connsiteX1" fmla="*/ 130648 w 291661"/>
                <a:gd name="connsiteY1" fmla="*/ 29183 h 1312032"/>
                <a:gd name="connsiteX2" fmla="*/ 234478 w 291661"/>
                <a:gd name="connsiteY2" fmla="*/ 123487 h 1312032"/>
                <a:gd name="connsiteX3" fmla="*/ 289466 w 291661"/>
                <a:gd name="connsiteY3" fmla="*/ 279130 h 1312032"/>
                <a:gd name="connsiteX4" fmla="*/ 270011 w 291661"/>
                <a:gd name="connsiteY4" fmla="*/ 437744 h 1312032"/>
                <a:gd name="connsiteX5" fmla="*/ 172734 w 291661"/>
                <a:gd name="connsiteY5" fmla="*/ 554476 h 1312032"/>
                <a:gd name="connsiteX6" fmla="*/ 124096 w 291661"/>
                <a:gd name="connsiteY6" fmla="*/ 583659 h 1312032"/>
                <a:gd name="connsiteX7" fmla="*/ 124096 w 291661"/>
                <a:gd name="connsiteY7" fmla="*/ 758555 h 1312032"/>
                <a:gd name="connsiteX8" fmla="*/ 143551 w 291661"/>
                <a:gd name="connsiteY8" fmla="*/ 787940 h 1312032"/>
                <a:gd name="connsiteX9" fmla="*/ 195567 w 291661"/>
                <a:gd name="connsiteY9" fmla="*/ 842523 h 1312032"/>
                <a:gd name="connsiteX10" fmla="*/ 240422 w 291661"/>
                <a:gd name="connsiteY10" fmla="*/ 936625 h 1312032"/>
                <a:gd name="connsiteX11" fmla="*/ 250555 w 291661"/>
                <a:gd name="connsiteY11" fmla="*/ 1063084 h 1312032"/>
                <a:gd name="connsiteX12" fmla="*/ 218400 w 291661"/>
                <a:gd name="connsiteY12" fmla="*/ 1185558 h 1312032"/>
                <a:gd name="connsiteX13" fmla="*/ 133823 w 291661"/>
                <a:gd name="connsiteY13" fmla="*/ 1284051 h 1312032"/>
                <a:gd name="connsiteX14" fmla="*/ 0 w 291661"/>
                <a:gd name="connsiteY14" fmla="*/ 1310262 h 1312032"/>
                <a:gd name="connsiteX0" fmla="*/ 7364 w 291661"/>
                <a:gd name="connsiteY0" fmla="*/ 0 h 1312032"/>
                <a:gd name="connsiteX1" fmla="*/ 130648 w 291661"/>
                <a:gd name="connsiteY1" fmla="*/ 29183 h 1312032"/>
                <a:gd name="connsiteX2" fmla="*/ 234478 w 291661"/>
                <a:gd name="connsiteY2" fmla="*/ 123487 h 1312032"/>
                <a:gd name="connsiteX3" fmla="*/ 289466 w 291661"/>
                <a:gd name="connsiteY3" fmla="*/ 279130 h 1312032"/>
                <a:gd name="connsiteX4" fmla="*/ 270011 w 291661"/>
                <a:gd name="connsiteY4" fmla="*/ 437744 h 1312032"/>
                <a:gd name="connsiteX5" fmla="*/ 172734 w 291661"/>
                <a:gd name="connsiteY5" fmla="*/ 554476 h 1312032"/>
                <a:gd name="connsiteX6" fmla="*/ 124096 w 291661"/>
                <a:gd name="connsiteY6" fmla="*/ 583659 h 1312032"/>
                <a:gd name="connsiteX7" fmla="*/ 124096 w 291661"/>
                <a:gd name="connsiteY7" fmla="*/ 758555 h 1312032"/>
                <a:gd name="connsiteX8" fmla="*/ 143551 w 291661"/>
                <a:gd name="connsiteY8" fmla="*/ 787940 h 1312032"/>
                <a:gd name="connsiteX9" fmla="*/ 195567 w 291661"/>
                <a:gd name="connsiteY9" fmla="*/ 842523 h 1312032"/>
                <a:gd name="connsiteX10" fmla="*/ 240422 w 291661"/>
                <a:gd name="connsiteY10" fmla="*/ 936625 h 1312032"/>
                <a:gd name="connsiteX11" fmla="*/ 260080 w 291661"/>
                <a:gd name="connsiteY11" fmla="*/ 1063084 h 1312032"/>
                <a:gd name="connsiteX12" fmla="*/ 218400 w 291661"/>
                <a:gd name="connsiteY12" fmla="*/ 1185558 h 1312032"/>
                <a:gd name="connsiteX13" fmla="*/ 133823 w 291661"/>
                <a:gd name="connsiteY13" fmla="*/ 1284051 h 1312032"/>
                <a:gd name="connsiteX14" fmla="*/ 0 w 291661"/>
                <a:gd name="connsiteY14" fmla="*/ 1310262 h 1312032"/>
                <a:gd name="connsiteX0" fmla="*/ 7364 w 291661"/>
                <a:gd name="connsiteY0" fmla="*/ 0 h 1311907"/>
                <a:gd name="connsiteX1" fmla="*/ 130648 w 291661"/>
                <a:gd name="connsiteY1" fmla="*/ 29183 h 1311907"/>
                <a:gd name="connsiteX2" fmla="*/ 234478 w 291661"/>
                <a:gd name="connsiteY2" fmla="*/ 123487 h 1311907"/>
                <a:gd name="connsiteX3" fmla="*/ 289466 w 291661"/>
                <a:gd name="connsiteY3" fmla="*/ 279130 h 1311907"/>
                <a:gd name="connsiteX4" fmla="*/ 270011 w 291661"/>
                <a:gd name="connsiteY4" fmla="*/ 437744 h 1311907"/>
                <a:gd name="connsiteX5" fmla="*/ 172734 w 291661"/>
                <a:gd name="connsiteY5" fmla="*/ 554476 h 1311907"/>
                <a:gd name="connsiteX6" fmla="*/ 124096 w 291661"/>
                <a:gd name="connsiteY6" fmla="*/ 583659 h 1311907"/>
                <a:gd name="connsiteX7" fmla="*/ 124096 w 291661"/>
                <a:gd name="connsiteY7" fmla="*/ 758555 h 1311907"/>
                <a:gd name="connsiteX8" fmla="*/ 143551 w 291661"/>
                <a:gd name="connsiteY8" fmla="*/ 787940 h 1311907"/>
                <a:gd name="connsiteX9" fmla="*/ 195567 w 291661"/>
                <a:gd name="connsiteY9" fmla="*/ 842523 h 1311907"/>
                <a:gd name="connsiteX10" fmla="*/ 240422 w 291661"/>
                <a:gd name="connsiteY10" fmla="*/ 936625 h 1311907"/>
                <a:gd name="connsiteX11" fmla="*/ 260080 w 291661"/>
                <a:gd name="connsiteY11" fmla="*/ 1063084 h 1311907"/>
                <a:gd name="connsiteX12" fmla="*/ 227925 w 291661"/>
                <a:gd name="connsiteY12" fmla="*/ 1195083 h 1311907"/>
                <a:gd name="connsiteX13" fmla="*/ 133823 w 291661"/>
                <a:gd name="connsiteY13" fmla="*/ 1284051 h 1311907"/>
                <a:gd name="connsiteX14" fmla="*/ 0 w 291661"/>
                <a:gd name="connsiteY14" fmla="*/ 1310262 h 1311907"/>
                <a:gd name="connsiteX0" fmla="*/ 7364 w 291661"/>
                <a:gd name="connsiteY0" fmla="*/ 0 h 1312199"/>
                <a:gd name="connsiteX1" fmla="*/ 130648 w 291661"/>
                <a:gd name="connsiteY1" fmla="*/ 29183 h 1312199"/>
                <a:gd name="connsiteX2" fmla="*/ 234478 w 291661"/>
                <a:gd name="connsiteY2" fmla="*/ 123487 h 1312199"/>
                <a:gd name="connsiteX3" fmla="*/ 289466 w 291661"/>
                <a:gd name="connsiteY3" fmla="*/ 279130 h 1312199"/>
                <a:gd name="connsiteX4" fmla="*/ 270011 w 291661"/>
                <a:gd name="connsiteY4" fmla="*/ 437744 h 1312199"/>
                <a:gd name="connsiteX5" fmla="*/ 172734 w 291661"/>
                <a:gd name="connsiteY5" fmla="*/ 554476 h 1312199"/>
                <a:gd name="connsiteX6" fmla="*/ 124096 w 291661"/>
                <a:gd name="connsiteY6" fmla="*/ 583659 h 1312199"/>
                <a:gd name="connsiteX7" fmla="*/ 124096 w 291661"/>
                <a:gd name="connsiteY7" fmla="*/ 758555 h 1312199"/>
                <a:gd name="connsiteX8" fmla="*/ 143551 w 291661"/>
                <a:gd name="connsiteY8" fmla="*/ 787940 h 1312199"/>
                <a:gd name="connsiteX9" fmla="*/ 195567 w 291661"/>
                <a:gd name="connsiteY9" fmla="*/ 842523 h 1312199"/>
                <a:gd name="connsiteX10" fmla="*/ 240422 w 291661"/>
                <a:gd name="connsiteY10" fmla="*/ 936625 h 1312199"/>
                <a:gd name="connsiteX11" fmla="*/ 260080 w 291661"/>
                <a:gd name="connsiteY11" fmla="*/ 1063084 h 1312199"/>
                <a:gd name="connsiteX12" fmla="*/ 227925 w 291661"/>
                <a:gd name="connsiteY12" fmla="*/ 1195083 h 1312199"/>
                <a:gd name="connsiteX13" fmla="*/ 133823 w 291661"/>
                <a:gd name="connsiteY13" fmla="*/ 1287226 h 1312199"/>
                <a:gd name="connsiteX14" fmla="*/ 0 w 291661"/>
                <a:gd name="connsiteY14" fmla="*/ 1310262 h 1312199"/>
                <a:gd name="connsiteX0" fmla="*/ 7364 w 291661"/>
                <a:gd name="connsiteY0" fmla="*/ 0 h 1312199"/>
                <a:gd name="connsiteX1" fmla="*/ 130648 w 291661"/>
                <a:gd name="connsiteY1" fmla="*/ 29183 h 1312199"/>
                <a:gd name="connsiteX2" fmla="*/ 234478 w 291661"/>
                <a:gd name="connsiteY2" fmla="*/ 123487 h 1312199"/>
                <a:gd name="connsiteX3" fmla="*/ 289466 w 291661"/>
                <a:gd name="connsiteY3" fmla="*/ 279130 h 1312199"/>
                <a:gd name="connsiteX4" fmla="*/ 270011 w 291661"/>
                <a:gd name="connsiteY4" fmla="*/ 437744 h 1312199"/>
                <a:gd name="connsiteX5" fmla="*/ 172734 w 291661"/>
                <a:gd name="connsiteY5" fmla="*/ 554476 h 1312199"/>
                <a:gd name="connsiteX6" fmla="*/ 124096 w 291661"/>
                <a:gd name="connsiteY6" fmla="*/ 583659 h 1312199"/>
                <a:gd name="connsiteX7" fmla="*/ 124096 w 291661"/>
                <a:gd name="connsiteY7" fmla="*/ 758555 h 1312199"/>
                <a:gd name="connsiteX8" fmla="*/ 143551 w 291661"/>
                <a:gd name="connsiteY8" fmla="*/ 787940 h 1312199"/>
                <a:gd name="connsiteX9" fmla="*/ 195567 w 291661"/>
                <a:gd name="connsiteY9" fmla="*/ 842523 h 1312199"/>
                <a:gd name="connsiteX10" fmla="*/ 240422 w 291661"/>
                <a:gd name="connsiteY10" fmla="*/ 930275 h 1312199"/>
                <a:gd name="connsiteX11" fmla="*/ 260080 w 291661"/>
                <a:gd name="connsiteY11" fmla="*/ 1063084 h 1312199"/>
                <a:gd name="connsiteX12" fmla="*/ 227925 w 291661"/>
                <a:gd name="connsiteY12" fmla="*/ 1195083 h 1312199"/>
                <a:gd name="connsiteX13" fmla="*/ 133823 w 291661"/>
                <a:gd name="connsiteY13" fmla="*/ 1287226 h 1312199"/>
                <a:gd name="connsiteX14" fmla="*/ 0 w 291661"/>
                <a:gd name="connsiteY14" fmla="*/ 1310262 h 1312199"/>
                <a:gd name="connsiteX0" fmla="*/ 7364 w 291051"/>
                <a:gd name="connsiteY0" fmla="*/ 0 h 1312199"/>
                <a:gd name="connsiteX1" fmla="*/ 130648 w 291051"/>
                <a:gd name="connsiteY1" fmla="*/ 29183 h 1312199"/>
                <a:gd name="connsiteX2" fmla="*/ 234478 w 291051"/>
                <a:gd name="connsiteY2" fmla="*/ 123487 h 1312199"/>
                <a:gd name="connsiteX3" fmla="*/ 289466 w 291051"/>
                <a:gd name="connsiteY3" fmla="*/ 279130 h 1312199"/>
                <a:gd name="connsiteX4" fmla="*/ 266836 w 291051"/>
                <a:gd name="connsiteY4" fmla="*/ 444094 h 1312199"/>
                <a:gd name="connsiteX5" fmla="*/ 172734 w 291051"/>
                <a:gd name="connsiteY5" fmla="*/ 554476 h 1312199"/>
                <a:gd name="connsiteX6" fmla="*/ 124096 w 291051"/>
                <a:gd name="connsiteY6" fmla="*/ 583659 h 1312199"/>
                <a:gd name="connsiteX7" fmla="*/ 124096 w 291051"/>
                <a:gd name="connsiteY7" fmla="*/ 758555 h 1312199"/>
                <a:gd name="connsiteX8" fmla="*/ 143551 w 291051"/>
                <a:gd name="connsiteY8" fmla="*/ 787940 h 1312199"/>
                <a:gd name="connsiteX9" fmla="*/ 195567 w 291051"/>
                <a:gd name="connsiteY9" fmla="*/ 842523 h 1312199"/>
                <a:gd name="connsiteX10" fmla="*/ 240422 w 291051"/>
                <a:gd name="connsiteY10" fmla="*/ 930275 h 1312199"/>
                <a:gd name="connsiteX11" fmla="*/ 260080 w 291051"/>
                <a:gd name="connsiteY11" fmla="*/ 1063084 h 1312199"/>
                <a:gd name="connsiteX12" fmla="*/ 227925 w 291051"/>
                <a:gd name="connsiteY12" fmla="*/ 1195083 h 1312199"/>
                <a:gd name="connsiteX13" fmla="*/ 133823 w 291051"/>
                <a:gd name="connsiteY13" fmla="*/ 1287226 h 1312199"/>
                <a:gd name="connsiteX14" fmla="*/ 0 w 291051"/>
                <a:gd name="connsiteY14" fmla="*/ 1310262 h 1312199"/>
                <a:gd name="connsiteX0" fmla="*/ 7364 w 282912"/>
                <a:gd name="connsiteY0" fmla="*/ 0 h 1312199"/>
                <a:gd name="connsiteX1" fmla="*/ 130648 w 282912"/>
                <a:gd name="connsiteY1" fmla="*/ 29183 h 1312199"/>
                <a:gd name="connsiteX2" fmla="*/ 234478 w 282912"/>
                <a:gd name="connsiteY2" fmla="*/ 123487 h 1312199"/>
                <a:gd name="connsiteX3" fmla="*/ 279941 w 282912"/>
                <a:gd name="connsiteY3" fmla="*/ 266430 h 1312199"/>
                <a:gd name="connsiteX4" fmla="*/ 266836 w 282912"/>
                <a:gd name="connsiteY4" fmla="*/ 444094 h 1312199"/>
                <a:gd name="connsiteX5" fmla="*/ 172734 w 282912"/>
                <a:gd name="connsiteY5" fmla="*/ 554476 h 1312199"/>
                <a:gd name="connsiteX6" fmla="*/ 124096 w 282912"/>
                <a:gd name="connsiteY6" fmla="*/ 583659 h 1312199"/>
                <a:gd name="connsiteX7" fmla="*/ 124096 w 282912"/>
                <a:gd name="connsiteY7" fmla="*/ 758555 h 1312199"/>
                <a:gd name="connsiteX8" fmla="*/ 143551 w 282912"/>
                <a:gd name="connsiteY8" fmla="*/ 787940 h 1312199"/>
                <a:gd name="connsiteX9" fmla="*/ 195567 w 282912"/>
                <a:gd name="connsiteY9" fmla="*/ 842523 h 1312199"/>
                <a:gd name="connsiteX10" fmla="*/ 240422 w 282912"/>
                <a:gd name="connsiteY10" fmla="*/ 930275 h 1312199"/>
                <a:gd name="connsiteX11" fmla="*/ 260080 w 282912"/>
                <a:gd name="connsiteY11" fmla="*/ 1063084 h 1312199"/>
                <a:gd name="connsiteX12" fmla="*/ 227925 w 282912"/>
                <a:gd name="connsiteY12" fmla="*/ 1195083 h 1312199"/>
                <a:gd name="connsiteX13" fmla="*/ 133823 w 282912"/>
                <a:gd name="connsiteY13" fmla="*/ 1287226 h 1312199"/>
                <a:gd name="connsiteX14" fmla="*/ 0 w 282912"/>
                <a:gd name="connsiteY14" fmla="*/ 1310262 h 1312199"/>
                <a:gd name="connsiteX0" fmla="*/ 7364 w 283852"/>
                <a:gd name="connsiteY0" fmla="*/ 0 h 1312199"/>
                <a:gd name="connsiteX1" fmla="*/ 130648 w 283852"/>
                <a:gd name="connsiteY1" fmla="*/ 29183 h 1312199"/>
                <a:gd name="connsiteX2" fmla="*/ 221778 w 283852"/>
                <a:gd name="connsiteY2" fmla="*/ 113962 h 1312199"/>
                <a:gd name="connsiteX3" fmla="*/ 279941 w 283852"/>
                <a:gd name="connsiteY3" fmla="*/ 266430 h 1312199"/>
                <a:gd name="connsiteX4" fmla="*/ 266836 w 283852"/>
                <a:gd name="connsiteY4" fmla="*/ 444094 h 1312199"/>
                <a:gd name="connsiteX5" fmla="*/ 172734 w 283852"/>
                <a:gd name="connsiteY5" fmla="*/ 554476 h 1312199"/>
                <a:gd name="connsiteX6" fmla="*/ 124096 w 283852"/>
                <a:gd name="connsiteY6" fmla="*/ 583659 h 1312199"/>
                <a:gd name="connsiteX7" fmla="*/ 124096 w 283852"/>
                <a:gd name="connsiteY7" fmla="*/ 758555 h 1312199"/>
                <a:gd name="connsiteX8" fmla="*/ 143551 w 283852"/>
                <a:gd name="connsiteY8" fmla="*/ 787940 h 1312199"/>
                <a:gd name="connsiteX9" fmla="*/ 195567 w 283852"/>
                <a:gd name="connsiteY9" fmla="*/ 842523 h 1312199"/>
                <a:gd name="connsiteX10" fmla="*/ 240422 w 283852"/>
                <a:gd name="connsiteY10" fmla="*/ 930275 h 1312199"/>
                <a:gd name="connsiteX11" fmla="*/ 260080 w 283852"/>
                <a:gd name="connsiteY11" fmla="*/ 1063084 h 1312199"/>
                <a:gd name="connsiteX12" fmla="*/ 227925 w 283852"/>
                <a:gd name="connsiteY12" fmla="*/ 1195083 h 1312199"/>
                <a:gd name="connsiteX13" fmla="*/ 133823 w 283852"/>
                <a:gd name="connsiteY13" fmla="*/ 1287226 h 1312199"/>
                <a:gd name="connsiteX14" fmla="*/ 0 w 283852"/>
                <a:gd name="connsiteY14" fmla="*/ 1310262 h 1312199"/>
                <a:gd name="connsiteX0" fmla="*/ 7364 w 282892"/>
                <a:gd name="connsiteY0" fmla="*/ 0 h 1312199"/>
                <a:gd name="connsiteX1" fmla="*/ 130648 w 282892"/>
                <a:gd name="connsiteY1" fmla="*/ 29183 h 1312199"/>
                <a:gd name="connsiteX2" fmla="*/ 221778 w 282892"/>
                <a:gd name="connsiteY2" fmla="*/ 113962 h 1312199"/>
                <a:gd name="connsiteX3" fmla="*/ 279941 w 282892"/>
                <a:gd name="connsiteY3" fmla="*/ 266430 h 1312199"/>
                <a:gd name="connsiteX4" fmla="*/ 263661 w 282892"/>
                <a:gd name="connsiteY4" fmla="*/ 434569 h 1312199"/>
                <a:gd name="connsiteX5" fmla="*/ 172734 w 282892"/>
                <a:gd name="connsiteY5" fmla="*/ 554476 h 1312199"/>
                <a:gd name="connsiteX6" fmla="*/ 124096 w 282892"/>
                <a:gd name="connsiteY6" fmla="*/ 583659 h 1312199"/>
                <a:gd name="connsiteX7" fmla="*/ 124096 w 282892"/>
                <a:gd name="connsiteY7" fmla="*/ 758555 h 1312199"/>
                <a:gd name="connsiteX8" fmla="*/ 143551 w 282892"/>
                <a:gd name="connsiteY8" fmla="*/ 787940 h 1312199"/>
                <a:gd name="connsiteX9" fmla="*/ 195567 w 282892"/>
                <a:gd name="connsiteY9" fmla="*/ 842523 h 1312199"/>
                <a:gd name="connsiteX10" fmla="*/ 240422 w 282892"/>
                <a:gd name="connsiteY10" fmla="*/ 930275 h 1312199"/>
                <a:gd name="connsiteX11" fmla="*/ 260080 w 282892"/>
                <a:gd name="connsiteY11" fmla="*/ 1063084 h 1312199"/>
                <a:gd name="connsiteX12" fmla="*/ 227925 w 282892"/>
                <a:gd name="connsiteY12" fmla="*/ 1195083 h 1312199"/>
                <a:gd name="connsiteX13" fmla="*/ 133823 w 282892"/>
                <a:gd name="connsiteY13" fmla="*/ 1287226 h 1312199"/>
                <a:gd name="connsiteX14" fmla="*/ 0 w 282892"/>
                <a:gd name="connsiteY14" fmla="*/ 1310262 h 1312199"/>
                <a:gd name="connsiteX0" fmla="*/ 7364 w 282636"/>
                <a:gd name="connsiteY0" fmla="*/ 0 h 1312199"/>
                <a:gd name="connsiteX1" fmla="*/ 130648 w 282636"/>
                <a:gd name="connsiteY1" fmla="*/ 29183 h 1312199"/>
                <a:gd name="connsiteX2" fmla="*/ 221778 w 282636"/>
                <a:gd name="connsiteY2" fmla="*/ 113962 h 1312199"/>
                <a:gd name="connsiteX3" fmla="*/ 279941 w 282636"/>
                <a:gd name="connsiteY3" fmla="*/ 266430 h 1312199"/>
                <a:gd name="connsiteX4" fmla="*/ 263661 w 282636"/>
                <a:gd name="connsiteY4" fmla="*/ 434569 h 1312199"/>
                <a:gd name="connsiteX5" fmla="*/ 182259 w 282636"/>
                <a:gd name="connsiteY5" fmla="*/ 541776 h 1312199"/>
                <a:gd name="connsiteX6" fmla="*/ 124096 w 282636"/>
                <a:gd name="connsiteY6" fmla="*/ 583659 h 1312199"/>
                <a:gd name="connsiteX7" fmla="*/ 124096 w 282636"/>
                <a:gd name="connsiteY7" fmla="*/ 758555 h 1312199"/>
                <a:gd name="connsiteX8" fmla="*/ 143551 w 282636"/>
                <a:gd name="connsiteY8" fmla="*/ 787940 h 1312199"/>
                <a:gd name="connsiteX9" fmla="*/ 195567 w 282636"/>
                <a:gd name="connsiteY9" fmla="*/ 842523 h 1312199"/>
                <a:gd name="connsiteX10" fmla="*/ 240422 w 282636"/>
                <a:gd name="connsiteY10" fmla="*/ 930275 h 1312199"/>
                <a:gd name="connsiteX11" fmla="*/ 260080 w 282636"/>
                <a:gd name="connsiteY11" fmla="*/ 1063084 h 1312199"/>
                <a:gd name="connsiteX12" fmla="*/ 227925 w 282636"/>
                <a:gd name="connsiteY12" fmla="*/ 1195083 h 1312199"/>
                <a:gd name="connsiteX13" fmla="*/ 133823 w 282636"/>
                <a:gd name="connsiteY13" fmla="*/ 1287226 h 1312199"/>
                <a:gd name="connsiteX14" fmla="*/ 0 w 282636"/>
                <a:gd name="connsiteY14" fmla="*/ 1310262 h 1312199"/>
                <a:gd name="connsiteX0" fmla="*/ 7364 w 282636"/>
                <a:gd name="connsiteY0" fmla="*/ 0 h 1312199"/>
                <a:gd name="connsiteX1" fmla="*/ 130648 w 282636"/>
                <a:gd name="connsiteY1" fmla="*/ 29183 h 1312199"/>
                <a:gd name="connsiteX2" fmla="*/ 221778 w 282636"/>
                <a:gd name="connsiteY2" fmla="*/ 113962 h 1312199"/>
                <a:gd name="connsiteX3" fmla="*/ 279941 w 282636"/>
                <a:gd name="connsiteY3" fmla="*/ 266430 h 1312199"/>
                <a:gd name="connsiteX4" fmla="*/ 263661 w 282636"/>
                <a:gd name="connsiteY4" fmla="*/ 434569 h 1312199"/>
                <a:gd name="connsiteX5" fmla="*/ 182259 w 282636"/>
                <a:gd name="connsiteY5" fmla="*/ 541776 h 1312199"/>
                <a:gd name="connsiteX6" fmla="*/ 124096 w 282636"/>
                <a:gd name="connsiteY6" fmla="*/ 583659 h 1312199"/>
                <a:gd name="connsiteX7" fmla="*/ 124096 w 282636"/>
                <a:gd name="connsiteY7" fmla="*/ 758555 h 1312199"/>
                <a:gd name="connsiteX8" fmla="*/ 156251 w 282636"/>
                <a:gd name="connsiteY8" fmla="*/ 800640 h 1312199"/>
                <a:gd name="connsiteX9" fmla="*/ 195567 w 282636"/>
                <a:gd name="connsiteY9" fmla="*/ 842523 h 1312199"/>
                <a:gd name="connsiteX10" fmla="*/ 240422 w 282636"/>
                <a:gd name="connsiteY10" fmla="*/ 930275 h 1312199"/>
                <a:gd name="connsiteX11" fmla="*/ 260080 w 282636"/>
                <a:gd name="connsiteY11" fmla="*/ 1063084 h 1312199"/>
                <a:gd name="connsiteX12" fmla="*/ 227925 w 282636"/>
                <a:gd name="connsiteY12" fmla="*/ 1195083 h 1312199"/>
                <a:gd name="connsiteX13" fmla="*/ 133823 w 282636"/>
                <a:gd name="connsiteY13" fmla="*/ 1287226 h 1312199"/>
                <a:gd name="connsiteX14" fmla="*/ 0 w 282636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34569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195567 w 282341"/>
                <a:gd name="connsiteY9" fmla="*/ 842523 h 1312199"/>
                <a:gd name="connsiteX10" fmla="*/ 240422 w 282341"/>
                <a:gd name="connsiteY10" fmla="*/ 9302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1756"/>
                <a:gd name="connsiteY0" fmla="*/ 0 h 1312199"/>
                <a:gd name="connsiteX1" fmla="*/ 130648 w 281756"/>
                <a:gd name="connsiteY1" fmla="*/ 29183 h 1312199"/>
                <a:gd name="connsiteX2" fmla="*/ 221778 w 281756"/>
                <a:gd name="connsiteY2" fmla="*/ 113962 h 1312199"/>
                <a:gd name="connsiteX3" fmla="*/ 279941 w 281756"/>
                <a:gd name="connsiteY3" fmla="*/ 266430 h 1312199"/>
                <a:gd name="connsiteX4" fmla="*/ 260486 w 281756"/>
                <a:gd name="connsiteY4" fmla="*/ 418694 h 1312199"/>
                <a:gd name="connsiteX5" fmla="*/ 194959 w 281756"/>
                <a:gd name="connsiteY5" fmla="*/ 522726 h 1312199"/>
                <a:gd name="connsiteX6" fmla="*/ 124096 w 281756"/>
                <a:gd name="connsiteY6" fmla="*/ 583659 h 1312199"/>
                <a:gd name="connsiteX7" fmla="*/ 124096 w 281756"/>
                <a:gd name="connsiteY7" fmla="*/ 758555 h 1312199"/>
                <a:gd name="connsiteX8" fmla="*/ 156251 w 281756"/>
                <a:gd name="connsiteY8" fmla="*/ 800640 h 1312199"/>
                <a:gd name="connsiteX9" fmla="*/ 195567 w 281756"/>
                <a:gd name="connsiteY9" fmla="*/ 842523 h 1312199"/>
                <a:gd name="connsiteX10" fmla="*/ 240422 w 281756"/>
                <a:gd name="connsiteY10" fmla="*/ 930275 h 1312199"/>
                <a:gd name="connsiteX11" fmla="*/ 260080 w 281756"/>
                <a:gd name="connsiteY11" fmla="*/ 1063084 h 1312199"/>
                <a:gd name="connsiteX12" fmla="*/ 227925 w 281756"/>
                <a:gd name="connsiteY12" fmla="*/ 1195083 h 1312199"/>
                <a:gd name="connsiteX13" fmla="*/ 133823 w 281756"/>
                <a:gd name="connsiteY13" fmla="*/ 1287226 h 1312199"/>
                <a:gd name="connsiteX14" fmla="*/ 0 w 281756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195567 w 282341"/>
                <a:gd name="connsiteY9" fmla="*/ 842523 h 1312199"/>
                <a:gd name="connsiteX10" fmla="*/ 240422 w 282341"/>
                <a:gd name="connsiteY10" fmla="*/ 9302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205092 w 282341"/>
                <a:gd name="connsiteY9" fmla="*/ 845698 h 1312199"/>
                <a:gd name="connsiteX10" fmla="*/ 240422 w 282341"/>
                <a:gd name="connsiteY10" fmla="*/ 9302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205092 w 282341"/>
                <a:gd name="connsiteY9" fmla="*/ 845698 h 1312199"/>
                <a:gd name="connsiteX10" fmla="*/ 253122 w 282341"/>
                <a:gd name="connsiteY10" fmla="*/ 9429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205092 w 282341"/>
                <a:gd name="connsiteY9" fmla="*/ 845698 h 1312199"/>
                <a:gd name="connsiteX10" fmla="*/ 253122 w 282341"/>
                <a:gd name="connsiteY10" fmla="*/ 942975 h 1312199"/>
                <a:gd name="connsiteX11" fmla="*/ 263255 w 282341"/>
                <a:gd name="connsiteY11" fmla="*/ 1078959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74675"/>
                <a:gd name="connsiteY0" fmla="*/ 0 h 1312199"/>
                <a:gd name="connsiteX1" fmla="*/ 130648 w 274675"/>
                <a:gd name="connsiteY1" fmla="*/ 29183 h 1312199"/>
                <a:gd name="connsiteX2" fmla="*/ 221778 w 274675"/>
                <a:gd name="connsiteY2" fmla="*/ 113962 h 1312199"/>
                <a:gd name="connsiteX3" fmla="*/ 270416 w 274675"/>
                <a:gd name="connsiteY3" fmla="*/ 266430 h 1312199"/>
                <a:gd name="connsiteX4" fmla="*/ 263661 w 274675"/>
                <a:gd name="connsiteY4" fmla="*/ 425044 h 1312199"/>
                <a:gd name="connsiteX5" fmla="*/ 194959 w 274675"/>
                <a:gd name="connsiteY5" fmla="*/ 522726 h 1312199"/>
                <a:gd name="connsiteX6" fmla="*/ 124096 w 274675"/>
                <a:gd name="connsiteY6" fmla="*/ 583659 h 1312199"/>
                <a:gd name="connsiteX7" fmla="*/ 124096 w 274675"/>
                <a:gd name="connsiteY7" fmla="*/ 758555 h 1312199"/>
                <a:gd name="connsiteX8" fmla="*/ 156251 w 274675"/>
                <a:gd name="connsiteY8" fmla="*/ 800640 h 1312199"/>
                <a:gd name="connsiteX9" fmla="*/ 205092 w 274675"/>
                <a:gd name="connsiteY9" fmla="*/ 845698 h 1312199"/>
                <a:gd name="connsiteX10" fmla="*/ 253122 w 274675"/>
                <a:gd name="connsiteY10" fmla="*/ 942975 h 1312199"/>
                <a:gd name="connsiteX11" fmla="*/ 263255 w 274675"/>
                <a:gd name="connsiteY11" fmla="*/ 1078959 h 1312199"/>
                <a:gd name="connsiteX12" fmla="*/ 227925 w 274675"/>
                <a:gd name="connsiteY12" fmla="*/ 1195083 h 1312199"/>
                <a:gd name="connsiteX13" fmla="*/ 133823 w 274675"/>
                <a:gd name="connsiteY13" fmla="*/ 1287226 h 1312199"/>
                <a:gd name="connsiteX14" fmla="*/ 0 w 274675"/>
                <a:gd name="connsiteY14" fmla="*/ 1310262 h 1312199"/>
                <a:gd name="connsiteX0" fmla="*/ 7364 w 271540"/>
                <a:gd name="connsiteY0" fmla="*/ 0 h 1312199"/>
                <a:gd name="connsiteX1" fmla="*/ 130648 w 271540"/>
                <a:gd name="connsiteY1" fmla="*/ 29183 h 1312199"/>
                <a:gd name="connsiteX2" fmla="*/ 221778 w 271540"/>
                <a:gd name="connsiteY2" fmla="*/ 113962 h 1312199"/>
                <a:gd name="connsiteX3" fmla="*/ 270416 w 271540"/>
                <a:gd name="connsiteY3" fmla="*/ 266430 h 1312199"/>
                <a:gd name="connsiteX4" fmla="*/ 250961 w 271540"/>
                <a:gd name="connsiteY4" fmla="*/ 428219 h 1312199"/>
                <a:gd name="connsiteX5" fmla="*/ 194959 w 271540"/>
                <a:gd name="connsiteY5" fmla="*/ 522726 h 1312199"/>
                <a:gd name="connsiteX6" fmla="*/ 124096 w 271540"/>
                <a:gd name="connsiteY6" fmla="*/ 583659 h 1312199"/>
                <a:gd name="connsiteX7" fmla="*/ 124096 w 271540"/>
                <a:gd name="connsiteY7" fmla="*/ 758555 h 1312199"/>
                <a:gd name="connsiteX8" fmla="*/ 156251 w 271540"/>
                <a:gd name="connsiteY8" fmla="*/ 800640 h 1312199"/>
                <a:gd name="connsiteX9" fmla="*/ 205092 w 271540"/>
                <a:gd name="connsiteY9" fmla="*/ 845698 h 1312199"/>
                <a:gd name="connsiteX10" fmla="*/ 253122 w 271540"/>
                <a:gd name="connsiteY10" fmla="*/ 942975 h 1312199"/>
                <a:gd name="connsiteX11" fmla="*/ 263255 w 271540"/>
                <a:gd name="connsiteY11" fmla="*/ 1078959 h 1312199"/>
                <a:gd name="connsiteX12" fmla="*/ 227925 w 271540"/>
                <a:gd name="connsiteY12" fmla="*/ 1195083 h 1312199"/>
                <a:gd name="connsiteX13" fmla="*/ 133823 w 271540"/>
                <a:gd name="connsiteY13" fmla="*/ 1287226 h 1312199"/>
                <a:gd name="connsiteX14" fmla="*/ 0 w 271540"/>
                <a:gd name="connsiteY14" fmla="*/ 1310262 h 1312199"/>
                <a:gd name="connsiteX0" fmla="*/ 7364 w 271610"/>
                <a:gd name="connsiteY0" fmla="*/ 0 h 1312199"/>
                <a:gd name="connsiteX1" fmla="*/ 130648 w 271610"/>
                <a:gd name="connsiteY1" fmla="*/ 29183 h 1312199"/>
                <a:gd name="connsiteX2" fmla="*/ 221778 w 271610"/>
                <a:gd name="connsiteY2" fmla="*/ 113962 h 1312199"/>
                <a:gd name="connsiteX3" fmla="*/ 270416 w 271610"/>
                <a:gd name="connsiteY3" fmla="*/ 266430 h 1312199"/>
                <a:gd name="connsiteX4" fmla="*/ 250961 w 271610"/>
                <a:gd name="connsiteY4" fmla="*/ 428219 h 1312199"/>
                <a:gd name="connsiteX5" fmla="*/ 188609 w 271610"/>
                <a:gd name="connsiteY5" fmla="*/ 522726 h 1312199"/>
                <a:gd name="connsiteX6" fmla="*/ 124096 w 271610"/>
                <a:gd name="connsiteY6" fmla="*/ 583659 h 1312199"/>
                <a:gd name="connsiteX7" fmla="*/ 124096 w 271610"/>
                <a:gd name="connsiteY7" fmla="*/ 758555 h 1312199"/>
                <a:gd name="connsiteX8" fmla="*/ 156251 w 271610"/>
                <a:gd name="connsiteY8" fmla="*/ 800640 h 1312199"/>
                <a:gd name="connsiteX9" fmla="*/ 205092 w 271610"/>
                <a:gd name="connsiteY9" fmla="*/ 845698 h 1312199"/>
                <a:gd name="connsiteX10" fmla="*/ 253122 w 271610"/>
                <a:gd name="connsiteY10" fmla="*/ 942975 h 1312199"/>
                <a:gd name="connsiteX11" fmla="*/ 263255 w 271610"/>
                <a:gd name="connsiteY11" fmla="*/ 1078959 h 1312199"/>
                <a:gd name="connsiteX12" fmla="*/ 227925 w 271610"/>
                <a:gd name="connsiteY12" fmla="*/ 1195083 h 1312199"/>
                <a:gd name="connsiteX13" fmla="*/ 133823 w 271610"/>
                <a:gd name="connsiteY13" fmla="*/ 1287226 h 1312199"/>
                <a:gd name="connsiteX14" fmla="*/ 0 w 271610"/>
                <a:gd name="connsiteY14" fmla="*/ 1310262 h 1312199"/>
                <a:gd name="connsiteX0" fmla="*/ 0 w 264246"/>
                <a:gd name="connsiteY0" fmla="*/ 0 h 1318099"/>
                <a:gd name="connsiteX1" fmla="*/ 123284 w 264246"/>
                <a:gd name="connsiteY1" fmla="*/ 29183 h 1318099"/>
                <a:gd name="connsiteX2" fmla="*/ 214414 w 264246"/>
                <a:gd name="connsiteY2" fmla="*/ 113962 h 1318099"/>
                <a:gd name="connsiteX3" fmla="*/ 263052 w 264246"/>
                <a:gd name="connsiteY3" fmla="*/ 266430 h 1318099"/>
                <a:gd name="connsiteX4" fmla="*/ 243597 w 264246"/>
                <a:gd name="connsiteY4" fmla="*/ 428219 h 1318099"/>
                <a:gd name="connsiteX5" fmla="*/ 181245 w 264246"/>
                <a:gd name="connsiteY5" fmla="*/ 522726 h 1318099"/>
                <a:gd name="connsiteX6" fmla="*/ 116732 w 264246"/>
                <a:gd name="connsiteY6" fmla="*/ 583659 h 1318099"/>
                <a:gd name="connsiteX7" fmla="*/ 116732 w 264246"/>
                <a:gd name="connsiteY7" fmla="*/ 758555 h 1318099"/>
                <a:gd name="connsiteX8" fmla="*/ 148887 w 264246"/>
                <a:gd name="connsiteY8" fmla="*/ 800640 h 1318099"/>
                <a:gd name="connsiteX9" fmla="*/ 197728 w 264246"/>
                <a:gd name="connsiteY9" fmla="*/ 845698 h 1318099"/>
                <a:gd name="connsiteX10" fmla="*/ 245758 w 264246"/>
                <a:gd name="connsiteY10" fmla="*/ 942975 h 1318099"/>
                <a:gd name="connsiteX11" fmla="*/ 255891 w 264246"/>
                <a:gd name="connsiteY11" fmla="*/ 1078959 h 1318099"/>
                <a:gd name="connsiteX12" fmla="*/ 220561 w 264246"/>
                <a:gd name="connsiteY12" fmla="*/ 1195083 h 1318099"/>
                <a:gd name="connsiteX13" fmla="*/ 126459 w 264246"/>
                <a:gd name="connsiteY13" fmla="*/ 1287226 h 1318099"/>
                <a:gd name="connsiteX14" fmla="*/ 5336 w 264246"/>
                <a:gd name="connsiteY14" fmla="*/ 1316612 h 1318099"/>
                <a:gd name="connsiteX0" fmla="*/ 0 w 264246"/>
                <a:gd name="connsiteY0" fmla="*/ 0 h 1316612"/>
                <a:gd name="connsiteX1" fmla="*/ 123284 w 264246"/>
                <a:gd name="connsiteY1" fmla="*/ 29183 h 1316612"/>
                <a:gd name="connsiteX2" fmla="*/ 214414 w 264246"/>
                <a:gd name="connsiteY2" fmla="*/ 113962 h 1316612"/>
                <a:gd name="connsiteX3" fmla="*/ 263052 w 264246"/>
                <a:gd name="connsiteY3" fmla="*/ 266430 h 1316612"/>
                <a:gd name="connsiteX4" fmla="*/ 243597 w 264246"/>
                <a:gd name="connsiteY4" fmla="*/ 428219 h 1316612"/>
                <a:gd name="connsiteX5" fmla="*/ 181245 w 264246"/>
                <a:gd name="connsiteY5" fmla="*/ 522726 h 1316612"/>
                <a:gd name="connsiteX6" fmla="*/ 116732 w 264246"/>
                <a:gd name="connsiteY6" fmla="*/ 583659 h 1316612"/>
                <a:gd name="connsiteX7" fmla="*/ 116732 w 264246"/>
                <a:gd name="connsiteY7" fmla="*/ 758555 h 1316612"/>
                <a:gd name="connsiteX8" fmla="*/ 148887 w 264246"/>
                <a:gd name="connsiteY8" fmla="*/ 800640 h 1316612"/>
                <a:gd name="connsiteX9" fmla="*/ 197728 w 264246"/>
                <a:gd name="connsiteY9" fmla="*/ 845698 h 1316612"/>
                <a:gd name="connsiteX10" fmla="*/ 245758 w 264246"/>
                <a:gd name="connsiteY10" fmla="*/ 942975 h 1316612"/>
                <a:gd name="connsiteX11" fmla="*/ 255891 w 264246"/>
                <a:gd name="connsiteY11" fmla="*/ 1078959 h 1316612"/>
                <a:gd name="connsiteX12" fmla="*/ 220561 w 264246"/>
                <a:gd name="connsiteY12" fmla="*/ 1195083 h 1316612"/>
                <a:gd name="connsiteX13" fmla="*/ 126459 w 264246"/>
                <a:gd name="connsiteY13" fmla="*/ 1287226 h 1316612"/>
                <a:gd name="connsiteX14" fmla="*/ 5336 w 264246"/>
                <a:gd name="connsiteY14" fmla="*/ 1316612 h 1316612"/>
                <a:gd name="connsiteX0" fmla="*/ 7364 w 271610"/>
                <a:gd name="connsiteY0" fmla="*/ 0 h 1313437"/>
                <a:gd name="connsiteX1" fmla="*/ 130648 w 271610"/>
                <a:gd name="connsiteY1" fmla="*/ 29183 h 1313437"/>
                <a:gd name="connsiteX2" fmla="*/ 221778 w 271610"/>
                <a:gd name="connsiteY2" fmla="*/ 113962 h 1313437"/>
                <a:gd name="connsiteX3" fmla="*/ 270416 w 271610"/>
                <a:gd name="connsiteY3" fmla="*/ 266430 h 1313437"/>
                <a:gd name="connsiteX4" fmla="*/ 250961 w 271610"/>
                <a:gd name="connsiteY4" fmla="*/ 428219 h 1313437"/>
                <a:gd name="connsiteX5" fmla="*/ 188609 w 271610"/>
                <a:gd name="connsiteY5" fmla="*/ 522726 h 1313437"/>
                <a:gd name="connsiteX6" fmla="*/ 124096 w 271610"/>
                <a:gd name="connsiteY6" fmla="*/ 583659 h 1313437"/>
                <a:gd name="connsiteX7" fmla="*/ 124096 w 271610"/>
                <a:gd name="connsiteY7" fmla="*/ 758555 h 1313437"/>
                <a:gd name="connsiteX8" fmla="*/ 156251 w 271610"/>
                <a:gd name="connsiteY8" fmla="*/ 800640 h 1313437"/>
                <a:gd name="connsiteX9" fmla="*/ 205092 w 271610"/>
                <a:gd name="connsiteY9" fmla="*/ 845698 h 1313437"/>
                <a:gd name="connsiteX10" fmla="*/ 253122 w 271610"/>
                <a:gd name="connsiteY10" fmla="*/ 942975 h 1313437"/>
                <a:gd name="connsiteX11" fmla="*/ 263255 w 271610"/>
                <a:gd name="connsiteY11" fmla="*/ 1078959 h 1313437"/>
                <a:gd name="connsiteX12" fmla="*/ 227925 w 271610"/>
                <a:gd name="connsiteY12" fmla="*/ 1195083 h 1313437"/>
                <a:gd name="connsiteX13" fmla="*/ 133823 w 271610"/>
                <a:gd name="connsiteY13" fmla="*/ 1287226 h 1313437"/>
                <a:gd name="connsiteX14" fmla="*/ 0 w 271610"/>
                <a:gd name="connsiteY14" fmla="*/ 1313437 h 1313437"/>
                <a:gd name="connsiteX0" fmla="*/ 7364 w 271610"/>
                <a:gd name="connsiteY0" fmla="*/ 0 h 1313437"/>
                <a:gd name="connsiteX1" fmla="*/ 130648 w 271610"/>
                <a:gd name="connsiteY1" fmla="*/ 29183 h 1313437"/>
                <a:gd name="connsiteX2" fmla="*/ 221778 w 271610"/>
                <a:gd name="connsiteY2" fmla="*/ 113962 h 1313437"/>
                <a:gd name="connsiteX3" fmla="*/ 270416 w 271610"/>
                <a:gd name="connsiteY3" fmla="*/ 266430 h 1313437"/>
                <a:gd name="connsiteX4" fmla="*/ 250961 w 271610"/>
                <a:gd name="connsiteY4" fmla="*/ 428219 h 1313437"/>
                <a:gd name="connsiteX5" fmla="*/ 188609 w 271610"/>
                <a:gd name="connsiteY5" fmla="*/ 522726 h 1313437"/>
                <a:gd name="connsiteX6" fmla="*/ 124096 w 271610"/>
                <a:gd name="connsiteY6" fmla="*/ 583659 h 1313437"/>
                <a:gd name="connsiteX7" fmla="*/ 124096 w 271610"/>
                <a:gd name="connsiteY7" fmla="*/ 758555 h 1313437"/>
                <a:gd name="connsiteX8" fmla="*/ 156251 w 271610"/>
                <a:gd name="connsiteY8" fmla="*/ 800640 h 1313437"/>
                <a:gd name="connsiteX9" fmla="*/ 205092 w 271610"/>
                <a:gd name="connsiteY9" fmla="*/ 845698 h 1313437"/>
                <a:gd name="connsiteX10" fmla="*/ 253122 w 271610"/>
                <a:gd name="connsiteY10" fmla="*/ 942975 h 1313437"/>
                <a:gd name="connsiteX11" fmla="*/ 263255 w 271610"/>
                <a:gd name="connsiteY11" fmla="*/ 1078959 h 1313437"/>
                <a:gd name="connsiteX12" fmla="*/ 227925 w 271610"/>
                <a:gd name="connsiteY12" fmla="*/ 1195083 h 1313437"/>
                <a:gd name="connsiteX13" fmla="*/ 133823 w 271610"/>
                <a:gd name="connsiteY13" fmla="*/ 1287226 h 1313437"/>
                <a:gd name="connsiteX14" fmla="*/ 0 w 271610"/>
                <a:gd name="connsiteY14" fmla="*/ 1313437 h 1313437"/>
                <a:gd name="connsiteX0" fmla="*/ 7364 w 271610"/>
                <a:gd name="connsiteY0" fmla="*/ 0 h 1313437"/>
                <a:gd name="connsiteX1" fmla="*/ 130648 w 271610"/>
                <a:gd name="connsiteY1" fmla="*/ 29183 h 1313437"/>
                <a:gd name="connsiteX2" fmla="*/ 221778 w 271610"/>
                <a:gd name="connsiteY2" fmla="*/ 113962 h 1313437"/>
                <a:gd name="connsiteX3" fmla="*/ 270416 w 271610"/>
                <a:gd name="connsiteY3" fmla="*/ 266430 h 1313437"/>
                <a:gd name="connsiteX4" fmla="*/ 250961 w 271610"/>
                <a:gd name="connsiteY4" fmla="*/ 428219 h 1313437"/>
                <a:gd name="connsiteX5" fmla="*/ 188609 w 271610"/>
                <a:gd name="connsiteY5" fmla="*/ 522726 h 1313437"/>
                <a:gd name="connsiteX6" fmla="*/ 124096 w 271610"/>
                <a:gd name="connsiteY6" fmla="*/ 583659 h 1313437"/>
                <a:gd name="connsiteX7" fmla="*/ 124096 w 271610"/>
                <a:gd name="connsiteY7" fmla="*/ 758555 h 1313437"/>
                <a:gd name="connsiteX8" fmla="*/ 156251 w 271610"/>
                <a:gd name="connsiteY8" fmla="*/ 800640 h 1313437"/>
                <a:gd name="connsiteX9" fmla="*/ 205092 w 271610"/>
                <a:gd name="connsiteY9" fmla="*/ 845698 h 1313437"/>
                <a:gd name="connsiteX10" fmla="*/ 253122 w 271610"/>
                <a:gd name="connsiteY10" fmla="*/ 942975 h 1313437"/>
                <a:gd name="connsiteX11" fmla="*/ 263255 w 271610"/>
                <a:gd name="connsiteY11" fmla="*/ 1078959 h 1313437"/>
                <a:gd name="connsiteX12" fmla="*/ 227925 w 271610"/>
                <a:gd name="connsiteY12" fmla="*/ 1195083 h 1313437"/>
                <a:gd name="connsiteX13" fmla="*/ 133823 w 271610"/>
                <a:gd name="connsiteY13" fmla="*/ 1287226 h 1313437"/>
                <a:gd name="connsiteX14" fmla="*/ 0 w 271610"/>
                <a:gd name="connsiteY14" fmla="*/ 1313437 h 1313437"/>
                <a:gd name="connsiteX0" fmla="*/ 7364 w 271610"/>
                <a:gd name="connsiteY0" fmla="*/ 0 h 1313439"/>
                <a:gd name="connsiteX1" fmla="*/ 130648 w 271610"/>
                <a:gd name="connsiteY1" fmla="*/ 29183 h 1313439"/>
                <a:gd name="connsiteX2" fmla="*/ 221778 w 271610"/>
                <a:gd name="connsiteY2" fmla="*/ 113962 h 1313439"/>
                <a:gd name="connsiteX3" fmla="*/ 270416 w 271610"/>
                <a:gd name="connsiteY3" fmla="*/ 266430 h 1313439"/>
                <a:gd name="connsiteX4" fmla="*/ 250961 w 271610"/>
                <a:gd name="connsiteY4" fmla="*/ 428219 h 1313439"/>
                <a:gd name="connsiteX5" fmla="*/ 188609 w 271610"/>
                <a:gd name="connsiteY5" fmla="*/ 522726 h 1313439"/>
                <a:gd name="connsiteX6" fmla="*/ 124096 w 271610"/>
                <a:gd name="connsiteY6" fmla="*/ 583659 h 1313439"/>
                <a:gd name="connsiteX7" fmla="*/ 124096 w 271610"/>
                <a:gd name="connsiteY7" fmla="*/ 758555 h 1313439"/>
                <a:gd name="connsiteX8" fmla="*/ 156251 w 271610"/>
                <a:gd name="connsiteY8" fmla="*/ 800640 h 1313439"/>
                <a:gd name="connsiteX9" fmla="*/ 205092 w 271610"/>
                <a:gd name="connsiteY9" fmla="*/ 845698 h 1313439"/>
                <a:gd name="connsiteX10" fmla="*/ 253122 w 271610"/>
                <a:gd name="connsiteY10" fmla="*/ 942975 h 1313439"/>
                <a:gd name="connsiteX11" fmla="*/ 263255 w 271610"/>
                <a:gd name="connsiteY11" fmla="*/ 1078959 h 1313439"/>
                <a:gd name="connsiteX12" fmla="*/ 227925 w 271610"/>
                <a:gd name="connsiteY12" fmla="*/ 1195083 h 1313439"/>
                <a:gd name="connsiteX13" fmla="*/ 133823 w 271610"/>
                <a:gd name="connsiteY13" fmla="*/ 1287226 h 1313439"/>
                <a:gd name="connsiteX14" fmla="*/ 0 w 271610"/>
                <a:gd name="connsiteY14" fmla="*/ 1313437 h 13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1610" h="1313439">
                  <a:moveTo>
                    <a:pt x="7364" y="0"/>
                  </a:moveTo>
                  <a:cubicBezTo>
                    <a:pt x="51138" y="3242"/>
                    <a:pt x="94912" y="10189"/>
                    <a:pt x="130648" y="29183"/>
                  </a:cubicBezTo>
                  <a:cubicBezTo>
                    <a:pt x="166384" y="48177"/>
                    <a:pt x="198483" y="74421"/>
                    <a:pt x="221778" y="113962"/>
                  </a:cubicBezTo>
                  <a:cubicBezTo>
                    <a:pt x="245073" y="153503"/>
                    <a:pt x="265552" y="214054"/>
                    <a:pt x="270416" y="266430"/>
                  </a:cubicBezTo>
                  <a:cubicBezTo>
                    <a:pt x="275280" y="318806"/>
                    <a:pt x="264595" y="385503"/>
                    <a:pt x="250961" y="428219"/>
                  </a:cubicBezTo>
                  <a:cubicBezTo>
                    <a:pt x="237327" y="470935"/>
                    <a:pt x="209753" y="496819"/>
                    <a:pt x="188609" y="522726"/>
                  </a:cubicBezTo>
                  <a:cubicBezTo>
                    <a:pt x="167465" y="548633"/>
                    <a:pt x="134848" y="544354"/>
                    <a:pt x="124096" y="583659"/>
                  </a:cubicBezTo>
                  <a:cubicBezTo>
                    <a:pt x="113344" y="622964"/>
                    <a:pt x="118737" y="722392"/>
                    <a:pt x="124096" y="758555"/>
                  </a:cubicBezTo>
                  <a:cubicBezTo>
                    <a:pt x="129455" y="794719"/>
                    <a:pt x="142752" y="786116"/>
                    <a:pt x="156251" y="800640"/>
                  </a:cubicBezTo>
                  <a:cubicBezTo>
                    <a:pt x="169750" y="815164"/>
                    <a:pt x="188947" y="821975"/>
                    <a:pt x="205092" y="845698"/>
                  </a:cubicBezTo>
                  <a:cubicBezTo>
                    <a:pt x="221237" y="869421"/>
                    <a:pt x="243428" y="904098"/>
                    <a:pt x="253122" y="942975"/>
                  </a:cubicBezTo>
                  <a:cubicBezTo>
                    <a:pt x="262816" y="981852"/>
                    <a:pt x="267454" y="1036941"/>
                    <a:pt x="263255" y="1078959"/>
                  </a:cubicBezTo>
                  <a:cubicBezTo>
                    <a:pt x="259056" y="1120977"/>
                    <a:pt x="249497" y="1160372"/>
                    <a:pt x="227925" y="1195083"/>
                  </a:cubicBezTo>
                  <a:cubicBezTo>
                    <a:pt x="206353" y="1229794"/>
                    <a:pt x="171811" y="1267500"/>
                    <a:pt x="133823" y="1287226"/>
                  </a:cubicBezTo>
                  <a:cubicBezTo>
                    <a:pt x="95836" y="1306952"/>
                    <a:pt x="59852" y="1313572"/>
                    <a:pt x="0" y="1313437"/>
                  </a:cubicBezTo>
                </a:path>
              </a:pathLst>
            </a:cu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6" name="Freeform 685"/>
            <p:cNvSpPr/>
            <p:nvPr/>
          </p:nvSpPr>
          <p:spPr>
            <a:xfrm>
              <a:off x="6334877" y="3463045"/>
              <a:ext cx="271610" cy="1313439"/>
            </a:xfrm>
            <a:custGeom>
              <a:avLst/>
              <a:gdLst>
                <a:gd name="connsiteX0" fmla="*/ 208593 w 492449"/>
                <a:gd name="connsiteY0" fmla="*/ 0 h 1324583"/>
                <a:gd name="connsiteX1" fmla="*/ 335052 w 492449"/>
                <a:gd name="connsiteY1" fmla="*/ 29183 h 1324583"/>
                <a:gd name="connsiteX2" fmla="*/ 442057 w 492449"/>
                <a:gd name="connsiteY2" fmla="*/ 136187 h 1324583"/>
                <a:gd name="connsiteX3" fmla="*/ 490695 w 492449"/>
                <a:gd name="connsiteY3" fmla="*/ 291830 h 1324583"/>
                <a:gd name="connsiteX4" fmla="*/ 471240 w 492449"/>
                <a:gd name="connsiteY4" fmla="*/ 437744 h 1324583"/>
                <a:gd name="connsiteX5" fmla="*/ 373963 w 492449"/>
                <a:gd name="connsiteY5" fmla="*/ 554476 h 1324583"/>
                <a:gd name="connsiteX6" fmla="*/ 325325 w 492449"/>
                <a:gd name="connsiteY6" fmla="*/ 583659 h 1324583"/>
                <a:gd name="connsiteX7" fmla="*/ 325325 w 492449"/>
                <a:gd name="connsiteY7" fmla="*/ 749030 h 1324583"/>
                <a:gd name="connsiteX8" fmla="*/ 344780 w 492449"/>
                <a:gd name="connsiteY8" fmla="*/ 787940 h 1324583"/>
                <a:gd name="connsiteX9" fmla="*/ 403146 w 492449"/>
                <a:gd name="connsiteY9" fmla="*/ 817123 h 1324583"/>
                <a:gd name="connsiteX10" fmla="*/ 422601 w 492449"/>
                <a:gd name="connsiteY10" fmla="*/ 914400 h 1324583"/>
                <a:gd name="connsiteX11" fmla="*/ 451784 w 492449"/>
                <a:gd name="connsiteY11" fmla="*/ 1040859 h 1324583"/>
                <a:gd name="connsiteX12" fmla="*/ 432329 w 492449"/>
                <a:gd name="connsiteY12" fmla="*/ 1128408 h 1324583"/>
                <a:gd name="connsiteX13" fmla="*/ 335052 w 492449"/>
                <a:gd name="connsiteY13" fmla="*/ 1284051 h 1324583"/>
                <a:gd name="connsiteX14" fmla="*/ 159954 w 492449"/>
                <a:gd name="connsiteY14" fmla="*/ 1322962 h 1324583"/>
                <a:gd name="connsiteX15" fmla="*/ 14040 w 492449"/>
                <a:gd name="connsiteY15" fmla="*/ 1245140 h 1324583"/>
                <a:gd name="connsiteX16" fmla="*/ 14040 w 492449"/>
                <a:gd name="connsiteY16" fmla="*/ 1206230 h 1324583"/>
                <a:gd name="connsiteX0" fmla="*/ 194553 w 478409"/>
                <a:gd name="connsiteY0" fmla="*/ 0 h 1324583"/>
                <a:gd name="connsiteX1" fmla="*/ 321012 w 478409"/>
                <a:gd name="connsiteY1" fmla="*/ 29183 h 1324583"/>
                <a:gd name="connsiteX2" fmla="*/ 428017 w 478409"/>
                <a:gd name="connsiteY2" fmla="*/ 136187 h 1324583"/>
                <a:gd name="connsiteX3" fmla="*/ 476655 w 478409"/>
                <a:gd name="connsiteY3" fmla="*/ 291830 h 1324583"/>
                <a:gd name="connsiteX4" fmla="*/ 457200 w 478409"/>
                <a:gd name="connsiteY4" fmla="*/ 437744 h 1324583"/>
                <a:gd name="connsiteX5" fmla="*/ 359923 w 478409"/>
                <a:gd name="connsiteY5" fmla="*/ 554476 h 1324583"/>
                <a:gd name="connsiteX6" fmla="*/ 311285 w 478409"/>
                <a:gd name="connsiteY6" fmla="*/ 583659 h 1324583"/>
                <a:gd name="connsiteX7" fmla="*/ 311285 w 478409"/>
                <a:gd name="connsiteY7" fmla="*/ 749030 h 1324583"/>
                <a:gd name="connsiteX8" fmla="*/ 330740 w 478409"/>
                <a:gd name="connsiteY8" fmla="*/ 787940 h 1324583"/>
                <a:gd name="connsiteX9" fmla="*/ 389106 w 478409"/>
                <a:gd name="connsiteY9" fmla="*/ 817123 h 1324583"/>
                <a:gd name="connsiteX10" fmla="*/ 408561 w 478409"/>
                <a:gd name="connsiteY10" fmla="*/ 914400 h 1324583"/>
                <a:gd name="connsiteX11" fmla="*/ 437744 w 478409"/>
                <a:gd name="connsiteY11" fmla="*/ 1040859 h 1324583"/>
                <a:gd name="connsiteX12" fmla="*/ 418289 w 478409"/>
                <a:gd name="connsiteY12" fmla="*/ 1128408 h 1324583"/>
                <a:gd name="connsiteX13" fmla="*/ 321012 w 478409"/>
                <a:gd name="connsiteY13" fmla="*/ 1284051 h 1324583"/>
                <a:gd name="connsiteX14" fmla="*/ 145914 w 478409"/>
                <a:gd name="connsiteY14" fmla="*/ 1322962 h 1324583"/>
                <a:gd name="connsiteX15" fmla="*/ 0 w 478409"/>
                <a:gd name="connsiteY15" fmla="*/ 1245140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49030 h 1324583"/>
                <a:gd name="connsiteX8" fmla="*/ 184826 w 332495"/>
                <a:gd name="connsiteY8" fmla="*/ 787940 h 1324583"/>
                <a:gd name="connsiteX9" fmla="*/ 243192 w 332495"/>
                <a:gd name="connsiteY9" fmla="*/ 817123 h 1324583"/>
                <a:gd name="connsiteX10" fmla="*/ 262647 w 332495"/>
                <a:gd name="connsiteY10" fmla="*/ 914400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49030 h 1324583"/>
                <a:gd name="connsiteX8" fmla="*/ 184826 w 332495"/>
                <a:gd name="connsiteY8" fmla="*/ 787940 h 1324583"/>
                <a:gd name="connsiteX9" fmla="*/ 243192 w 332495"/>
                <a:gd name="connsiteY9" fmla="*/ 81712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49030 h 1324583"/>
                <a:gd name="connsiteX8" fmla="*/ 184826 w 332495"/>
                <a:gd name="connsiteY8" fmla="*/ 787940 h 1324583"/>
                <a:gd name="connsiteX9" fmla="*/ 227317 w 332495"/>
                <a:gd name="connsiteY9" fmla="*/ 81077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918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58555 h 1324583"/>
                <a:gd name="connsiteX8" fmla="*/ 184826 w 332495"/>
                <a:gd name="connsiteY8" fmla="*/ 787940 h 1324583"/>
                <a:gd name="connsiteX9" fmla="*/ 227317 w 332495"/>
                <a:gd name="connsiteY9" fmla="*/ 81077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495"/>
                <a:gd name="connsiteY0" fmla="*/ 0 h 1324583"/>
                <a:gd name="connsiteX1" fmla="*/ 175098 w 332495"/>
                <a:gd name="connsiteY1" fmla="*/ 29183 h 1324583"/>
                <a:gd name="connsiteX2" fmla="*/ 282103 w 332495"/>
                <a:gd name="connsiteY2" fmla="*/ 136187 h 1324583"/>
                <a:gd name="connsiteX3" fmla="*/ 330741 w 332495"/>
                <a:gd name="connsiteY3" fmla="*/ 279130 h 1324583"/>
                <a:gd name="connsiteX4" fmla="*/ 311286 w 332495"/>
                <a:gd name="connsiteY4" fmla="*/ 437744 h 1324583"/>
                <a:gd name="connsiteX5" fmla="*/ 214009 w 332495"/>
                <a:gd name="connsiteY5" fmla="*/ 554476 h 1324583"/>
                <a:gd name="connsiteX6" fmla="*/ 165371 w 332495"/>
                <a:gd name="connsiteY6" fmla="*/ 583659 h 1324583"/>
                <a:gd name="connsiteX7" fmla="*/ 165371 w 332495"/>
                <a:gd name="connsiteY7" fmla="*/ 758555 h 1324583"/>
                <a:gd name="connsiteX8" fmla="*/ 184826 w 332495"/>
                <a:gd name="connsiteY8" fmla="*/ 787940 h 1324583"/>
                <a:gd name="connsiteX9" fmla="*/ 227317 w 332495"/>
                <a:gd name="connsiteY9" fmla="*/ 810773 h 1324583"/>
                <a:gd name="connsiteX10" fmla="*/ 278522 w 332495"/>
                <a:gd name="connsiteY10" fmla="*/ 917575 h 1324583"/>
                <a:gd name="connsiteX11" fmla="*/ 291830 w 332495"/>
                <a:gd name="connsiteY11" fmla="*/ 1040859 h 1324583"/>
                <a:gd name="connsiteX12" fmla="*/ 272375 w 332495"/>
                <a:gd name="connsiteY12" fmla="*/ 1128408 h 1324583"/>
                <a:gd name="connsiteX13" fmla="*/ 175098 w 332495"/>
                <a:gd name="connsiteY13" fmla="*/ 1284051 h 1324583"/>
                <a:gd name="connsiteX14" fmla="*/ 0 w 332495"/>
                <a:gd name="connsiteY14" fmla="*/ 1322962 h 1324583"/>
                <a:gd name="connsiteX0" fmla="*/ 48639 w 332936"/>
                <a:gd name="connsiteY0" fmla="*/ 0 h 1324583"/>
                <a:gd name="connsiteX1" fmla="*/ 175098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27317 w 332936"/>
                <a:gd name="connsiteY9" fmla="*/ 810773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27317 w 332936"/>
                <a:gd name="connsiteY9" fmla="*/ 810773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26648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43192 w 332936"/>
                <a:gd name="connsiteY9" fmla="*/ 832998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42523 h 1324583"/>
                <a:gd name="connsiteX10" fmla="*/ 278522 w 332936"/>
                <a:gd name="connsiteY10" fmla="*/ 91757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42523 h 1324583"/>
                <a:gd name="connsiteX10" fmla="*/ 281697 w 332936"/>
                <a:gd name="connsiteY10" fmla="*/ 936625 h 1324583"/>
                <a:gd name="connsiteX11" fmla="*/ 291830 w 332936"/>
                <a:gd name="connsiteY11" fmla="*/ 1040859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583"/>
                <a:gd name="connsiteX1" fmla="*/ 171923 w 332936"/>
                <a:gd name="connsiteY1" fmla="*/ 29183 h 1324583"/>
                <a:gd name="connsiteX2" fmla="*/ 275753 w 332936"/>
                <a:gd name="connsiteY2" fmla="*/ 123487 h 1324583"/>
                <a:gd name="connsiteX3" fmla="*/ 330741 w 332936"/>
                <a:gd name="connsiteY3" fmla="*/ 279130 h 1324583"/>
                <a:gd name="connsiteX4" fmla="*/ 311286 w 332936"/>
                <a:gd name="connsiteY4" fmla="*/ 437744 h 1324583"/>
                <a:gd name="connsiteX5" fmla="*/ 214009 w 332936"/>
                <a:gd name="connsiteY5" fmla="*/ 554476 h 1324583"/>
                <a:gd name="connsiteX6" fmla="*/ 165371 w 332936"/>
                <a:gd name="connsiteY6" fmla="*/ 583659 h 1324583"/>
                <a:gd name="connsiteX7" fmla="*/ 165371 w 332936"/>
                <a:gd name="connsiteY7" fmla="*/ 758555 h 1324583"/>
                <a:gd name="connsiteX8" fmla="*/ 184826 w 332936"/>
                <a:gd name="connsiteY8" fmla="*/ 787940 h 1324583"/>
                <a:gd name="connsiteX9" fmla="*/ 236842 w 332936"/>
                <a:gd name="connsiteY9" fmla="*/ 842523 h 1324583"/>
                <a:gd name="connsiteX10" fmla="*/ 281697 w 332936"/>
                <a:gd name="connsiteY10" fmla="*/ 936625 h 1324583"/>
                <a:gd name="connsiteX11" fmla="*/ 291830 w 332936"/>
                <a:gd name="connsiteY11" fmla="*/ 1063084 h 1324583"/>
                <a:gd name="connsiteX12" fmla="*/ 272375 w 332936"/>
                <a:gd name="connsiteY12" fmla="*/ 1128408 h 1324583"/>
                <a:gd name="connsiteX13" fmla="*/ 175098 w 332936"/>
                <a:gd name="connsiteY13" fmla="*/ 1284051 h 1324583"/>
                <a:gd name="connsiteX14" fmla="*/ 0 w 332936"/>
                <a:gd name="connsiteY14" fmla="*/ 1322962 h 1324583"/>
                <a:gd name="connsiteX0" fmla="*/ 48639 w 332936"/>
                <a:gd name="connsiteY0" fmla="*/ 0 h 1324094"/>
                <a:gd name="connsiteX1" fmla="*/ 171923 w 332936"/>
                <a:gd name="connsiteY1" fmla="*/ 29183 h 1324094"/>
                <a:gd name="connsiteX2" fmla="*/ 275753 w 332936"/>
                <a:gd name="connsiteY2" fmla="*/ 123487 h 1324094"/>
                <a:gd name="connsiteX3" fmla="*/ 330741 w 332936"/>
                <a:gd name="connsiteY3" fmla="*/ 279130 h 1324094"/>
                <a:gd name="connsiteX4" fmla="*/ 311286 w 332936"/>
                <a:gd name="connsiteY4" fmla="*/ 437744 h 1324094"/>
                <a:gd name="connsiteX5" fmla="*/ 214009 w 332936"/>
                <a:gd name="connsiteY5" fmla="*/ 554476 h 1324094"/>
                <a:gd name="connsiteX6" fmla="*/ 165371 w 332936"/>
                <a:gd name="connsiteY6" fmla="*/ 583659 h 1324094"/>
                <a:gd name="connsiteX7" fmla="*/ 165371 w 332936"/>
                <a:gd name="connsiteY7" fmla="*/ 758555 h 1324094"/>
                <a:gd name="connsiteX8" fmla="*/ 184826 w 332936"/>
                <a:gd name="connsiteY8" fmla="*/ 787940 h 1324094"/>
                <a:gd name="connsiteX9" fmla="*/ 236842 w 332936"/>
                <a:gd name="connsiteY9" fmla="*/ 842523 h 1324094"/>
                <a:gd name="connsiteX10" fmla="*/ 281697 w 332936"/>
                <a:gd name="connsiteY10" fmla="*/ 936625 h 1324094"/>
                <a:gd name="connsiteX11" fmla="*/ 291830 w 332936"/>
                <a:gd name="connsiteY11" fmla="*/ 1063084 h 1324094"/>
                <a:gd name="connsiteX12" fmla="*/ 259675 w 332936"/>
                <a:gd name="connsiteY12" fmla="*/ 1185558 h 1324094"/>
                <a:gd name="connsiteX13" fmla="*/ 175098 w 332936"/>
                <a:gd name="connsiteY13" fmla="*/ 1284051 h 1324094"/>
                <a:gd name="connsiteX14" fmla="*/ 0 w 332936"/>
                <a:gd name="connsiteY14" fmla="*/ 1322962 h 1324094"/>
                <a:gd name="connsiteX0" fmla="*/ 16889 w 301186"/>
                <a:gd name="connsiteY0" fmla="*/ 0 h 1317996"/>
                <a:gd name="connsiteX1" fmla="*/ 140173 w 301186"/>
                <a:gd name="connsiteY1" fmla="*/ 29183 h 1317996"/>
                <a:gd name="connsiteX2" fmla="*/ 244003 w 301186"/>
                <a:gd name="connsiteY2" fmla="*/ 123487 h 1317996"/>
                <a:gd name="connsiteX3" fmla="*/ 298991 w 301186"/>
                <a:gd name="connsiteY3" fmla="*/ 279130 h 1317996"/>
                <a:gd name="connsiteX4" fmla="*/ 279536 w 301186"/>
                <a:gd name="connsiteY4" fmla="*/ 437744 h 1317996"/>
                <a:gd name="connsiteX5" fmla="*/ 182259 w 301186"/>
                <a:gd name="connsiteY5" fmla="*/ 554476 h 1317996"/>
                <a:gd name="connsiteX6" fmla="*/ 133621 w 301186"/>
                <a:gd name="connsiteY6" fmla="*/ 583659 h 1317996"/>
                <a:gd name="connsiteX7" fmla="*/ 133621 w 301186"/>
                <a:gd name="connsiteY7" fmla="*/ 758555 h 1317996"/>
                <a:gd name="connsiteX8" fmla="*/ 153076 w 301186"/>
                <a:gd name="connsiteY8" fmla="*/ 787940 h 1317996"/>
                <a:gd name="connsiteX9" fmla="*/ 205092 w 301186"/>
                <a:gd name="connsiteY9" fmla="*/ 842523 h 1317996"/>
                <a:gd name="connsiteX10" fmla="*/ 249947 w 301186"/>
                <a:gd name="connsiteY10" fmla="*/ 936625 h 1317996"/>
                <a:gd name="connsiteX11" fmla="*/ 260080 w 301186"/>
                <a:gd name="connsiteY11" fmla="*/ 1063084 h 1317996"/>
                <a:gd name="connsiteX12" fmla="*/ 227925 w 301186"/>
                <a:gd name="connsiteY12" fmla="*/ 1185558 h 1317996"/>
                <a:gd name="connsiteX13" fmla="*/ 143348 w 301186"/>
                <a:gd name="connsiteY13" fmla="*/ 1284051 h 1317996"/>
                <a:gd name="connsiteX14" fmla="*/ 0 w 301186"/>
                <a:gd name="connsiteY14" fmla="*/ 1316612 h 1317996"/>
                <a:gd name="connsiteX0" fmla="*/ 7364 w 291661"/>
                <a:gd name="connsiteY0" fmla="*/ 0 h 1312032"/>
                <a:gd name="connsiteX1" fmla="*/ 130648 w 291661"/>
                <a:gd name="connsiteY1" fmla="*/ 29183 h 1312032"/>
                <a:gd name="connsiteX2" fmla="*/ 234478 w 291661"/>
                <a:gd name="connsiteY2" fmla="*/ 123487 h 1312032"/>
                <a:gd name="connsiteX3" fmla="*/ 289466 w 291661"/>
                <a:gd name="connsiteY3" fmla="*/ 279130 h 1312032"/>
                <a:gd name="connsiteX4" fmla="*/ 270011 w 291661"/>
                <a:gd name="connsiteY4" fmla="*/ 437744 h 1312032"/>
                <a:gd name="connsiteX5" fmla="*/ 172734 w 291661"/>
                <a:gd name="connsiteY5" fmla="*/ 554476 h 1312032"/>
                <a:gd name="connsiteX6" fmla="*/ 124096 w 291661"/>
                <a:gd name="connsiteY6" fmla="*/ 583659 h 1312032"/>
                <a:gd name="connsiteX7" fmla="*/ 124096 w 291661"/>
                <a:gd name="connsiteY7" fmla="*/ 758555 h 1312032"/>
                <a:gd name="connsiteX8" fmla="*/ 143551 w 291661"/>
                <a:gd name="connsiteY8" fmla="*/ 787940 h 1312032"/>
                <a:gd name="connsiteX9" fmla="*/ 195567 w 291661"/>
                <a:gd name="connsiteY9" fmla="*/ 842523 h 1312032"/>
                <a:gd name="connsiteX10" fmla="*/ 240422 w 291661"/>
                <a:gd name="connsiteY10" fmla="*/ 936625 h 1312032"/>
                <a:gd name="connsiteX11" fmla="*/ 250555 w 291661"/>
                <a:gd name="connsiteY11" fmla="*/ 1063084 h 1312032"/>
                <a:gd name="connsiteX12" fmla="*/ 218400 w 291661"/>
                <a:gd name="connsiteY12" fmla="*/ 1185558 h 1312032"/>
                <a:gd name="connsiteX13" fmla="*/ 133823 w 291661"/>
                <a:gd name="connsiteY13" fmla="*/ 1284051 h 1312032"/>
                <a:gd name="connsiteX14" fmla="*/ 0 w 291661"/>
                <a:gd name="connsiteY14" fmla="*/ 1310262 h 1312032"/>
                <a:gd name="connsiteX0" fmla="*/ 7364 w 291661"/>
                <a:gd name="connsiteY0" fmla="*/ 0 h 1312032"/>
                <a:gd name="connsiteX1" fmla="*/ 130648 w 291661"/>
                <a:gd name="connsiteY1" fmla="*/ 29183 h 1312032"/>
                <a:gd name="connsiteX2" fmla="*/ 234478 w 291661"/>
                <a:gd name="connsiteY2" fmla="*/ 123487 h 1312032"/>
                <a:gd name="connsiteX3" fmla="*/ 289466 w 291661"/>
                <a:gd name="connsiteY3" fmla="*/ 279130 h 1312032"/>
                <a:gd name="connsiteX4" fmla="*/ 270011 w 291661"/>
                <a:gd name="connsiteY4" fmla="*/ 437744 h 1312032"/>
                <a:gd name="connsiteX5" fmla="*/ 172734 w 291661"/>
                <a:gd name="connsiteY5" fmla="*/ 554476 h 1312032"/>
                <a:gd name="connsiteX6" fmla="*/ 124096 w 291661"/>
                <a:gd name="connsiteY6" fmla="*/ 583659 h 1312032"/>
                <a:gd name="connsiteX7" fmla="*/ 124096 w 291661"/>
                <a:gd name="connsiteY7" fmla="*/ 758555 h 1312032"/>
                <a:gd name="connsiteX8" fmla="*/ 143551 w 291661"/>
                <a:gd name="connsiteY8" fmla="*/ 787940 h 1312032"/>
                <a:gd name="connsiteX9" fmla="*/ 195567 w 291661"/>
                <a:gd name="connsiteY9" fmla="*/ 842523 h 1312032"/>
                <a:gd name="connsiteX10" fmla="*/ 240422 w 291661"/>
                <a:gd name="connsiteY10" fmla="*/ 936625 h 1312032"/>
                <a:gd name="connsiteX11" fmla="*/ 260080 w 291661"/>
                <a:gd name="connsiteY11" fmla="*/ 1063084 h 1312032"/>
                <a:gd name="connsiteX12" fmla="*/ 218400 w 291661"/>
                <a:gd name="connsiteY12" fmla="*/ 1185558 h 1312032"/>
                <a:gd name="connsiteX13" fmla="*/ 133823 w 291661"/>
                <a:gd name="connsiteY13" fmla="*/ 1284051 h 1312032"/>
                <a:gd name="connsiteX14" fmla="*/ 0 w 291661"/>
                <a:gd name="connsiteY14" fmla="*/ 1310262 h 1312032"/>
                <a:gd name="connsiteX0" fmla="*/ 7364 w 291661"/>
                <a:gd name="connsiteY0" fmla="*/ 0 h 1311907"/>
                <a:gd name="connsiteX1" fmla="*/ 130648 w 291661"/>
                <a:gd name="connsiteY1" fmla="*/ 29183 h 1311907"/>
                <a:gd name="connsiteX2" fmla="*/ 234478 w 291661"/>
                <a:gd name="connsiteY2" fmla="*/ 123487 h 1311907"/>
                <a:gd name="connsiteX3" fmla="*/ 289466 w 291661"/>
                <a:gd name="connsiteY3" fmla="*/ 279130 h 1311907"/>
                <a:gd name="connsiteX4" fmla="*/ 270011 w 291661"/>
                <a:gd name="connsiteY4" fmla="*/ 437744 h 1311907"/>
                <a:gd name="connsiteX5" fmla="*/ 172734 w 291661"/>
                <a:gd name="connsiteY5" fmla="*/ 554476 h 1311907"/>
                <a:gd name="connsiteX6" fmla="*/ 124096 w 291661"/>
                <a:gd name="connsiteY6" fmla="*/ 583659 h 1311907"/>
                <a:gd name="connsiteX7" fmla="*/ 124096 w 291661"/>
                <a:gd name="connsiteY7" fmla="*/ 758555 h 1311907"/>
                <a:gd name="connsiteX8" fmla="*/ 143551 w 291661"/>
                <a:gd name="connsiteY8" fmla="*/ 787940 h 1311907"/>
                <a:gd name="connsiteX9" fmla="*/ 195567 w 291661"/>
                <a:gd name="connsiteY9" fmla="*/ 842523 h 1311907"/>
                <a:gd name="connsiteX10" fmla="*/ 240422 w 291661"/>
                <a:gd name="connsiteY10" fmla="*/ 936625 h 1311907"/>
                <a:gd name="connsiteX11" fmla="*/ 260080 w 291661"/>
                <a:gd name="connsiteY11" fmla="*/ 1063084 h 1311907"/>
                <a:gd name="connsiteX12" fmla="*/ 227925 w 291661"/>
                <a:gd name="connsiteY12" fmla="*/ 1195083 h 1311907"/>
                <a:gd name="connsiteX13" fmla="*/ 133823 w 291661"/>
                <a:gd name="connsiteY13" fmla="*/ 1284051 h 1311907"/>
                <a:gd name="connsiteX14" fmla="*/ 0 w 291661"/>
                <a:gd name="connsiteY14" fmla="*/ 1310262 h 1311907"/>
                <a:gd name="connsiteX0" fmla="*/ 7364 w 291661"/>
                <a:gd name="connsiteY0" fmla="*/ 0 h 1312199"/>
                <a:gd name="connsiteX1" fmla="*/ 130648 w 291661"/>
                <a:gd name="connsiteY1" fmla="*/ 29183 h 1312199"/>
                <a:gd name="connsiteX2" fmla="*/ 234478 w 291661"/>
                <a:gd name="connsiteY2" fmla="*/ 123487 h 1312199"/>
                <a:gd name="connsiteX3" fmla="*/ 289466 w 291661"/>
                <a:gd name="connsiteY3" fmla="*/ 279130 h 1312199"/>
                <a:gd name="connsiteX4" fmla="*/ 270011 w 291661"/>
                <a:gd name="connsiteY4" fmla="*/ 437744 h 1312199"/>
                <a:gd name="connsiteX5" fmla="*/ 172734 w 291661"/>
                <a:gd name="connsiteY5" fmla="*/ 554476 h 1312199"/>
                <a:gd name="connsiteX6" fmla="*/ 124096 w 291661"/>
                <a:gd name="connsiteY6" fmla="*/ 583659 h 1312199"/>
                <a:gd name="connsiteX7" fmla="*/ 124096 w 291661"/>
                <a:gd name="connsiteY7" fmla="*/ 758555 h 1312199"/>
                <a:gd name="connsiteX8" fmla="*/ 143551 w 291661"/>
                <a:gd name="connsiteY8" fmla="*/ 787940 h 1312199"/>
                <a:gd name="connsiteX9" fmla="*/ 195567 w 291661"/>
                <a:gd name="connsiteY9" fmla="*/ 842523 h 1312199"/>
                <a:gd name="connsiteX10" fmla="*/ 240422 w 291661"/>
                <a:gd name="connsiteY10" fmla="*/ 936625 h 1312199"/>
                <a:gd name="connsiteX11" fmla="*/ 260080 w 291661"/>
                <a:gd name="connsiteY11" fmla="*/ 1063084 h 1312199"/>
                <a:gd name="connsiteX12" fmla="*/ 227925 w 291661"/>
                <a:gd name="connsiteY12" fmla="*/ 1195083 h 1312199"/>
                <a:gd name="connsiteX13" fmla="*/ 133823 w 291661"/>
                <a:gd name="connsiteY13" fmla="*/ 1287226 h 1312199"/>
                <a:gd name="connsiteX14" fmla="*/ 0 w 291661"/>
                <a:gd name="connsiteY14" fmla="*/ 1310262 h 1312199"/>
                <a:gd name="connsiteX0" fmla="*/ 7364 w 291661"/>
                <a:gd name="connsiteY0" fmla="*/ 0 h 1312199"/>
                <a:gd name="connsiteX1" fmla="*/ 130648 w 291661"/>
                <a:gd name="connsiteY1" fmla="*/ 29183 h 1312199"/>
                <a:gd name="connsiteX2" fmla="*/ 234478 w 291661"/>
                <a:gd name="connsiteY2" fmla="*/ 123487 h 1312199"/>
                <a:gd name="connsiteX3" fmla="*/ 289466 w 291661"/>
                <a:gd name="connsiteY3" fmla="*/ 279130 h 1312199"/>
                <a:gd name="connsiteX4" fmla="*/ 270011 w 291661"/>
                <a:gd name="connsiteY4" fmla="*/ 437744 h 1312199"/>
                <a:gd name="connsiteX5" fmla="*/ 172734 w 291661"/>
                <a:gd name="connsiteY5" fmla="*/ 554476 h 1312199"/>
                <a:gd name="connsiteX6" fmla="*/ 124096 w 291661"/>
                <a:gd name="connsiteY6" fmla="*/ 583659 h 1312199"/>
                <a:gd name="connsiteX7" fmla="*/ 124096 w 291661"/>
                <a:gd name="connsiteY7" fmla="*/ 758555 h 1312199"/>
                <a:gd name="connsiteX8" fmla="*/ 143551 w 291661"/>
                <a:gd name="connsiteY8" fmla="*/ 787940 h 1312199"/>
                <a:gd name="connsiteX9" fmla="*/ 195567 w 291661"/>
                <a:gd name="connsiteY9" fmla="*/ 842523 h 1312199"/>
                <a:gd name="connsiteX10" fmla="*/ 240422 w 291661"/>
                <a:gd name="connsiteY10" fmla="*/ 930275 h 1312199"/>
                <a:gd name="connsiteX11" fmla="*/ 260080 w 291661"/>
                <a:gd name="connsiteY11" fmla="*/ 1063084 h 1312199"/>
                <a:gd name="connsiteX12" fmla="*/ 227925 w 291661"/>
                <a:gd name="connsiteY12" fmla="*/ 1195083 h 1312199"/>
                <a:gd name="connsiteX13" fmla="*/ 133823 w 291661"/>
                <a:gd name="connsiteY13" fmla="*/ 1287226 h 1312199"/>
                <a:gd name="connsiteX14" fmla="*/ 0 w 291661"/>
                <a:gd name="connsiteY14" fmla="*/ 1310262 h 1312199"/>
                <a:gd name="connsiteX0" fmla="*/ 7364 w 291051"/>
                <a:gd name="connsiteY0" fmla="*/ 0 h 1312199"/>
                <a:gd name="connsiteX1" fmla="*/ 130648 w 291051"/>
                <a:gd name="connsiteY1" fmla="*/ 29183 h 1312199"/>
                <a:gd name="connsiteX2" fmla="*/ 234478 w 291051"/>
                <a:gd name="connsiteY2" fmla="*/ 123487 h 1312199"/>
                <a:gd name="connsiteX3" fmla="*/ 289466 w 291051"/>
                <a:gd name="connsiteY3" fmla="*/ 279130 h 1312199"/>
                <a:gd name="connsiteX4" fmla="*/ 266836 w 291051"/>
                <a:gd name="connsiteY4" fmla="*/ 444094 h 1312199"/>
                <a:gd name="connsiteX5" fmla="*/ 172734 w 291051"/>
                <a:gd name="connsiteY5" fmla="*/ 554476 h 1312199"/>
                <a:gd name="connsiteX6" fmla="*/ 124096 w 291051"/>
                <a:gd name="connsiteY6" fmla="*/ 583659 h 1312199"/>
                <a:gd name="connsiteX7" fmla="*/ 124096 w 291051"/>
                <a:gd name="connsiteY7" fmla="*/ 758555 h 1312199"/>
                <a:gd name="connsiteX8" fmla="*/ 143551 w 291051"/>
                <a:gd name="connsiteY8" fmla="*/ 787940 h 1312199"/>
                <a:gd name="connsiteX9" fmla="*/ 195567 w 291051"/>
                <a:gd name="connsiteY9" fmla="*/ 842523 h 1312199"/>
                <a:gd name="connsiteX10" fmla="*/ 240422 w 291051"/>
                <a:gd name="connsiteY10" fmla="*/ 930275 h 1312199"/>
                <a:gd name="connsiteX11" fmla="*/ 260080 w 291051"/>
                <a:gd name="connsiteY11" fmla="*/ 1063084 h 1312199"/>
                <a:gd name="connsiteX12" fmla="*/ 227925 w 291051"/>
                <a:gd name="connsiteY12" fmla="*/ 1195083 h 1312199"/>
                <a:gd name="connsiteX13" fmla="*/ 133823 w 291051"/>
                <a:gd name="connsiteY13" fmla="*/ 1287226 h 1312199"/>
                <a:gd name="connsiteX14" fmla="*/ 0 w 291051"/>
                <a:gd name="connsiteY14" fmla="*/ 1310262 h 1312199"/>
                <a:gd name="connsiteX0" fmla="*/ 7364 w 282912"/>
                <a:gd name="connsiteY0" fmla="*/ 0 h 1312199"/>
                <a:gd name="connsiteX1" fmla="*/ 130648 w 282912"/>
                <a:gd name="connsiteY1" fmla="*/ 29183 h 1312199"/>
                <a:gd name="connsiteX2" fmla="*/ 234478 w 282912"/>
                <a:gd name="connsiteY2" fmla="*/ 123487 h 1312199"/>
                <a:gd name="connsiteX3" fmla="*/ 279941 w 282912"/>
                <a:gd name="connsiteY3" fmla="*/ 266430 h 1312199"/>
                <a:gd name="connsiteX4" fmla="*/ 266836 w 282912"/>
                <a:gd name="connsiteY4" fmla="*/ 444094 h 1312199"/>
                <a:gd name="connsiteX5" fmla="*/ 172734 w 282912"/>
                <a:gd name="connsiteY5" fmla="*/ 554476 h 1312199"/>
                <a:gd name="connsiteX6" fmla="*/ 124096 w 282912"/>
                <a:gd name="connsiteY6" fmla="*/ 583659 h 1312199"/>
                <a:gd name="connsiteX7" fmla="*/ 124096 w 282912"/>
                <a:gd name="connsiteY7" fmla="*/ 758555 h 1312199"/>
                <a:gd name="connsiteX8" fmla="*/ 143551 w 282912"/>
                <a:gd name="connsiteY8" fmla="*/ 787940 h 1312199"/>
                <a:gd name="connsiteX9" fmla="*/ 195567 w 282912"/>
                <a:gd name="connsiteY9" fmla="*/ 842523 h 1312199"/>
                <a:gd name="connsiteX10" fmla="*/ 240422 w 282912"/>
                <a:gd name="connsiteY10" fmla="*/ 930275 h 1312199"/>
                <a:gd name="connsiteX11" fmla="*/ 260080 w 282912"/>
                <a:gd name="connsiteY11" fmla="*/ 1063084 h 1312199"/>
                <a:gd name="connsiteX12" fmla="*/ 227925 w 282912"/>
                <a:gd name="connsiteY12" fmla="*/ 1195083 h 1312199"/>
                <a:gd name="connsiteX13" fmla="*/ 133823 w 282912"/>
                <a:gd name="connsiteY13" fmla="*/ 1287226 h 1312199"/>
                <a:gd name="connsiteX14" fmla="*/ 0 w 282912"/>
                <a:gd name="connsiteY14" fmla="*/ 1310262 h 1312199"/>
                <a:gd name="connsiteX0" fmla="*/ 7364 w 283852"/>
                <a:gd name="connsiteY0" fmla="*/ 0 h 1312199"/>
                <a:gd name="connsiteX1" fmla="*/ 130648 w 283852"/>
                <a:gd name="connsiteY1" fmla="*/ 29183 h 1312199"/>
                <a:gd name="connsiteX2" fmla="*/ 221778 w 283852"/>
                <a:gd name="connsiteY2" fmla="*/ 113962 h 1312199"/>
                <a:gd name="connsiteX3" fmla="*/ 279941 w 283852"/>
                <a:gd name="connsiteY3" fmla="*/ 266430 h 1312199"/>
                <a:gd name="connsiteX4" fmla="*/ 266836 w 283852"/>
                <a:gd name="connsiteY4" fmla="*/ 444094 h 1312199"/>
                <a:gd name="connsiteX5" fmla="*/ 172734 w 283852"/>
                <a:gd name="connsiteY5" fmla="*/ 554476 h 1312199"/>
                <a:gd name="connsiteX6" fmla="*/ 124096 w 283852"/>
                <a:gd name="connsiteY6" fmla="*/ 583659 h 1312199"/>
                <a:gd name="connsiteX7" fmla="*/ 124096 w 283852"/>
                <a:gd name="connsiteY7" fmla="*/ 758555 h 1312199"/>
                <a:gd name="connsiteX8" fmla="*/ 143551 w 283852"/>
                <a:gd name="connsiteY8" fmla="*/ 787940 h 1312199"/>
                <a:gd name="connsiteX9" fmla="*/ 195567 w 283852"/>
                <a:gd name="connsiteY9" fmla="*/ 842523 h 1312199"/>
                <a:gd name="connsiteX10" fmla="*/ 240422 w 283852"/>
                <a:gd name="connsiteY10" fmla="*/ 930275 h 1312199"/>
                <a:gd name="connsiteX11" fmla="*/ 260080 w 283852"/>
                <a:gd name="connsiteY11" fmla="*/ 1063084 h 1312199"/>
                <a:gd name="connsiteX12" fmla="*/ 227925 w 283852"/>
                <a:gd name="connsiteY12" fmla="*/ 1195083 h 1312199"/>
                <a:gd name="connsiteX13" fmla="*/ 133823 w 283852"/>
                <a:gd name="connsiteY13" fmla="*/ 1287226 h 1312199"/>
                <a:gd name="connsiteX14" fmla="*/ 0 w 283852"/>
                <a:gd name="connsiteY14" fmla="*/ 1310262 h 1312199"/>
                <a:gd name="connsiteX0" fmla="*/ 7364 w 282892"/>
                <a:gd name="connsiteY0" fmla="*/ 0 h 1312199"/>
                <a:gd name="connsiteX1" fmla="*/ 130648 w 282892"/>
                <a:gd name="connsiteY1" fmla="*/ 29183 h 1312199"/>
                <a:gd name="connsiteX2" fmla="*/ 221778 w 282892"/>
                <a:gd name="connsiteY2" fmla="*/ 113962 h 1312199"/>
                <a:gd name="connsiteX3" fmla="*/ 279941 w 282892"/>
                <a:gd name="connsiteY3" fmla="*/ 266430 h 1312199"/>
                <a:gd name="connsiteX4" fmla="*/ 263661 w 282892"/>
                <a:gd name="connsiteY4" fmla="*/ 434569 h 1312199"/>
                <a:gd name="connsiteX5" fmla="*/ 172734 w 282892"/>
                <a:gd name="connsiteY5" fmla="*/ 554476 h 1312199"/>
                <a:gd name="connsiteX6" fmla="*/ 124096 w 282892"/>
                <a:gd name="connsiteY6" fmla="*/ 583659 h 1312199"/>
                <a:gd name="connsiteX7" fmla="*/ 124096 w 282892"/>
                <a:gd name="connsiteY7" fmla="*/ 758555 h 1312199"/>
                <a:gd name="connsiteX8" fmla="*/ 143551 w 282892"/>
                <a:gd name="connsiteY8" fmla="*/ 787940 h 1312199"/>
                <a:gd name="connsiteX9" fmla="*/ 195567 w 282892"/>
                <a:gd name="connsiteY9" fmla="*/ 842523 h 1312199"/>
                <a:gd name="connsiteX10" fmla="*/ 240422 w 282892"/>
                <a:gd name="connsiteY10" fmla="*/ 930275 h 1312199"/>
                <a:gd name="connsiteX11" fmla="*/ 260080 w 282892"/>
                <a:gd name="connsiteY11" fmla="*/ 1063084 h 1312199"/>
                <a:gd name="connsiteX12" fmla="*/ 227925 w 282892"/>
                <a:gd name="connsiteY12" fmla="*/ 1195083 h 1312199"/>
                <a:gd name="connsiteX13" fmla="*/ 133823 w 282892"/>
                <a:gd name="connsiteY13" fmla="*/ 1287226 h 1312199"/>
                <a:gd name="connsiteX14" fmla="*/ 0 w 282892"/>
                <a:gd name="connsiteY14" fmla="*/ 1310262 h 1312199"/>
                <a:gd name="connsiteX0" fmla="*/ 7364 w 282636"/>
                <a:gd name="connsiteY0" fmla="*/ 0 h 1312199"/>
                <a:gd name="connsiteX1" fmla="*/ 130648 w 282636"/>
                <a:gd name="connsiteY1" fmla="*/ 29183 h 1312199"/>
                <a:gd name="connsiteX2" fmla="*/ 221778 w 282636"/>
                <a:gd name="connsiteY2" fmla="*/ 113962 h 1312199"/>
                <a:gd name="connsiteX3" fmla="*/ 279941 w 282636"/>
                <a:gd name="connsiteY3" fmla="*/ 266430 h 1312199"/>
                <a:gd name="connsiteX4" fmla="*/ 263661 w 282636"/>
                <a:gd name="connsiteY4" fmla="*/ 434569 h 1312199"/>
                <a:gd name="connsiteX5" fmla="*/ 182259 w 282636"/>
                <a:gd name="connsiteY5" fmla="*/ 541776 h 1312199"/>
                <a:gd name="connsiteX6" fmla="*/ 124096 w 282636"/>
                <a:gd name="connsiteY6" fmla="*/ 583659 h 1312199"/>
                <a:gd name="connsiteX7" fmla="*/ 124096 w 282636"/>
                <a:gd name="connsiteY7" fmla="*/ 758555 h 1312199"/>
                <a:gd name="connsiteX8" fmla="*/ 143551 w 282636"/>
                <a:gd name="connsiteY8" fmla="*/ 787940 h 1312199"/>
                <a:gd name="connsiteX9" fmla="*/ 195567 w 282636"/>
                <a:gd name="connsiteY9" fmla="*/ 842523 h 1312199"/>
                <a:gd name="connsiteX10" fmla="*/ 240422 w 282636"/>
                <a:gd name="connsiteY10" fmla="*/ 930275 h 1312199"/>
                <a:gd name="connsiteX11" fmla="*/ 260080 w 282636"/>
                <a:gd name="connsiteY11" fmla="*/ 1063084 h 1312199"/>
                <a:gd name="connsiteX12" fmla="*/ 227925 w 282636"/>
                <a:gd name="connsiteY12" fmla="*/ 1195083 h 1312199"/>
                <a:gd name="connsiteX13" fmla="*/ 133823 w 282636"/>
                <a:gd name="connsiteY13" fmla="*/ 1287226 h 1312199"/>
                <a:gd name="connsiteX14" fmla="*/ 0 w 282636"/>
                <a:gd name="connsiteY14" fmla="*/ 1310262 h 1312199"/>
                <a:gd name="connsiteX0" fmla="*/ 7364 w 282636"/>
                <a:gd name="connsiteY0" fmla="*/ 0 h 1312199"/>
                <a:gd name="connsiteX1" fmla="*/ 130648 w 282636"/>
                <a:gd name="connsiteY1" fmla="*/ 29183 h 1312199"/>
                <a:gd name="connsiteX2" fmla="*/ 221778 w 282636"/>
                <a:gd name="connsiteY2" fmla="*/ 113962 h 1312199"/>
                <a:gd name="connsiteX3" fmla="*/ 279941 w 282636"/>
                <a:gd name="connsiteY3" fmla="*/ 266430 h 1312199"/>
                <a:gd name="connsiteX4" fmla="*/ 263661 w 282636"/>
                <a:gd name="connsiteY4" fmla="*/ 434569 h 1312199"/>
                <a:gd name="connsiteX5" fmla="*/ 182259 w 282636"/>
                <a:gd name="connsiteY5" fmla="*/ 541776 h 1312199"/>
                <a:gd name="connsiteX6" fmla="*/ 124096 w 282636"/>
                <a:gd name="connsiteY6" fmla="*/ 583659 h 1312199"/>
                <a:gd name="connsiteX7" fmla="*/ 124096 w 282636"/>
                <a:gd name="connsiteY7" fmla="*/ 758555 h 1312199"/>
                <a:gd name="connsiteX8" fmla="*/ 156251 w 282636"/>
                <a:gd name="connsiteY8" fmla="*/ 800640 h 1312199"/>
                <a:gd name="connsiteX9" fmla="*/ 195567 w 282636"/>
                <a:gd name="connsiteY9" fmla="*/ 842523 h 1312199"/>
                <a:gd name="connsiteX10" fmla="*/ 240422 w 282636"/>
                <a:gd name="connsiteY10" fmla="*/ 930275 h 1312199"/>
                <a:gd name="connsiteX11" fmla="*/ 260080 w 282636"/>
                <a:gd name="connsiteY11" fmla="*/ 1063084 h 1312199"/>
                <a:gd name="connsiteX12" fmla="*/ 227925 w 282636"/>
                <a:gd name="connsiteY12" fmla="*/ 1195083 h 1312199"/>
                <a:gd name="connsiteX13" fmla="*/ 133823 w 282636"/>
                <a:gd name="connsiteY13" fmla="*/ 1287226 h 1312199"/>
                <a:gd name="connsiteX14" fmla="*/ 0 w 282636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34569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195567 w 282341"/>
                <a:gd name="connsiteY9" fmla="*/ 842523 h 1312199"/>
                <a:gd name="connsiteX10" fmla="*/ 240422 w 282341"/>
                <a:gd name="connsiteY10" fmla="*/ 9302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1756"/>
                <a:gd name="connsiteY0" fmla="*/ 0 h 1312199"/>
                <a:gd name="connsiteX1" fmla="*/ 130648 w 281756"/>
                <a:gd name="connsiteY1" fmla="*/ 29183 h 1312199"/>
                <a:gd name="connsiteX2" fmla="*/ 221778 w 281756"/>
                <a:gd name="connsiteY2" fmla="*/ 113962 h 1312199"/>
                <a:gd name="connsiteX3" fmla="*/ 279941 w 281756"/>
                <a:gd name="connsiteY3" fmla="*/ 266430 h 1312199"/>
                <a:gd name="connsiteX4" fmla="*/ 260486 w 281756"/>
                <a:gd name="connsiteY4" fmla="*/ 418694 h 1312199"/>
                <a:gd name="connsiteX5" fmla="*/ 194959 w 281756"/>
                <a:gd name="connsiteY5" fmla="*/ 522726 h 1312199"/>
                <a:gd name="connsiteX6" fmla="*/ 124096 w 281756"/>
                <a:gd name="connsiteY6" fmla="*/ 583659 h 1312199"/>
                <a:gd name="connsiteX7" fmla="*/ 124096 w 281756"/>
                <a:gd name="connsiteY7" fmla="*/ 758555 h 1312199"/>
                <a:gd name="connsiteX8" fmla="*/ 156251 w 281756"/>
                <a:gd name="connsiteY8" fmla="*/ 800640 h 1312199"/>
                <a:gd name="connsiteX9" fmla="*/ 195567 w 281756"/>
                <a:gd name="connsiteY9" fmla="*/ 842523 h 1312199"/>
                <a:gd name="connsiteX10" fmla="*/ 240422 w 281756"/>
                <a:gd name="connsiteY10" fmla="*/ 930275 h 1312199"/>
                <a:gd name="connsiteX11" fmla="*/ 260080 w 281756"/>
                <a:gd name="connsiteY11" fmla="*/ 1063084 h 1312199"/>
                <a:gd name="connsiteX12" fmla="*/ 227925 w 281756"/>
                <a:gd name="connsiteY12" fmla="*/ 1195083 h 1312199"/>
                <a:gd name="connsiteX13" fmla="*/ 133823 w 281756"/>
                <a:gd name="connsiteY13" fmla="*/ 1287226 h 1312199"/>
                <a:gd name="connsiteX14" fmla="*/ 0 w 281756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195567 w 282341"/>
                <a:gd name="connsiteY9" fmla="*/ 842523 h 1312199"/>
                <a:gd name="connsiteX10" fmla="*/ 240422 w 282341"/>
                <a:gd name="connsiteY10" fmla="*/ 9302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205092 w 282341"/>
                <a:gd name="connsiteY9" fmla="*/ 845698 h 1312199"/>
                <a:gd name="connsiteX10" fmla="*/ 240422 w 282341"/>
                <a:gd name="connsiteY10" fmla="*/ 9302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205092 w 282341"/>
                <a:gd name="connsiteY9" fmla="*/ 845698 h 1312199"/>
                <a:gd name="connsiteX10" fmla="*/ 253122 w 282341"/>
                <a:gd name="connsiteY10" fmla="*/ 942975 h 1312199"/>
                <a:gd name="connsiteX11" fmla="*/ 260080 w 282341"/>
                <a:gd name="connsiteY11" fmla="*/ 1063084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82341"/>
                <a:gd name="connsiteY0" fmla="*/ 0 h 1312199"/>
                <a:gd name="connsiteX1" fmla="*/ 130648 w 282341"/>
                <a:gd name="connsiteY1" fmla="*/ 29183 h 1312199"/>
                <a:gd name="connsiteX2" fmla="*/ 221778 w 282341"/>
                <a:gd name="connsiteY2" fmla="*/ 113962 h 1312199"/>
                <a:gd name="connsiteX3" fmla="*/ 279941 w 282341"/>
                <a:gd name="connsiteY3" fmla="*/ 266430 h 1312199"/>
                <a:gd name="connsiteX4" fmla="*/ 263661 w 282341"/>
                <a:gd name="connsiteY4" fmla="*/ 425044 h 1312199"/>
                <a:gd name="connsiteX5" fmla="*/ 194959 w 282341"/>
                <a:gd name="connsiteY5" fmla="*/ 522726 h 1312199"/>
                <a:gd name="connsiteX6" fmla="*/ 124096 w 282341"/>
                <a:gd name="connsiteY6" fmla="*/ 583659 h 1312199"/>
                <a:gd name="connsiteX7" fmla="*/ 124096 w 282341"/>
                <a:gd name="connsiteY7" fmla="*/ 758555 h 1312199"/>
                <a:gd name="connsiteX8" fmla="*/ 156251 w 282341"/>
                <a:gd name="connsiteY8" fmla="*/ 800640 h 1312199"/>
                <a:gd name="connsiteX9" fmla="*/ 205092 w 282341"/>
                <a:gd name="connsiteY9" fmla="*/ 845698 h 1312199"/>
                <a:gd name="connsiteX10" fmla="*/ 253122 w 282341"/>
                <a:gd name="connsiteY10" fmla="*/ 942975 h 1312199"/>
                <a:gd name="connsiteX11" fmla="*/ 263255 w 282341"/>
                <a:gd name="connsiteY11" fmla="*/ 1078959 h 1312199"/>
                <a:gd name="connsiteX12" fmla="*/ 227925 w 282341"/>
                <a:gd name="connsiteY12" fmla="*/ 1195083 h 1312199"/>
                <a:gd name="connsiteX13" fmla="*/ 133823 w 282341"/>
                <a:gd name="connsiteY13" fmla="*/ 1287226 h 1312199"/>
                <a:gd name="connsiteX14" fmla="*/ 0 w 282341"/>
                <a:gd name="connsiteY14" fmla="*/ 1310262 h 1312199"/>
                <a:gd name="connsiteX0" fmla="*/ 7364 w 274675"/>
                <a:gd name="connsiteY0" fmla="*/ 0 h 1312199"/>
                <a:gd name="connsiteX1" fmla="*/ 130648 w 274675"/>
                <a:gd name="connsiteY1" fmla="*/ 29183 h 1312199"/>
                <a:gd name="connsiteX2" fmla="*/ 221778 w 274675"/>
                <a:gd name="connsiteY2" fmla="*/ 113962 h 1312199"/>
                <a:gd name="connsiteX3" fmla="*/ 270416 w 274675"/>
                <a:gd name="connsiteY3" fmla="*/ 266430 h 1312199"/>
                <a:gd name="connsiteX4" fmla="*/ 263661 w 274675"/>
                <a:gd name="connsiteY4" fmla="*/ 425044 h 1312199"/>
                <a:gd name="connsiteX5" fmla="*/ 194959 w 274675"/>
                <a:gd name="connsiteY5" fmla="*/ 522726 h 1312199"/>
                <a:gd name="connsiteX6" fmla="*/ 124096 w 274675"/>
                <a:gd name="connsiteY6" fmla="*/ 583659 h 1312199"/>
                <a:gd name="connsiteX7" fmla="*/ 124096 w 274675"/>
                <a:gd name="connsiteY7" fmla="*/ 758555 h 1312199"/>
                <a:gd name="connsiteX8" fmla="*/ 156251 w 274675"/>
                <a:gd name="connsiteY8" fmla="*/ 800640 h 1312199"/>
                <a:gd name="connsiteX9" fmla="*/ 205092 w 274675"/>
                <a:gd name="connsiteY9" fmla="*/ 845698 h 1312199"/>
                <a:gd name="connsiteX10" fmla="*/ 253122 w 274675"/>
                <a:gd name="connsiteY10" fmla="*/ 942975 h 1312199"/>
                <a:gd name="connsiteX11" fmla="*/ 263255 w 274675"/>
                <a:gd name="connsiteY11" fmla="*/ 1078959 h 1312199"/>
                <a:gd name="connsiteX12" fmla="*/ 227925 w 274675"/>
                <a:gd name="connsiteY12" fmla="*/ 1195083 h 1312199"/>
                <a:gd name="connsiteX13" fmla="*/ 133823 w 274675"/>
                <a:gd name="connsiteY13" fmla="*/ 1287226 h 1312199"/>
                <a:gd name="connsiteX14" fmla="*/ 0 w 274675"/>
                <a:gd name="connsiteY14" fmla="*/ 1310262 h 1312199"/>
                <a:gd name="connsiteX0" fmla="*/ 7364 w 271540"/>
                <a:gd name="connsiteY0" fmla="*/ 0 h 1312199"/>
                <a:gd name="connsiteX1" fmla="*/ 130648 w 271540"/>
                <a:gd name="connsiteY1" fmla="*/ 29183 h 1312199"/>
                <a:gd name="connsiteX2" fmla="*/ 221778 w 271540"/>
                <a:gd name="connsiteY2" fmla="*/ 113962 h 1312199"/>
                <a:gd name="connsiteX3" fmla="*/ 270416 w 271540"/>
                <a:gd name="connsiteY3" fmla="*/ 266430 h 1312199"/>
                <a:gd name="connsiteX4" fmla="*/ 250961 w 271540"/>
                <a:gd name="connsiteY4" fmla="*/ 428219 h 1312199"/>
                <a:gd name="connsiteX5" fmla="*/ 194959 w 271540"/>
                <a:gd name="connsiteY5" fmla="*/ 522726 h 1312199"/>
                <a:gd name="connsiteX6" fmla="*/ 124096 w 271540"/>
                <a:gd name="connsiteY6" fmla="*/ 583659 h 1312199"/>
                <a:gd name="connsiteX7" fmla="*/ 124096 w 271540"/>
                <a:gd name="connsiteY7" fmla="*/ 758555 h 1312199"/>
                <a:gd name="connsiteX8" fmla="*/ 156251 w 271540"/>
                <a:gd name="connsiteY8" fmla="*/ 800640 h 1312199"/>
                <a:gd name="connsiteX9" fmla="*/ 205092 w 271540"/>
                <a:gd name="connsiteY9" fmla="*/ 845698 h 1312199"/>
                <a:gd name="connsiteX10" fmla="*/ 253122 w 271540"/>
                <a:gd name="connsiteY10" fmla="*/ 942975 h 1312199"/>
                <a:gd name="connsiteX11" fmla="*/ 263255 w 271540"/>
                <a:gd name="connsiteY11" fmla="*/ 1078959 h 1312199"/>
                <a:gd name="connsiteX12" fmla="*/ 227925 w 271540"/>
                <a:gd name="connsiteY12" fmla="*/ 1195083 h 1312199"/>
                <a:gd name="connsiteX13" fmla="*/ 133823 w 271540"/>
                <a:gd name="connsiteY13" fmla="*/ 1287226 h 1312199"/>
                <a:gd name="connsiteX14" fmla="*/ 0 w 271540"/>
                <a:gd name="connsiteY14" fmla="*/ 1310262 h 1312199"/>
                <a:gd name="connsiteX0" fmla="*/ 7364 w 271610"/>
                <a:gd name="connsiteY0" fmla="*/ 0 h 1312199"/>
                <a:gd name="connsiteX1" fmla="*/ 130648 w 271610"/>
                <a:gd name="connsiteY1" fmla="*/ 29183 h 1312199"/>
                <a:gd name="connsiteX2" fmla="*/ 221778 w 271610"/>
                <a:gd name="connsiteY2" fmla="*/ 113962 h 1312199"/>
                <a:gd name="connsiteX3" fmla="*/ 270416 w 271610"/>
                <a:gd name="connsiteY3" fmla="*/ 266430 h 1312199"/>
                <a:gd name="connsiteX4" fmla="*/ 250961 w 271610"/>
                <a:gd name="connsiteY4" fmla="*/ 428219 h 1312199"/>
                <a:gd name="connsiteX5" fmla="*/ 188609 w 271610"/>
                <a:gd name="connsiteY5" fmla="*/ 522726 h 1312199"/>
                <a:gd name="connsiteX6" fmla="*/ 124096 w 271610"/>
                <a:gd name="connsiteY6" fmla="*/ 583659 h 1312199"/>
                <a:gd name="connsiteX7" fmla="*/ 124096 w 271610"/>
                <a:gd name="connsiteY7" fmla="*/ 758555 h 1312199"/>
                <a:gd name="connsiteX8" fmla="*/ 156251 w 271610"/>
                <a:gd name="connsiteY8" fmla="*/ 800640 h 1312199"/>
                <a:gd name="connsiteX9" fmla="*/ 205092 w 271610"/>
                <a:gd name="connsiteY9" fmla="*/ 845698 h 1312199"/>
                <a:gd name="connsiteX10" fmla="*/ 253122 w 271610"/>
                <a:gd name="connsiteY10" fmla="*/ 942975 h 1312199"/>
                <a:gd name="connsiteX11" fmla="*/ 263255 w 271610"/>
                <a:gd name="connsiteY11" fmla="*/ 1078959 h 1312199"/>
                <a:gd name="connsiteX12" fmla="*/ 227925 w 271610"/>
                <a:gd name="connsiteY12" fmla="*/ 1195083 h 1312199"/>
                <a:gd name="connsiteX13" fmla="*/ 133823 w 271610"/>
                <a:gd name="connsiteY13" fmla="*/ 1287226 h 1312199"/>
                <a:gd name="connsiteX14" fmla="*/ 0 w 271610"/>
                <a:gd name="connsiteY14" fmla="*/ 1310262 h 1312199"/>
                <a:gd name="connsiteX0" fmla="*/ 0 w 264246"/>
                <a:gd name="connsiteY0" fmla="*/ 0 h 1318099"/>
                <a:gd name="connsiteX1" fmla="*/ 123284 w 264246"/>
                <a:gd name="connsiteY1" fmla="*/ 29183 h 1318099"/>
                <a:gd name="connsiteX2" fmla="*/ 214414 w 264246"/>
                <a:gd name="connsiteY2" fmla="*/ 113962 h 1318099"/>
                <a:gd name="connsiteX3" fmla="*/ 263052 w 264246"/>
                <a:gd name="connsiteY3" fmla="*/ 266430 h 1318099"/>
                <a:gd name="connsiteX4" fmla="*/ 243597 w 264246"/>
                <a:gd name="connsiteY4" fmla="*/ 428219 h 1318099"/>
                <a:gd name="connsiteX5" fmla="*/ 181245 w 264246"/>
                <a:gd name="connsiteY5" fmla="*/ 522726 h 1318099"/>
                <a:gd name="connsiteX6" fmla="*/ 116732 w 264246"/>
                <a:gd name="connsiteY6" fmla="*/ 583659 h 1318099"/>
                <a:gd name="connsiteX7" fmla="*/ 116732 w 264246"/>
                <a:gd name="connsiteY7" fmla="*/ 758555 h 1318099"/>
                <a:gd name="connsiteX8" fmla="*/ 148887 w 264246"/>
                <a:gd name="connsiteY8" fmla="*/ 800640 h 1318099"/>
                <a:gd name="connsiteX9" fmla="*/ 197728 w 264246"/>
                <a:gd name="connsiteY9" fmla="*/ 845698 h 1318099"/>
                <a:gd name="connsiteX10" fmla="*/ 245758 w 264246"/>
                <a:gd name="connsiteY10" fmla="*/ 942975 h 1318099"/>
                <a:gd name="connsiteX11" fmla="*/ 255891 w 264246"/>
                <a:gd name="connsiteY11" fmla="*/ 1078959 h 1318099"/>
                <a:gd name="connsiteX12" fmla="*/ 220561 w 264246"/>
                <a:gd name="connsiteY12" fmla="*/ 1195083 h 1318099"/>
                <a:gd name="connsiteX13" fmla="*/ 126459 w 264246"/>
                <a:gd name="connsiteY13" fmla="*/ 1287226 h 1318099"/>
                <a:gd name="connsiteX14" fmla="*/ 5336 w 264246"/>
                <a:gd name="connsiteY14" fmla="*/ 1316612 h 1318099"/>
                <a:gd name="connsiteX0" fmla="*/ 0 w 264246"/>
                <a:gd name="connsiteY0" fmla="*/ 0 h 1316612"/>
                <a:gd name="connsiteX1" fmla="*/ 123284 w 264246"/>
                <a:gd name="connsiteY1" fmla="*/ 29183 h 1316612"/>
                <a:gd name="connsiteX2" fmla="*/ 214414 w 264246"/>
                <a:gd name="connsiteY2" fmla="*/ 113962 h 1316612"/>
                <a:gd name="connsiteX3" fmla="*/ 263052 w 264246"/>
                <a:gd name="connsiteY3" fmla="*/ 266430 h 1316612"/>
                <a:gd name="connsiteX4" fmla="*/ 243597 w 264246"/>
                <a:gd name="connsiteY4" fmla="*/ 428219 h 1316612"/>
                <a:gd name="connsiteX5" fmla="*/ 181245 w 264246"/>
                <a:gd name="connsiteY5" fmla="*/ 522726 h 1316612"/>
                <a:gd name="connsiteX6" fmla="*/ 116732 w 264246"/>
                <a:gd name="connsiteY6" fmla="*/ 583659 h 1316612"/>
                <a:gd name="connsiteX7" fmla="*/ 116732 w 264246"/>
                <a:gd name="connsiteY7" fmla="*/ 758555 h 1316612"/>
                <a:gd name="connsiteX8" fmla="*/ 148887 w 264246"/>
                <a:gd name="connsiteY8" fmla="*/ 800640 h 1316612"/>
                <a:gd name="connsiteX9" fmla="*/ 197728 w 264246"/>
                <a:gd name="connsiteY9" fmla="*/ 845698 h 1316612"/>
                <a:gd name="connsiteX10" fmla="*/ 245758 w 264246"/>
                <a:gd name="connsiteY10" fmla="*/ 942975 h 1316612"/>
                <a:gd name="connsiteX11" fmla="*/ 255891 w 264246"/>
                <a:gd name="connsiteY11" fmla="*/ 1078959 h 1316612"/>
                <a:gd name="connsiteX12" fmla="*/ 220561 w 264246"/>
                <a:gd name="connsiteY12" fmla="*/ 1195083 h 1316612"/>
                <a:gd name="connsiteX13" fmla="*/ 126459 w 264246"/>
                <a:gd name="connsiteY13" fmla="*/ 1287226 h 1316612"/>
                <a:gd name="connsiteX14" fmla="*/ 5336 w 264246"/>
                <a:gd name="connsiteY14" fmla="*/ 1316612 h 1316612"/>
                <a:gd name="connsiteX0" fmla="*/ 7364 w 271610"/>
                <a:gd name="connsiteY0" fmla="*/ 0 h 1313437"/>
                <a:gd name="connsiteX1" fmla="*/ 130648 w 271610"/>
                <a:gd name="connsiteY1" fmla="*/ 29183 h 1313437"/>
                <a:gd name="connsiteX2" fmla="*/ 221778 w 271610"/>
                <a:gd name="connsiteY2" fmla="*/ 113962 h 1313437"/>
                <a:gd name="connsiteX3" fmla="*/ 270416 w 271610"/>
                <a:gd name="connsiteY3" fmla="*/ 266430 h 1313437"/>
                <a:gd name="connsiteX4" fmla="*/ 250961 w 271610"/>
                <a:gd name="connsiteY4" fmla="*/ 428219 h 1313437"/>
                <a:gd name="connsiteX5" fmla="*/ 188609 w 271610"/>
                <a:gd name="connsiteY5" fmla="*/ 522726 h 1313437"/>
                <a:gd name="connsiteX6" fmla="*/ 124096 w 271610"/>
                <a:gd name="connsiteY6" fmla="*/ 583659 h 1313437"/>
                <a:gd name="connsiteX7" fmla="*/ 124096 w 271610"/>
                <a:gd name="connsiteY7" fmla="*/ 758555 h 1313437"/>
                <a:gd name="connsiteX8" fmla="*/ 156251 w 271610"/>
                <a:gd name="connsiteY8" fmla="*/ 800640 h 1313437"/>
                <a:gd name="connsiteX9" fmla="*/ 205092 w 271610"/>
                <a:gd name="connsiteY9" fmla="*/ 845698 h 1313437"/>
                <a:gd name="connsiteX10" fmla="*/ 253122 w 271610"/>
                <a:gd name="connsiteY10" fmla="*/ 942975 h 1313437"/>
                <a:gd name="connsiteX11" fmla="*/ 263255 w 271610"/>
                <a:gd name="connsiteY11" fmla="*/ 1078959 h 1313437"/>
                <a:gd name="connsiteX12" fmla="*/ 227925 w 271610"/>
                <a:gd name="connsiteY12" fmla="*/ 1195083 h 1313437"/>
                <a:gd name="connsiteX13" fmla="*/ 133823 w 271610"/>
                <a:gd name="connsiteY13" fmla="*/ 1287226 h 1313437"/>
                <a:gd name="connsiteX14" fmla="*/ 0 w 271610"/>
                <a:gd name="connsiteY14" fmla="*/ 1313437 h 1313437"/>
                <a:gd name="connsiteX0" fmla="*/ 7364 w 271610"/>
                <a:gd name="connsiteY0" fmla="*/ 0 h 1313437"/>
                <a:gd name="connsiteX1" fmla="*/ 130648 w 271610"/>
                <a:gd name="connsiteY1" fmla="*/ 29183 h 1313437"/>
                <a:gd name="connsiteX2" fmla="*/ 221778 w 271610"/>
                <a:gd name="connsiteY2" fmla="*/ 113962 h 1313437"/>
                <a:gd name="connsiteX3" fmla="*/ 270416 w 271610"/>
                <a:gd name="connsiteY3" fmla="*/ 266430 h 1313437"/>
                <a:gd name="connsiteX4" fmla="*/ 250961 w 271610"/>
                <a:gd name="connsiteY4" fmla="*/ 428219 h 1313437"/>
                <a:gd name="connsiteX5" fmla="*/ 188609 w 271610"/>
                <a:gd name="connsiteY5" fmla="*/ 522726 h 1313437"/>
                <a:gd name="connsiteX6" fmla="*/ 124096 w 271610"/>
                <a:gd name="connsiteY6" fmla="*/ 583659 h 1313437"/>
                <a:gd name="connsiteX7" fmla="*/ 124096 w 271610"/>
                <a:gd name="connsiteY7" fmla="*/ 758555 h 1313437"/>
                <a:gd name="connsiteX8" fmla="*/ 156251 w 271610"/>
                <a:gd name="connsiteY8" fmla="*/ 800640 h 1313437"/>
                <a:gd name="connsiteX9" fmla="*/ 205092 w 271610"/>
                <a:gd name="connsiteY9" fmla="*/ 845698 h 1313437"/>
                <a:gd name="connsiteX10" fmla="*/ 253122 w 271610"/>
                <a:gd name="connsiteY10" fmla="*/ 942975 h 1313437"/>
                <a:gd name="connsiteX11" fmla="*/ 263255 w 271610"/>
                <a:gd name="connsiteY11" fmla="*/ 1078959 h 1313437"/>
                <a:gd name="connsiteX12" fmla="*/ 227925 w 271610"/>
                <a:gd name="connsiteY12" fmla="*/ 1195083 h 1313437"/>
                <a:gd name="connsiteX13" fmla="*/ 133823 w 271610"/>
                <a:gd name="connsiteY13" fmla="*/ 1287226 h 1313437"/>
                <a:gd name="connsiteX14" fmla="*/ 0 w 271610"/>
                <a:gd name="connsiteY14" fmla="*/ 1313437 h 1313437"/>
                <a:gd name="connsiteX0" fmla="*/ 7364 w 271610"/>
                <a:gd name="connsiteY0" fmla="*/ 0 h 1313437"/>
                <a:gd name="connsiteX1" fmla="*/ 130648 w 271610"/>
                <a:gd name="connsiteY1" fmla="*/ 29183 h 1313437"/>
                <a:gd name="connsiteX2" fmla="*/ 221778 w 271610"/>
                <a:gd name="connsiteY2" fmla="*/ 113962 h 1313437"/>
                <a:gd name="connsiteX3" fmla="*/ 270416 w 271610"/>
                <a:gd name="connsiteY3" fmla="*/ 266430 h 1313437"/>
                <a:gd name="connsiteX4" fmla="*/ 250961 w 271610"/>
                <a:gd name="connsiteY4" fmla="*/ 428219 h 1313437"/>
                <a:gd name="connsiteX5" fmla="*/ 188609 w 271610"/>
                <a:gd name="connsiteY5" fmla="*/ 522726 h 1313437"/>
                <a:gd name="connsiteX6" fmla="*/ 124096 w 271610"/>
                <a:gd name="connsiteY6" fmla="*/ 583659 h 1313437"/>
                <a:gd name="connsiteX7" fmla="*/ 124096 w 271610"/>
                <a:gd name="connsiteY7" fmla="*/ 758555 h 1313437"/>
                <a:gd name="connsiteX8" fmla="*/ 156251 w 271610"/>
                <a:gd name="connsiteY8" fmla="*/ 800640 h 1313437"/>
                <a:gd name="connsiteX9" fmla="*/ 205092 w 271610"/>
                <a:gd name="connsiteY9" fmla="*/ 845698 h 1313437"/>
                <a:gd name="connsiteX10" fmla="*/ 253122 w 271610"/>
                <a:gd name="connsiteY10" fmla="*/ 942975 h 1313437"/>
                <a:gd name="connsiteX11" fmla="*/ 263255 w 271610"/>
                <a:gd name="connsiteY11" fmla="*/ 1078959 h 1313437"/>
                <a:gd name="connsiteX12" fmla="*/ 227925 w 271610"/>
                <a:gd name="connsiteY12" fmla="*/ 1195083 h 1313437"/>
                <a:gd name="connsiteX13" fmla="*/ 133823 w 271610"/>
                <a:gd name="connsiteY13" fmla="*/ 1287226 h 1313437"/>
                <a:gd name="connsiteX14" fmla="*/ 0 w 271610"/>
                <a:gd name="connsiteY14" fmla="*/ 1313437 h 1313437"/>
                <a:gd name="connsiteX0" fmla="*/ 7364 w 271610"/>
                <a:gd name="connsiteY0" fmla="*/ 0 h 1313439"/>
                <a:gd name="connsiteX1" fmla="*/ 130648 w 271610"/>
                <a:gd name="connsiteY1" fmla="*/ 29183 h 1313439"/>
                <a:gd name="connsiteX2" fmla="*/ 221778 w 271610"/>
                <a:gd name="connsiteY2" fmla="*/ 113962 h 1313439"/>
                <a:gd name="connsiteX3" fmla="*/ 270416 w 271610"/>
                <a:gd name="connsiteY3" fmla="*/ 266430 h 1313439"/>
                <a:gd name="connsiteX4" fmla="*/ 250961 w 271610"/>
                <a:gd name="connsiteY4" fmla="*/ 428219 h 1313439"/>
                <a:gd name="connsiteX5" fmla="*/ 188609 w 271610"/>
                <a:gd name="connsiteY5" fmla="*/ 522726 h 1313439"/>
                <a:gd name="connsiteX6" fmla="*/ 124096 w 271610"/>
                <a:gd name="connsiteY6" fmla="*/ 583659 h 1313439"/>
                <a:gd name="connsiteX7" fmla="*/ 124096 w 271610"/>
                <a:gd name="connsiteY7" fmla="*/ 758555 h 1313439"/>
                <a:gd name="connsiteX8" fmla="*/ 156251 w 271610"/>
                <a:gd name="connsiteY8" fmla="*/ 800640 h 1313439"/>
                <a:gd name="connsiteX9" fmla="*/ 205092 w 271610"/>
                <a:gd name="connsiteY9" fmla="*/ 845698 h 1313439"/>
                <a:gd name="connsiteX10" fmla="*/ 253122 w 271610"/>
                <a:gd name="connsiteY10" fmla="*/ 942975 h 1313439"/>
                <a:gd name="connsiteX11" fmla="*/ 263255 w 271610"/>
                <a:gd name="connsiteY11" fmla="*/ 1078959 h 1313439"/>
                <a:gd name="connsiteX12" fmla="*/ 227925 w 271610"/>
                <a:gd name="connsiteY12" fmla="*/ 1195083 h 1313439"/>
                <a:gd name="connsiteX13" fmla="*/ 133823 w 271610"/>
                <a:gd name="connsiteY13" fmla="*/ 1287226 h 1313439"/>
                <a:gd name="connsiteX14" fmla="*/ 0 w 271610"/>
                <a:gd name="connsiteY14" fmla="*/ 1313437 h 13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1610" h="1313439">
                  <a:moveTo>
                    <a:pt x="7364" y="0"/>
                  </a:moveTo>
                  <a:cubicBezTo>
                    <a:pt x="51138" y="3242"/>
                    <a:pt x="94912" y="10189"/>
                    <a:pt x="130648" y="29183"/>
                  </a:cubicBezTo>
                  <a:cubicBezTo>
                    <a:pt x="166384" y="48177"/>
                    <a:pt x="198483" y="74421"/>
                    <a:pt x="221778" y="113962"/>
                  </a:cubicBezTo>
                  <a:cubicBezTo>
                    <a:pt x="245073" y="153503"/>
                    <a:pt x="265552" y="214054"/>
                    <a:pt x="270416" y="266430"/>
                  </a:cubicBezTo>
                  <a:cubicBezTo>
                    <a:pt x="275280" y="318806"/>
                    <a:pt x="264595" y="385503"/>
                    <a:pt x="250961" y="428219"/>
                  </a:cubicBezTo>
                  <a:cubicBezTo>
                    <a:pt x="237327" y="470935"/>
                    <a:pt x="209753" y="496819"/>
                    <a:pt x="188609" y="522726"/>
                  </a:cubicBezTo>
                  <a:cubicBezTo>
                    <a:pt x="167465" y="548633"/>
                    <a:pt x="134848" y="544354"/>
                    <a:pt x="124096" y="583659"/>
                  </a:cubicBezTo>
                  <a:cubicBezTo>
                    <a:pt x="113344" y="622964"/>
                    <a:pt x="118737" y="722392"/>
                    <a:pt x="124096" y="758555"/>
                  </a:cubicBezTo>
                  <a:cubicBezTo>
                    <a:pt x="129455" y="794719"/>
                    <a:pt x="142752" y="786116"/>
                    <a:pt x="156251" y="800640"/>
                  </a:cubicBezTo>
                  <a:cubicBezTo>
                    <a:pt x="169750" y="815164"/>
                    <a:pt x="188947" y="821975"/>
                    <a:pt x="205092" y="845698"/>
                  </a:cubicBezTo>
                  <a:cubicBezTo>
                    <a:pt x="221237" y="869421"/>
                    <a:pt x="243428" y="904098"/>
                    <a:pt x="253122" y="942975"/>
                  </a:cubicBezTo>
                  <a:cubicBezTo>
                    <a:pt x="262816" y="981852"/>
                    <a:pt x="267454" y="1036941"/>
                    <a:pt x="263255" y="1078959"/>
                  </a:cubicBezTo>
                  <a:cubicBezTo>
                    <a:pt x="259056" y="1120977"/>
                    <a:pt x="249497" y="1160372"/>
                    <a:pt x="227925" y="1195083"/>
                  </a:cubicBezTo>
                  <a:cubicBezTo>
                    <a:pt x="206353" y="1229794"/>
                    <a:pt x="171811" y="1267500"/>
                    <a:pt x="133823" y="1287226"/>
                  </a:cubicBezTo>
                  <a:cubicBezTo>
                    <a:pt x="95836" y="1306952"/>
                    <a:pt x="59852" y="1313572"/>
                    <a:pt x="0" y="1313437"/>
                  </a:cubicBezTo>
                </a:path>
              </a:pathLst>
            </a:cu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18" name="Group 817"/>
          <p:cNvGrpSpPr/>
          <p:nvPr/>
        </p:nvGrpSpPr>
        <p:grpSpPr>
          <a:xfrm rot="8093534" flipH="1">
            <a:off x="-1370269" y="3721634"/>
            <a:ext cx="374128" cy="180000"/>
            <a:chOff x="640991" y="2395186"/>
            <a:chExt cx="924342" cy="307199"/>
          </a:xfrm>
        </p:grpSpPr>
        <p:grpSp>
          <p:nvGrpSpPr>
            <p:cNvPr id="819" name="Group 818"/>
            <p:cNvGrpSpPr/>
            <p:nvPr/>
          </p:nvGrpSpPr>
          <p:grpSpPr>
            <a:xfrm>
              <a:off x="865335" y="2395186"/>
              <a:ext cx="699998" cy="307199"/>
              <a:chOff x="807611" y="1474486"/>
              <a:chExt cx="795995" cy="349328"/>
            </a:xfrm>
          </p:grpSpPr>
          <p:grpSp>
            <p:nvGrpSpPr>
              <p:cNvPr id="821" name="Group 820"/>
              <p:cNvGrpSpPr/>
              <p:nvPr/>
            </p:nvGrpSpPr>
            <p:grpSpPr>
              <a:xfrm>
                <a:off x="807611" y="1474486"/>
                <a:ext cx="574491" cy="349328"/>
                <a:chOff x="1043608" y="361009"/>
                <a:chExt cx="3865668" cy="2350581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841" name="Group 840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845" name="Arc 844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46" name="Arc 845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842" name="Group 841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843" name="Arc 842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44" name="Arc 843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834" name="Group 833"/>
                <p:cNvGrpSpPr/>
                <p:nvPr/>
              </p:nvGrpSpPr>
              <p:grpSpPr>
                <a:xfrm>
                  <a:off x="2542954" y="361009"/>
                  <a:ext cx="2366322" cy="2350581"/>
                  <a:chOff x="1043608" y="361009"/>
                  <a:chExt cx="2366322" cy="2350581"/>
                </a:xfrm>
              </p:grpSpPr>
              <p:grpSp>
                <p:nvGrpSpPr>
                  <p:cNvPr id="835" name="Group 834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839" name="Arc 838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40" name="Arc 839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836" name="Group 835"/>
                  <p:cNvGrpSpPr/>
                  <p:nvPr/>
                </p:nvGrpSpPr>
                <p:grpSpPr>
                  <a:xfrm flipH="1">
                    <a:off x="1792081" y="361009"/>
                    <a:ext cx="1617849" cy="2350581"/>
                    <a:chOff x="1041227" y="361009"/>
                    <a:chExt cx="1617849" cy="2350581"/>
                  </a:xfrm>
                </p:grpSpPr>
                <p:sp>
                  <p:nvSpPr>
                    <p:cNvPr id="837" name="Arc 836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38" name="Arc 837"/>
                    <p:cNvSpPr/>
                    <p:nvPr/>
                  </p:nvSpPr>
                  <p:spPr>
                    <a:xfrm rot="10800000">
                      <a:off x="1799254" y="361009"/>
                      <a:ext cx="859822" cy="1596414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</p:grpSp>
          <p:grpSp>
            <p:nvGrpSpPr>
              <p:cNvPr id="822" name="Group 821"/>
              <p:cNvGrpSpPr/>
              <p:nvPr/>
            </p:nvGrpSpPr>
            <p:grpSpPr>
              <a:xfrm>
                <a:off x="809992" y="1474486"/>
                <a:ext cx="793614" cy="349328"/>
                <a:chOff x="-1930185" y="361010"/>
                <a:chExt cx="5340115" cy="2350582"/>
              </a:xfrm>
            </p:grpSpPr>
            <p:grpSp>
              <p:nvGrpSpPr>
                <p:cNvPr id="823" name="Group 822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827" name="Group 826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831" name="Arc 830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32" name="Arc 831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828" name="Group 827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829" name="Arc 828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30" name="Arc 829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824" name="Group 823"/>
                <p:cNvGrpSpPr/>
                <p:nvPr/>
              </p:nvGrpSpPr>
              <p:grpSpPr>
                <a:xfrm>
                  <a:off x="-1930185" y="1115181"/>
                  <a:ext cx="5332971" cy="1596411"/>
                  <a:chOff x="-3429531" y="1115181"/>
                  <a:chExt cx="5332971" cy="1596411"/>
                </a:xfrm>
              </p:grpSpPr>
              <p:sp>
                <p:nvSpPr>
                  <p:cNvPr id="825" name="Arc 824"/>
                  <p:cNvSpPr/>
                  <p:nvPr/>
                </p:nvSpPr>
                <p:spPr>
                  <a:xfrm>
                    <a:off x="1043610" y="1115181"/>
                    <a:ext cx="859830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826" name="Arc 825"/>
                  <p:cNvSpPr/>
                  <p:nvPr/>
                </p:nvSpPr>
                <p:spPr>
                  <a:xfrm flipH="1">
                    <a:off x="-3429531" y="1115181"/>
                    <a:ext cx="859831" cy="1596406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cxnSp>
          <p:nvCxnSpPr>
            <p:cNvPr id="820" name="Straight Arrow Connector 819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9" name="Group 858"/>
          <p:cNvGrpSpPr/>
          <p:nvPr/>
        </p:nvGrpSpPr>
        <p:grpSpPr>
          <a:xfrm rot="18900000" flipH="1">
            <a:off x="-1352872" y="3112687"/>
            <a:ext cx="255567" cy="180001"/>
            <a:chOff x="640991" y="2395186"/>
            <a:chExt cx="631420" cy="307200"/>
          </a:xfrm>
        </p:grpSpPr>
        <p:grpSp>
          <p:nvGrpSpPr>
            <p:cNvPr id="860" name="Group 859"/>
            <p:cNvGrpSpPr/>
            <p:nvPr/>
          </p:nvGrpSpPr>
          <p:grpSpPr>
            <a:xfrm>
              <a:off x="865334" y="2395186"/>
              <a:ext cx="407077" cy="307200"/>
              <a:chOff x="807611" y="1474485"/>
              <a:chExt cx="462903" cy="349329"/>
            </a:xfrm>
          </p:grpSpPr>
          <p:grpSp>
            <p:nvGrpSpPr>
              <p:cNvPr id="862" name="Group 861"/>
              <p:cNvGrpSpPr/>
              <p:nvPr/>
            </p:nvGrpSpPr>
            <p:grpSpPr>
              <a:xfrm>
                <a:off x="807611" y="1474485"/>
                <a:ext cx="462903" cy="349329"/>
                <a:chOff x="1043608" y="361003"/>
                <a:chExt cx="3114805" cy="2350587"/>
              </a:xfrm>
            </p:grpSpPr>
            <p:grpSp>
              <p:nvGrpSpPr>
                <p:cNvPr id="864" name="Group 863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870" name="Group 869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874" name="Arc 873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75" name="Arc 874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871" name="Group 870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872" name="Arc 871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73" name="Arc 872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865" name="Group 864"/>
                <p:cNvGrpSpPr/>
                <p:nvPr/>
              </p:nvGrpSpPr>
              <p:grpSpPr>
                <a:xfrm>
                  <a:off x="2542954" y="361003"/>
                  <a:ext cx="1615459" cy="2350587"/>
                  <a:chOff x="1043608" y="361003"/>
                  <a:chExt cx="1615459" cy="2350587"/>
                </a:xfrm>
              </p:grpSpPr>
              <p:grpSp>
                <p:nvGrpSpPr>
                  <p:cNvPr id="866" name="Group 865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868" name="Arc 867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869" name="Arc 868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sp>
                <p:nvSpPr>
                  <p:cNvPr id="867" name="Arc 866"/>
                  <p:cNvSpPr/>
                  <p:nvPr/>
                </p:nvSpPr>
                <p:spPr>
                  <a:xfrm rot="10800000" flipH="1">
                    <a:off x="1792077" y="361003"/>
                    <a:ext cx="859821" cy="1596410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  <p:sp>
            <p:nvSpPr>
              <p:cNvPr id="863" name="Arc 862"/>
              <p:cNvSpPr/>
              <p:nvPr/>
            </p:nvSpPr>
            <p:spPr>
              <a:xfrm flipH="1">
                <a:off x="809993" y="1586566"/>
                <a:ext cx="127784" cy="237248"/>
              </a:xfrm>
              <a:prstGeom prst="arc">
                <a:avLst>
                  <a:gd name="adj1" fmla="val 16200000"/>
                  <a:gd name="adj2" fmla="val 18948768"/>
                </a:avLst>
              </a:prstGeom>
              <a:ln w="222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</p:grpSp>
        <p:cxnSp>
          <p:nvCxnSpPr>
            <p:cNvPr id="861" name="Straight Arrow Connector 860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6" name="Group 875"/>
          <p:cNvGrpSpPr/>
          <p:nvPr/>
        </p:nvGrpSpPr>
        <p:grpSpPr>
          <a:xfrm rot="18900000" flipH="1">
            <a:off x="-1152056" y="3548666"/>
            <a:ext cx="283325" cy="180000"/>
            <a:chOff x="807611" y="1474486"/>
            <a:chExt cx="795995" cy="349328"/>
          </a:xfrm>
        </p:grpSpPr>
        <p:grpSp>
          <p:nvGrpSpPr>
            <p:cNvPr id="877" name="Group 876"/>
            <p:cNvGrpSpPr/>
            <p:nvPr/>
          </p:nvGrpSpPr>
          <p:grpSpPr>
            <a:xfrm>
              <a:off x="807611" y="1474486"/>
              <a:ext cx="574491" cy="349328"/>
              <a:chOff x="1043608" y="361009"/>
              <a:chExt cx="3865668" cy="2350581"/>
            </a:xfrm>
          </p:grpSpPr>
          <p:grpSp>
            <p:nvGrpSpPr>
              <p:cNvPr id="889" name="Group 888"/>
              <p:cNvGrpSpPr/>
              <p:nvPr/>
            </p:nvGrpSpPr>
            <p:grpSpPr>
              <a:xfrm>
                <a:off x="1043608" y="361010"/>
                <a:ext cx="2366322" cy="2350580"/>
                <a:chOff x="1043608" y="361010"/>
                <a:chExt cx="2366322" cy="2350580"/>
              </a:xfrm>
            </p:grpSpPr>
            <p:grpSp>
              <p:nvGrpSpPr>
                <p:cNvPr id="897" name="Group 896"/>
                <p:cNvGrpSpPr/>
                <p:nvPr/>
              </p:nvGrpSpPr>
              <p:grpSpPr>
                <a:xfrm>
                  <a:off x="1043608" y="361010"/>
                  <a:ext cx="1615458" cy="2350580"/>
                  <a:chOff x="1043608" y="361010"/>
                  <a:chExt cx="1615458" cy="2350580"/>
                </a:xfrm>
              </p:grpSpPr>
              <p:sp>
                <p:nvSpPr>
                  <p:cNvPr id="901" name="Arc 900"/>
                  <p:cNvSpPr/>
                  <p:nvPr/>
                </p:nvSpPr>
                <p:spPr>
                  <a:xfrm>
                    <a:off x="1043608" y="1115181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02" name="Arc 901"/>
                  <p:cNvSpPr/>
                  <p:nvPr/>
                </p:nvSpPr>
                <p:spPr>
                  <a:xfrm rot="10800000">
                    <a:off x="1799232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  <p:grpSp>
              <p:nvGrpSpPr>
                <p:cNvPr id="898" name="Group 897"/>
                <p:cNvGrpSpPr/>
                <p:nvPr/>
              </p:nvGrpSpPr>
              <p:grpSpPr>
                <a:xfrm flipH="1">
                  <a:off x="1792090" y="361010"/>
                  <a:ext cx="1617840" cy="2350580"/>
                  <a:chOff x="1041227" y="361010"/>
                  <a:chExt cx="1617840" cy="2350580"/>
                </a:xfrm>
              </p:grpSpPr>
              <p:sp>
                <p:nvSpPr>
                  <p:cNvPr id="899" name="Arc 898"/>
                  <p:cNvSpPr/>
                  <p:nvPr/>
                </p:nvSpPr>
                <p:spPr>
                  <a:xfrm>
                    <a:off x="1041227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00" name="Arc 899"/>
                  <p:cNvSpPr/>
                  <p:nvPr/>
                </p:nvSpPr>
                <p:spPr>
                  <a:xfrm rot="10800000">
                    <a:off x="1799233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  <p:grpSp>
            <p:nvGrpSpPr>
              <p:cNvPr id="890" name="Group 889"/>
              <p:cNvGrpSpPr/>
              <p:nvPr/>
            </p:nvGrpSpPr>
            <p:grpSpPr>
              <a:xfrm>
                <a:off x="2542954" y="361009"/>
                <a:ext cx="2366322" cy="2350581"/>
                <a:chOff x="1043608" y="361009"/>
                <a:chExt cx="2366322" cy="2350581"/>
              </a:xfrm>
            </p:grpSpPr>
            <p:grpSp>
              <p:nvGrpSpPr>
                <p:cNvPr id="891" name="Group 890"/>
                <p:cNvGrpSpPr/>
                <p:nvPr/>
              </p:nvGrpSpPr>
              <p:grpSpPr>
                <a:xfrm>
                  <a:off x="1043608" y="361010"/>
                  <a:ext cx="1615459" cy="2350580"/>
                  <a:chOff x="1043608" y="361010"/>
                  <a:chExt cx="1615459" cy="2350580"/>
                </a:xfrm>
              </p:grpSpPr>
              <p:sp>
                <p:nvSpPr>
                  <p:cNvPr id="895" name="Arc 894"/>
                  <p:cNvSpPr/>
                  <p:nvPr/>
                </p:nvSpPr>
                <p:spPr>
                  <a:xfrm>
                    <a:off x="1043608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896" name="Arc 895"/>
                  <p:cNvSpPr/>
                  <p:nvPr/>
                </p:nvSpPr>
                <p:spPr>
                  <a:xfrm rot="10800000">
                    <a:off x="1799234" y="361010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  <p:grpSp>
              <p:nvGrpSpPr>
                <p:cNvPr id="892" name="Group 891"/>
                <p:cNvGrpSpPr/>
                <p:nvPr/>
              </p:nvGrpSpPr>
              <p:grpSpPr>
                <a:xfrm flipH="1">
                  <a:off x="1792081" y="361009"/>
                  <a:ext cx="1617849" cy="2350581"/>
                  <a:chOff x="1041227" y="361009"/>
                  <a:chExt cx="1617849" cy="2350581"/>
                </a:xfrm>
              </p:grpSpPr>
              <p:sp>
                <p:nvSpPr>
                  <p:cNvPr id="893" name="Arc 892"/>
                  <p:cNvSpPr/>
                  <p:nvPr/>
                </p:nvSpPr>
                <p:spPr>
                  <a:xfrm>
                    <a:off x="1041227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894" name="Arc 893"/>
                  <p:cNvSpPr/>
                  <p:nvPr/>
                </p:nvSpPr>
                <p:spPr>
                  <a:xfrm rot="10800000">
                    <a:off x="1799254" y="361009"/>
                    <a:ext cx="859822" cy="1596414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grpSp>
          <p:nvGrpSpPr>
            <p:cNvPr id="878" name="Group 877"/>
            <p:cNvGrpSpPr/>
            <p:nvPr/>
          </p:nvGrpSpPr>
          <p:grpSpPr>
            <a:xfrm>
              <a:off x="809992" y="1474486"/>
              <a:ext cx="793614" cy="349328"/>
              <a:chOff x="-1930185" y="361010"/>
              <a:chExt cx="5340115" cy="2350582"/>
            </a:xfrm>
          </p:grpSpPr>
          <p:grpSp>
            <p:nvGrpSpPr>
              <p:cNvPr id="879" name="Group 878"/>
              <p:cNvGrpSpPr/>
              <p:nvPr/>
            </p:nvGrpSpPr>
            <p:grpSpPr>
              <a:xfrm>
                <a:off x="1043608" y="361010"/>
                <a:ext cx="2366322" cy="2350580"/>
                <a:chOff x="1043608" y="361010"/>
                <a:chExt cx="2366322" cy="2350580"/>
              </a:xfrm>
            </p:grpSpPr>
            <p:grpSp>
              <p:nvGrpSpPr>
                <p:cNvPr id="883" name="Group 882"/>
                <p:cNvGrpSpPr/>
                <p:nvPr/>
              </p:nvGrpSpPr>
              <p:grpSpPr>
                <a:xfrm>
                  <a:off x="1043608" y="361010"/>
                  <a:ext cx="1615458" cy="2350580"/>
                  <a:chOff x="1043608" y="361010"/>
                  <a:chExt cx="1615458" cy="2350580"/>
                </a:xfrm>
              </p:grpSpPr>
              <p:sp>
                <p:nvSpPr>
                  <p:cNvPr id="887" name="Arc 886"/>
                  <p:cNvSpPr/>
                  <p:nvPr/>
                </p:nvSpPr>
                <p:spPr>
                  <a:xfrm>
                    <a:off x="1043608" y="1115181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888" name="Arc 887"/>
                  <p:cNvSpPr/>
                  <p:nvPr/>
                </p:nvSpPr>
                <p:spPr>
                  <a:xfrm rot="10800000">
                    <a:off x="1799232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  <p:grpSp>
              <p:nvGrpSpPr>
                <p:cNvPr id="884" name="Group 883"/>
                <p:cNvGrpSpPr/>
                <p:nvPr/>
              </p:nvGrpSpPr>
              <p:grpSpPr>
                <a:xfrm flipH="1">
                  <a:off x="1792090" y="361010"/>
                  <a:ext cx="1617840" cy="2350580"/>
                  <a:chOff x="1041227" y="361010"/>
                  <a:chExt cx="1617840" cy="2350580"/>
                </a:xfrm>
              </p:grpSpPr>
              <p:sp>
                <p:nvSpPr>
                  <p:cNvPr id="885" name="Arc 884"/>
                  <p:cNvSpPr/>
                  <p:nvPr/>
                </p:nvSpPr>
                <p:spPr>
                  <a:xfrm>
                    <a:off x="1041227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886" name="Arc 885"/>
                  <p:cNvSpPr/>
                  <p:nvPr/>
                </p:nvSpPr>
                <p:spPr>
                  <a:xfrm rot="10800000">
                    <a:off x="1799233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  <p:grpSp>
            <p:nvGrpSpPr>
              <p:cNvPr id="880" name="Group 879"/>
              <p:cNvGrpSpPr/>
              <p:nvPr/>
            </p:nvGrpSpPr>
            <p:grpSpPr>
              <a:xfrm>
                <a:off x="-1930185" y="1115181"/>
                <a:ext cx="5332971" cy="1596411"/>
                <a:chOff x="-3429531" y="1115181"/>
                <a:chExt cx="5332971" cy="1596411"/>
              </a:xfrm>
            </p:grpSpPr>
            <p:sp>
              <p:nvSpPr>
                <p:cNvPr id="881" name="Arc 880"/>
                <p:cNvSpPr/>
                <p:nvPr/>
              </p:nvSpPr>
              <p:spPr>
                <a:xfrm>
                  <a:off x="1043610" y="1115181"/>
                  <a:ext cx="859830" cy="1596411"/>
                </a:xfrm>
                <a:prstGeom prst="arc">
                  <a:avLst>
                    <a:gd name="adj1" fmla="val 16200000"/>
                    <a:gd name="adj2" fmla="val 18948768"/>
                  </a:avLst>
                </a:prstGeom>
                <a:ln w="222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882" name="Arc 881"/>
                <p:cNvSpPr/>
                <p:nvPr/>
              </p:nvSpPr>
              <p:spPr>
                <a:xfrm flipH="1">
                  <a:off x="-3429531" y="1115181"/>
                  <a:ext cx="859831" cy="1596406"/>
                </a:xfrm>
                <a:prstGeom prst="arc">
                  <a:avLst>
                    <a:gd name="adj1" fmla="val 16200000"/>
                    <a:gd name="adj2" fmla="val 18948768"/>
                  </a:avLst>
                </a:prstGeom>
                <a:ln w="222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</p:grpSp>
        </p:grpSp>
      </p:grpSp>
      <p:grpSp>
        <p:nvGrpSpPr>
          <p:cNvPr id="903" name="Group 902"/>
          <p:cNvGrpSpPr/>
          <p:nvPr/>
        </p:nvGrpSpPr>
        <p:grpSpPr>
          <a:xfrm rot="8100000" flipH="1">
            <a:off x="-1473213" y="3232525"/>
            <a:ext cx="255567" cy="180001"/>
            <a:chOff x="640991" y="2395186"/>
            <a:chExt cx="631420" cy="307200"/>
          </a:xfrm>
        </p:grpSpPr>
        <p:grpSp>
          <p:nvGrpSpPr>
            <p:cNvPr id="904" name="Group 903"/>
            <p:cNvGrpSpPr/>
            <p:nvPr/>
          </p:nvGrpSpPr>
          <p:grpSpPr>
            <a:xfrm>
              <a:off x="865334" y="2395186"/>
              <a:ext cx="407077" cy="307200"/>
              <a:chOff x="807611" y="1474485"/>
              <a:chExt cx="462903" cy="349329"/>
            </a:xfrm>
          </p:grpSpPr>
          <p:grpSp>
            <p:nvGrpSpPr>
              <p:cNvPr id="906" name="Group 905"/>
              <p:cNvGrpSpPr/>
              <p:nvPr/>
            </p:nvGrpSpPr>
            <p:grpSpPr>
              <a:xfrm>
                <a:off x="807611" y="1474485"/>
                <a:ext cx="462903" cy="349329"/>
                <a:chOff x="1043608" y="361003"/>
                <a:chExt cx="3114805" cy="2350587"/>
              </a:xfrm>
            </p:grpSpPr>
            <p:grpSp>
              <p:nvGrpSpPr>
                <p:cNvPr id="908" name="Group 907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914" name="Group 913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918" name="Arc 917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19" name="Arc 918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915" name="Group 914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916" name="Arc 915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17" name="Arc 916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909" name="Group 908"/>
                <p:cNvGrpSpPr/>
                <p:nvPr/>
              </p:nvGrpSpPr>
              <p:grpSpPr>
                <a:xfrm>
                  <a:off x="2542954" y="361003"/>
                  <a:ext cx="1615459" cy="2350587"/>
                  <a:chOff x="1043608" y="361003"/>
                  <a:chExt cx="1615459" cy="2350587"/>
                </a:xfrm>
              </p:grpSpPr>
              <p:grpSp>
                <p:nvGrpSpPr>
                  <p:cNvPr id="910" name="Group 909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912" name="Arc 911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13" name="Arc 912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sp>
                <p:nvSpPr>
                  <p:cNvPr id="911" name="Arc 910"/>
                  <p:cNvSpPr/>
                  <p:nvPr/>
                </p:nvSpPr>
                <p:spPr>
                  <a:xfrm rot="10800000" flipH="1">
                    <a:off x="1792077" y="361003"/>
                    <a:ext cx="859821" cy="1596410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  <p:sp>
            <p:nvSpPr>
              <p:cNvPr id="907" name="Arc 906"/>
              <p:cNvSpPr/>
              <p:nvPr/>
            </p:nvSpPr>
            <p:spPr>
              <a:xfrm flipH="1">
                <a:off x="809993" y="1586566"/>
                <a:ext cx="127784" cy="237248"/>
              </a:xfrm>
              <a:prstGeom prst="arc">
                <a:avLst>
                  <a:gd name="adj1" fmla="val 16200000"/>
                  <a:gd name="adj2" fmla="val 18948768"/>
                </a:avLst>
              </a:prstGeom>
              <a:ln w="222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</p:grpSp>
        <p:cxnSp>
          <p:nvCxnSpPr>
            <p:cNvPr id="905" name="Straight Arrow Connector 904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" name="Group 921"/>
          <p:cNvGrpSpPr/>
          <p:nvPr/>
        </p:nvGrpSpPr>
        <p:grpSpPr>
          <a:xfrm rot="18900000" flipH="1">
            <a:off x="-884547" y="3833814"/>
            <a:ext cx="374128" cy="180000"/>
            <a:chOff x="640991" y="2395186"/>
            <a:chExt cx="924342" cy="307199"/>
          </a:xfrm>
        </p:grpSpPr>
        <p:grpSp>
          <p:nvGrpSpPr>
            <p:cNvPr id="923" name="Group 922"/>
            <p:cNvGrpSpPr/>
            <p:nvPr/>
          </p:nvGrpSpPr>
          <p:grpSpPr>
            <a:xfrm>
              <a:off x="865335" y="2395186"/>
              <a:ext cx="699998" cy="307199"/>
              <a:chOff x="807611" y="1474486"/>
              <a:chExt cx="795995" cy="349328"/>
            </a:xfrm>
          </p:grpSpPr>
          <p:grpSp>
            <p:nvGrpSpPr>
              <p:cNvPr id="925" name="Group 924"/>
              <p:cNvGrpSpPr/>
              <p:nvPr/>
            </p:nvGrpSpPr>
            <p:grpSpPr>
              <a:xfrm>
                <a:off x="807611" y="1474486"/>
                <a:ext cx="574491" cy="349328"/>
                <a:chOff x="1043608" y="361009"/>
                <a:chExt cx="3865668" cy="2350581"/>
              </a:xfrm>
            </p:grpSpPr>
            <p:grpSp>
              <p:nvGrpSpPr>
                <p:cNvPr id="937" name="Group 936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945" name="Group 944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949" name="Arc 948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50" name="Arc 949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946" name="Group 945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947" name="Arc 946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48" name="Arc 947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938" name="Group 937"/>
                <p:cNvGrpSpPr/>
                <p:nvPr/>
              </p:nvGrpSpPr>
              <p:grpSpPr>
                <a:xfrm>
                  <a:off x="2542954" y="361009"/>
                  <a:ext cx="2366322" cy="2350581"/>
                  <a:chOff x="1043608" y="361009"/>
                  <a:chExt cx="2366322" cy="2350581"/>
                </a:xfrm>
              </p:grpSpPr>
              <p:grpSp>
                <p:nvGrpSpPr>
                  <p:cNvPr id="939" name="Group 938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943" name="Arc 942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44" name="Arc 943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940" name="Group 939"/>
                  <p:cNvGrpSpPr/>
                  <p:nvPr/>
                </p:nvGrpSpPr>
                <p:grpSpPr>
                  <a:xfrm flipH="1">
                    <a:off x="1792081" y="361009"/>
                    <a:ext cx="1617849" cy="2350581"/>
                    <a:chOff x="1041227" y="361009"/>
                    <a:chExt cx="1617849" cy="2350581"/>
                  </a:xfrm>
                </p:grpSpPr>
                <p:sp>
                  <p:nvSpPr>
                    <p:cNvPr id="941" name="Arc 940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42" name="Arc 941"/>
                    <p:cNvSpPr/>
                    <p:nvPr/>
                  </p:nvSpPr>
                  <p:spPr>
                    <a:xfrm rot="10800000">
                      <a:off x="1799254" y="361009"/>
                      <a:ext cx="859822" cy="1596414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</p:grpSp>
          <p:grpSp>
            <p:nvGrpSpPr>
              <p:cNvPr id="926" name="Group 925"/>
              <p:cNvGrpSpPr/>
              <p:nvPr/>
            </p:nvGrpSpPr>
            <p:grpSpPr>
              <a:xfrm>
                <a:off x="809992" y="1474486"/>
                <a:ext cx="793614" cy="349328"/>
                <a:chOff x="-1930185" y="361010"/>
                <a:chExt cx="5340115" cy="2350582"/>
              </a:xfrm>
            </p:grpSpPr>
            <p:grpSp>
              <p:nvGrpSpPr>
                <p:cNvPr id="927" name="Group 926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931" name="Group 930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935" name="Arc 934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36" name="Arc 935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932" name="Group 931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933" name="Arc 932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34" name="Arc 933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928" name="Group 927"/>
                <p:cNvGrpSpPr/>
                <p:nvPr/>
              </p:nvGrpSpPr>
              <p:grpSpPr>
                <a:xfrm>
                  <a:off x="-1930185" y="1115181"/>
                  <a:ext cx="5332971" cy="1596411"/>
                  <a:chOff x="-3429531" y="1115181"/>
                  <a:chExt cx="5332971" cy="1596411"/>
                </a:xfrm>
              </p:grpSpPr>
              <p:sp>
                <p:nvSpPr>
                  <p:cNvPr id="929" name="Arc 928"/>
                  <p:cNvSpPr/>
                  <p:nvPr/>
                </p:nvSpPr>
                <p:spPr>
                  <a:xfrm>
                    <a:off x="1043610" y="1115181"/>
                    <a:ext cx="859830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30" name="Arc 929"/>
                  <p:cNvSpPr/>
                  <p:nvPr/>
                </p:nvSpPr>
                <p:spPr>
                  <a:xfrm flipH="1">
                    <a:off x="-3429531" y="1115181"/>
                    <a:ext cx="859831" cy="1596406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cxnSp>
          <p:nvCxnSpPr>
            <p:cNvPr id="924" name="Straight Arrow Connector 923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950"/>
          <p:cNvGrpSpPr/>
          <p:nvPr/>
        </p:nvGrpSpPr>
        <p:grpSpPr>
          <a:xfrm rot="18900000" flipH="1">
            <a:off x="-983330" y="3380487"/>
            <a:ext cx="283325" cy="180000"/>
            <a:chOff x="807611" y="1474486"/>
            <a:chExt cx="795995" cy="349328"/>
          </a:xfrm>
        </p:grpSpPr>
        <p:grpSp>
          <p:nvGrpSpPr>
            <p:cNvPr id="952" name="Group 951"/>
            <p:cNvGrpSpPr/>
            <p:nvPr/>
          </p:nvGrpSpPr>
          <p:grpSpPr>
            <a:xfrm>
              <a:off x="807611" y="1474486"/>
              <a:ext cx="574491" cy="349328"/>
              <a:chOff x="1043608" y="361009"/>
              <a:chExt cx="3865668" cy="2350581"/>
            </a:xfrm>
          </p:grpSpPr>
          <p:grpSp>
            <p:nvGrpSpPr>
              <p:cNvPr id="964" name="Group 963"/>
              <p:cNvGrpSpPr/>
              <p:nvPr/>
            </p:nvGrpSpPr>
            <p:grpSpPr>
              <a:xfrm>
                <a:off x="1043608" y="361010"/>
                <a:ext cx="2366322" cy="2350580"/>
                <a:chOff x="1043608" y="361010"/>
                <a:chExt cx="2366322" cy="2350580"/>
              </a:xfrm>
            </p:grpSpPr>
            <p:grpSp>
              <p:nvGrpSpPr>
                <p:cNvPr id="972" name="Group 971"/>
                <p:cNvGrpSpPr/>
                <p:nvPr/>
              </p:nvGrpSpPr>
              <p:grpSpPr>
                <a:xfrm>
                  <a:off x="1043608" y="361010"/>
                  <a:ext cx="1615458" cy="2350580"/>
                  <a:chOff x="1043608" y="361010"/>
                  <a:chExt cx="1615458" cy="2350580"/>
                </a:xfrm>
              </p:grpSpPr>
              <p:sp>
                <p:nvSpPr>
                  <p:cNvPr id="976" name="Arc 975"/>
                  <p:cNvSpPr/>
                  <p:nvPr/>
                </p:nvSpPr>
                <p:spPr>
                  <a:xfrm>
                    <a:off x="1043608" y="1115181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77" name="Arc 976"/>
                  <p:cNvSpPr/>
                  <p:nvPr/>
                </p:nvSpPr>
                <p:spPr>
                  <a:xfrm rot="10800000">
                    <a:off x="1799232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  <p:grpSp>
              <p:nvGrpSpPr>
                <p:cNvPr id="973" name="Group 972"/>
                <p:cNvGrpSpPr/>
                <p:nvPr/>
              </p:nvGrpSpPr>
              <p:grpSpPr>
                <a:xfrm flipH="1">
                  <a:off x="1792090" y="361010"/>
                  <a:ext cx="1617840" cy="2350580"/>
                  <a:chOff x="1041227" y="361010"/>
                  <a:chExt cx="1617840" cy="2350580"/>
                </a:xfrm>
              </p:grpSpPr>
              <p:sp>
                <p:nvSpPr>
                  <p:cNvPr id="974" name="Arc 973"/>
                  <p:cNvSpPr/>
                  <p:nvPr/>
                </p:nvSpPr>
                <p:spPr>
                  <a:xfrm>
                    <a:off x="1041227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75" name="Arc 974"/>
                  <p:cNvSpPr/>
                  <p:nvPr/>
                </p:nvSpPr>
                <p:spPr>
                  <a:xfrm rot="10800000">
                    <a:off x="1799233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  <p:grpSp>
            <p:nvGrpSpPr>
              <p:cNvPr id="965" name="Group 964"/>
              <p:cNvGrpSpPr/>
              <p:nvPr/>
            </p:nvGrpSpPr>
            <p:grpSpPr>
              <a:xfrm>
                <a:off x="2542954" y="361009"/>
                <a:ext cx="2366322" cy="2350581"/>
                <a:chOff x="1043608" y="361009"/>
                <a:chExt cx="2366322" cy="2350581"/>
              </a:xfrm>
            </p:grpSpPr>
            <p:grpSp>
              <p:nvGrpSpPr>
                <p:cNvPr id="966" name="Group 965"/>
                <p:cNvGrpSpPr/>
                <p:nvPr/>
              </p:nvGrpSpPr>
              <p:grpSpPr>
                <a:xfrm>
                  <a:off x="1043608" y="361010"/>
                  <a:ext cx="1615459" cy="2350580"/>
                  <a:chOff x="1043608" y="361010"/>
                  <a:chExt cx="1615459" cy="2350580"/>
                </a:xfrm>
              </p:grpSpPr>
              <p:sp>
                <p:nvSpPr>
                  <p:cNvPr id="970" name="Arc 969"/>
                  <p:cNvSpPr/>
                  <p:nvPr/>
                </p:nvSpPr>
                <p:spPr>
                  <a:xfrm>
                    <a:off x="1043608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71" name="Arc 970"/>
                  <p:cNvSpPr/>
                  <p:nvPr/>
                </p:nvSpPr>
                <p:spPr>
                  <a:xfrm rot="10800000">
                    <a:off x="1799234" y="361010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  <p:grpSp>
              <p:nvGrpSpPr>
                <p:cNvPr id="967" name="Group 966"/>
                <p:cNvGrpSpPr/>
                <p:nvPr/>
              </p:nvGrpSpPr>
              <p:grpSpPr>
                <a:xfrm flipH="1">
                  <a:off x="1792081" y="361009"/>
                  <a:ext cx="1617849" cy="2350581"/>
                  <a:chOff x="1041227" y="361009"/>
                  <a:chExt cx="1617849" cy="2350581"/>
                </a:xfrm>
              </p:grpSpPr>
              <p:sp>
                <p:nvSpPr>
                  <p:cNvPr id="968" name="Arc 967"/>
                  <p:cNvSpPr/>
                  <p:nvPr/>
                </p:nvSpPr>
                <p:spPr>
                  <a:xfrm>
                    <a:off x="1041227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69" name="Arc 968"/>
                  <p:cNvSpPr/>
                  <p:nvPr/>
                </p:nvSpPr>
                <p:spPr>
                  <a:xfrm rot="10800000">
                    <a:off x="1799254" y="361009"/>
                    <a:ext cx="859822" cy="1596414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grpSp>
          <p:nvGrpSpPr>
            <p:cNvPr id="953" name="Group 952"/>
            <p:cNvGrpSpPr/>
            <p:nvPr/>
          </p:nvGrpSpPr>
          <p:grpSpPr>
            <a:xfrm>
              <a:off x="809992" y="1474486"/>
              <a:ext cx="793614" cy="349328"/>
              <a:chOff x="-1930185" y="361010"/>
              <a:chExt cx="5340115" cy="2350582"/>
            </a:xfrm>
          </p:grpSpPr>
          <p:grpSp>
            <p:nvGrpSpPr>
              <p:cNvPr id="954" name="Group 953"/>
              <p:cNvGrpSpPr/>
              <p:nvPr/>
            </p:nvGrpSpPr>
            <p:grpSpPr>
              <a:xfrm>
                <a:off x="1043608" y="361010"/>
                <a:ext cx="2366322" cy="2350580"/>
                <a:chOff x="1043608" y="361010"/>
                <a:chExt cx="2366322" cy="2350580"/>
              </a:xfrm>
            </p:grpSpPr>
            <p:grpSp>
              <p:nvGrpSpPr>
                <p:cNvPr id="958" name="Group 957"/>
                <p:cNvGrpSpPr/>
                <p:nvPr/>
              </p:nvGrpSpPr>
              <p:grpSpPr>
                <a:xfrm>
                  <a:off x="1043608" y="361010"/>
                  <a:ext cx="1615458" cy="2350580"/>
                  <a:chOff x="1043608" y="361010"/>
                  <a:chExt cx="1615458" cy="2350580"/>
                </a:xfrm>
              </p:grpSpPr>
              <p:sp>
                <p:nvSpPr>
                  <p:cNvPr id="962" name="Arc 961"/>
                  <p:cNvSpPr/>
                  <p:nvPr/>
                </p:nvSpPr>
                <p:spPr>
                  <a:xfrm>
                    <a:off x="1043608" y="1115181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63" name="Arc 962"/>
                  <p:cNvSpPr/>
                  <p:nvPr/>
                </p:nvSpPr>
                <p:spPr>
                  <a:xfrm rot="10800000">
                    <a:off x="1799232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  <p:grpSp>
              <p:nvGrpSpPr>
                <p:cNvPr id="959" name="Group 958"/>
                <p:cNvGrpSpPr/>
                <p:nvPr/>
              </p:nvGrpSpPr>
              <p:grpSpPr>
                <a:xfrm flipH="1">
                  <a:off x="1792090" y="361010"/>
                  <a:ext cx="1617840" cy="2350580"/>
                  <a:chOff x="1041227" y="361010"/>
                  <a:chExt cx="1617840" cy="2350580"/>
                </a:xfrm>
              </p:grpSpPr>
              <p:sp>
                <p:nvSpPr>
                  <p:cNvPr id="960" name="Arc 959"/>
                  <p:cNvSpPr/>
                  <p:nvPr/>
                </p:nvSpPr>
                <p:spPr>
                  <a:xfrm>
                    <a:off x="1041227" y="1115179"/>
                    <a:ext cx="859833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61" name="Arc 960"/>
                  <p:cNvSpPr/>
                  <p:nvPr/>
                </p:nvSpPr>
                <p:spPr>
                  <a:xfrm rot="10800000">
                    <a:off x="1799233" y="361010"/>
                    <a:ext cx="859834" cy="1596409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  <p:grpSp>
            <p:nvGrpSpPr>
              <p:cNvPr id="955" name="Group 954"/>
              <p:cNvGrpSpPr/>
              <p:nvPr/>
            </p:nvGrpSpPr>
            <p:grpSpPr>
              <a:xfrm>
                <a:off x="-1930185" y="1115181"/>
                <a:ext cx="5332971" cy="1596411"/>
                <a:chOff x="-3429531" y="1115181"/>
                <a:chExt cx="5332971" cy="1596411"/>
              </a:xfrm>
            </p:grpSpPr>
            <p:sp>
              <p:nvSpPr>
                <p:cNvPr id="956" name="Arc 955"/>
                <p:cNvSpPr/>
                <p:nvPr/>
              </p:nvSpPr>
              <p:spPr>
                <a:xfrm>
                  <a:off x="1043610" y="1115181"/>
                  <a:ext cx="859830" cy="1596411"/>
                </a:xfrm>
                <a:prstGeom prst="arc">
                  <a:avLst>
                    <a:gd name="adj1" fmla="val 16200000"/>
                    <a:gd name="adj2" fmla="val 18948768"/>
                  </a:avLst>
                </a:prstGeom>
                <a:ln w="222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957" name="Arc 956"/>
                <p:cNvSpPr/>
                <p:nvPr/>
              </p:nvSpPr>
              <p:spPr>
                <a:xfrm flipH="1">
                  <a:off x="-3429531" y="1115181"/>
                  <a:ext cx="859831" cy="1596406"/>
                </a:xfrm>
                <a:prstGeom prst="arc">
                  <a:avLst>
                    <a:gd name="adj1" fmla="val 16200000"/>
                    <a:gd name="adj2" fmla="val 18948768"/>
                  </a:avLst>
                </a:prstGeom>
                <a:ln w="2222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</p:grpSp>
        </p:grpSp>
      </p:grpSp>
      <p:grpSp>
        <p:nvGrpSpPr>
          <p:cNvPr id="978" name="Group 977"/>
          <p:cNvGrpSpPr/>
          <p:nvPr/>
        </p:nvGrpSpPr>
        <p:grpSpPr>
          <a:xfrm rot="18900000" flipH="1">
            <a:off x="-827020" y="3180291"/>
            <a:ext cx="374128" cy="180000"/>
            <a:chOff x="640991" y="2395186"/>
            <a:chExt cx="924342" cy="307199"/>
          </a:xfrm>
        </p:grpSpPr>
        <p:grpSp>
          <p:nvGrpSpPr>
            <p:cNvPr id="979" name="Group 978"/>
            <p:cNvGrpSpPr/>
            <p:nvPr/>
          </p:nvGrpSpPr>
          <p:grpSpPr>
            <a:xfrm>
              <a:off x="865335" y="2395186"/>
              <a:ext cx="699998" cy="307199"/>
              <a:chOff x="807611" y="1474486"/>
              <a:chExt cx="795995" cy="349328"/>
            </a:xfrm>
          </p:grpSpPr>
          <p:grpSp>
            <p:nvGrpSpPr>
              <p:cNvPr id="981" name="Group 980"/>
              <p:cNvGrpSpPr/>
              <p:nvPr/>
            </p:nvGrpSpPr>
            <p:grpSpPr>
              <a:xfrm>
                <a:off x="807611" y="1474486"/>
                <a:ext cx="574491" cy="349328"/>
                <a:chOff x="1043608" y="361009"/>
                <a:chExt cx="3865668" cy="2350581"/>
              </a:xfrm>
            </p:grpSpPr>
            <p:grpSp>
              <p:nvGrpSpPr>
                <p:cNvPr id="993" name="Group 992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1001" name="Group 1000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1005" name="Arc 1004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006" name="Arc 1005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1002" name="Group 1001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1003" name="Arc 1002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004" name="Arc 1003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994" name="Group 993"/>
                <p:cNvGrpSpPr/>
                <p:nvPr/>
              </p:nvGrpSpPr>
              <p:grpSpPr>
                <a:xfrm>
                  <a:off x="2542954" y="361009"/>
                  <a:ext cx="2366322" cy="2350581"/>
                  <a:chOff x="1043608" y="361009"/>
                  <a:chExt cx="2366322" cy="2350581"/>
                </a:xfrm>
              </p:grpSpPr>
              <p:grpSp>
                <p:nvGrpSpPr>
                  <p:cNvPr id="995" name="Group 994"/>
                  <p:cNvGrpSpPr/>
                  <p:nvPr/>
                </p:nvGrpSpPr>
                <p:grpSpPr>
                  <a:xfrm>
                    <a:off x="1043608" y="361010"/>
                    <a:ext cx="1615459" cy="2350580"/>
                    <a:chOff x="1043608" y="361010"/>
                    <a:chExt cx="1615459" cy="2350580"/>
                  </a:xfrm>
                </p:grpSpPr>
                <p:sp>
                  <p:nvSpPr>
                    <p:cNvPr id="999" name="Arc 998"/>
                    <p:cNvSpPr/>
                    <p:nvPr/>
                  </p:nvSpPr>
                  <p:spPr>
                    <a:xfrm>
                      <a:off x="1043608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1000" name="Arc 999"/>
                    <p:cNvSpPr/>
                    <p:nvPr/>
                  </p:nvSpPr>
                  <p:spPr>
                    <a:xfrm rot="10800000">
                      <a:off x="1799234" y="361010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996" name="Group 995"/>
                  <p:cNvGrpSpPr/>
                  <p:nvPr/>
                </p:nvGrpSpPr>
                <p:grpSpPr>
                  <a:xfrm flipH="1">
                    <a:off x="1792081" y="361009"/>
                    <a:ext cx="1617849" cy="2350581"/>
                    <a:chOff x="1041227" y="361009"/>
                    <a:chExt cx="1617849" cy="2350581"/>
                  </a:xfrm>
                </p:grpSpPr>
                <p:sp>
                  <p:nvSpPr>
                    <p:cNvPr id="997" name="Arc 996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98" name="Arc 997"/>
                    <p:cNvSpPr/>
                    <p:nvPr/>
                  </p:nvSpPr>
                  <p:spPr>
                    <a:xfrm rot="10800000">
                      <a:off x="1799254" y="361009"/>
                      <a:ext cx="859822" cy="1596414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</p:grpSp>
          <p:grpSp>
            <p:nvGrpSpPr>
              <p:cNvPr id="982" name="Group 981"/>
              <p:cNvGrpSpPr/>
              <p:nvPr/>
            </p:nvGrpSpPr>
            <p:grpSpPr>
              <a:xfrm>
                <a:off x="809992" y="1474486"/>
                <a:ext cx="793614" cy="349328"/>
                <a:chOff x="-1930185" y="361010"/>
                <a:chExt cx="5340115" cy="2350582"/>
              </a:xfrm>
            </p:grpSpPr>
            <p:grpSp>
              <p:nvGrpSpPr>
                <p:cNvPr id="983" name="Group 982"/>
                <p:cNvGrpSpPr/>
                <p:nvPr/>
              </p:nvGrpSpPr>
              <p:grpSpPr>
                <a:xfrm>
                  <a:off x="1043608" y="361010"/>
                  <a:ext cx="2366322" cy="2350580"/>
                  <a:chOff x="1043608" y="361010"/>
                  <a:chExt cx="2366322" cy="2350580"/>
                </a:xfrm>
              </p:grpSpPr>
              <p:grpSp>
                <p:nvGrpSpPr>
                  <p:cNvPr id="987" name="Group 986"/>
                  <p:cNvGrpSpPr/>
                  <p:nvPr/>
                </p:nvGrpSpPr>
                <p:grpSpPr>
                  <a:xfrm>
                    <a:off x="1043608" y="361010"/>
                    <a:ext cx="1615458" cy="2350580"/>
                    <a:chOff x="1043608" y="361010"/>
                    <a:chExt cx="1615458" cy="2350580"/>
                  </a:xfrm>
                </p:grpSpPr>
                <p:sp>
                  <p:nvSpPr>
                    <p:cNvPr id="991" name="Arc 990"/>
                    <p:cNvSpPr/>
                    <p:nvPr/>
                  </p:nvSpPr>
                  <p:spPr>
                    <a:xfrm>
                      <a:off x="1043608" y="1115181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92" name="Arc 991"/>
                    <p:cNvSpPr/>
                    <p:nvPr/>
                  </p:nvSpPr>
                  <p:spPr>
                    <a:xfrm rot="10800000">
                      <a:off x="1799232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  <p:grpSp>
                <p:nvGrpSpPr>
                  <p:cNvPr id="988" name="Group 987"/>
                  <p:cNvGrpSpPr/>
                  <p:nvPr/>
                </p:nvGrpSpPr>
                <p:grpSpPr>
                  <a:xfrm flipH="1">
                    <a:off x="1792090" y="361010"/>
                    <a:ext cx="1617840" cy="2350580"/>
                    <a:chOff x="1041227" y="361010"/>
                    <a:chExt cx="1617840" cy="2350580"/>
                  </a:xfrm>
                </p:grpSpPr>
                <p:sp>
                  <p:nvSpPr>
                    <p:cNvPr id="989" name="Arc 988"/>
                    <p:cNvSpPr/>
                    <p:nvPr/>
                  </p:nvSpPr>
                  <p:spPr>
                    <a:xfrm>
                      <a:off x="1041227" y="1115179"/>
                      <a:ext cx="859833" cy="1596411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  <p:sp>
                  <p:nvSpPr>
                    <p:cNvPr id="990" name="Arc 989"/>
                    <p:cNvSpPr/>
                    <p:nvPr/>
                  </p:nvSpPr>
                  <p:spPr>
                    <a:xfrm rot="10800000">
                      <a:off x="1799233" y="361010"/>
                      <a:ext cx="859834" cy="1596409"/>
                    </a:xfrm>
                    <a:prstGeom prst="arc">
                      <a:avLst>
                        <a:gd name="adj1" fmla="val 16200000"/>
                        <a:gd name="adj2" fmla="val 18948768"/>
                      </a:avLst>
                    </a:prstGeom>
                    <a:ln w="2222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1400"/>
                    </a:p>
                  </p:txBody>
                </p:sp>
              </p:grpSp>
            </p:grpSp>
            <p:grpSp>
              <p:nvGrpSpPr>
                <p:cNvPr id="984" name="Group 983"/>
                <p:cNvGrpSpPr/>
                <p:nvPr/>
              </p:nvGrpSpPr>
              <p:grpSpPr>
                <a:xfrm>
                  <a:off x="-1930185" y="1115181"/>
                  <a:ext cx="5332971" cy="1596411"/>
                  <a:chOff x="-3429531" y="1115181"/>
                  <a:chExt cx="5332971" cy="1596411"/>
                </a:xfrm>
              </p:grpSpPr>
              <p:sp>
                <p:nvSpPr>
                  <p:cNvPr id="985" name="Arc 984"/>
                  <p:cNvSpPr/>
                  <p:nvPr/>
                </p:nvSpPr>
                <p:spPr>
                  <a:xfrm>
                    <a:off x="1043610" y="1115181"/>
                    <a:ext cx="859830" cy="1596411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  <p:sp>
                <p:nvSpPr>
                  <p:cNvPr id="986" name="Arc 985"/>
                  <p:cNvSpPr/>
                  <p:nvPr/>
                </p:nvSpPr>
                <p:spPr>
                  <a:xfrm flipH="1">
                    <a:off x="-3429531" y="1115181"/>
                    <a:ext cx="859831" cy="1596406"/>
                  </a:xfrm>
                  <a:prstGeom prst="arc">
                    <a:avLst>
                      <a:gd name="adj1" fmla="val 16200000"/>
                      <a:gd name="adj2" fmla="val 18948768"/>
                    </a:avLst>
                  </a:prstGeom>
                  <a:ln w="2222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/>
                  </a:p>
                </p:txBody>
              </p:sp>
            </p:grpSp>
          </p:grpSp>
        </p:grpSp>
        <p:cxnSp>
          <p:nvCxnSpPr>
            <p:cNvPr id="980" name="Straight Arrow Connector 979"/>
            <p:cNvCxnSpPr/>
            <p:nvPr/>
          </p:nvCxnSpPr>
          <p:spPr>
            <a:xfrm rot="8451668">
              <a:off x="640991" y="2505481"/>
              <a:ext cx="188082" cy="116775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Rectangle 1015"/>
              <p:cNvSpPr/>
              <p:nvPr/>
            </p:nvSpPr>
            <p:spPr>
              <a:xfrm>
                <a:off x="7274827" y="4384739"/>
                <a:ext cx="1008033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sz="9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AU" sz="9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AU" sz="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  <m:r>
                            <a:rPr lang="en-AU" sz="9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6" name="Rectangle 10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27" y="4384739"/>
                <a:ext cx="1008033" cy="386324"/>
              </a:xfrm>
              <a:prstGeom prst="rect">
                <a:avLst/>
              </a:prstGeom>
              <a:blipFill rotWithShape="1">
                <a:blip r:embed="rId61"/>
                <a:stretch>
                  <a:fillRect t="-50000" r="-19880"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Rectangle 1016"/>
              <p:cNvSpPr/>
              <p:nvPr/>
            </p:nvSpPr>
            <p:spPr>
              <a:xfrm>
                <a:off x="7453311" y="4727162"/>
                <a:ext cx="961738" cy="386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90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AU" sz="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  <m:r>
                            <a:rPr lang="en-AU" sz="9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AU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9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7" name="Rectangle 10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11" y="4727162"/>
                <a:ext cx="961738" cy="386324"/>
              </a:xfrm>
              <a:prstGeom prst="rect">
                <a:avLst/>
              </a:prstGeom>
              <a:blipFill rotWithShape="1">
                <a:blip r:embed="rId62"/>
                <a:stretch>
                  <a:fillRect t="-50000" r="-17834"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086882" y="2412285"/>
            <a:ext cx="1502796" cy="1480031"/>
            <a:chOff x="7086882" y="2412285"/>
            <a:chExt cx="1502796" cy="1480031"/>
          </a:xfrm>
        </p:grpSpPr>
        <p:grpSp>
          <p:nvGrpSpPr>
            <p:cNvPr id="847" name="Group 846"/>
            <p:cNvGrpSpPr/>
            <p:nvPr/>
          </p:nvGrpSpPr>
          <p:grpSpPr>
            <a:xfrm>
              <a:off x="7286404" y="2412285"/>
              <a:ext cx="1095939" cy="1480031"/>
              <a:chOff x="1412156" y="1745875"/>
              <a:chExt cx="2215046" cy="2955545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1541583" y="1745875"/>
                <a:ext cx="1888500" cy="2955545"/>
                <a:chOff x="1170883" y="650921"/>
                <a:chExt cx="1888500" cy="2955545"/>
              </a:xfrm>
            </p:grpSpPr>
            <p:sp>
              <p:nvSpPr>
                <p:cNvPr id="854" name="Oval 853"/>
                <p:cNvSpPr/>
                <p:nvPr/>
              </p:nvSpPr>
              <p:spPr>
                <a:xfrm>
                  <a:off x="1170883" y="1175382"/>
                  <a:ext cx="1888500" cy="1888500"/>
                </a:xfrm>
                <a:prstGeom prst="ellipse">
                  <a:avLst/>
                </a:prstGeom>
                <a:solidFill>
                  <a:srgbClr val="EAA908">
                    <a:alpha val="69000"/>
                  </a:srgbClr>
                </a:solidFill>
                <a:ln w="12700">
                  <a:solidFill>
                    <a:srgbClr val="AA7B06"/>
                  </a:solidFill>
                </a:ln>
                <a:scene3d>
                  <a:camera prst="orthographicFront"/>
                  <a:lightRig rig="contrasting" dir="t"/>
                </a:scene3d>
                <a:sp3d extrusionH="76200">
                  <a:bevelT w="673100" h="673100"/>
                  <a:extrusionClr>
                    <a:schemeClr val="bg1"/>
                  </a:extrusionClr>
                  <a:contourClr>
                    <a:schemeClr val="accent5">
                      <a:lumMod val="75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5" name="Straight Connector 854"/>
                <p:cNvCxnSpPr>
                  <a:stCxn id="854" idx="4"/>
                  <a:endCxn id="854" idx="0"/>
                </p:cNvCxnSpPr>
                <p:nvPr/>
              </p:nvCxnSpPr>
              <p:spPr>
                <a:xfrm flipV="1">
                  <a:off x="2115133" y="1175382"/>
                  <a:ext cx="0" cy="1888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>
                  <a:stCxn id="854" idx="6"/>
                  <a:endCxn id="854" idx="2"/>
                </p:cNvCxnSpPr>
                <p:nvPr/>
              </p:nvCxnSpPr>
              <p:spPr>
                <a:xfrm flipH="1">
                  <a:off x="1170883" y="2119632"/>
                  <a:ext cx="18885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7" name="TextBox 856"/>
                    <p:cNvSpPr txBox="1"/>
                    <p:nvPr/>
                  </p:nvSpPr>
                  <p:spPr>
                    <a:xfrm>
                      <a:off x="1660941" y="650921"/>
                      <a:ext cx="1050542" cy="5989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"/>
                                <m:ctrlPr>
                                  <a:rPr lang="en-AU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AU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↑⇓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2" name="TextBox 5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0941" y="650921"/>
                      <a:ext cx="1050542" cy="59896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38750" t="-107143" r="-56250" b="-17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8" name="Rectangle 857"/>
                    <p:cNvSpPr/>
                    <p:nvPr/>
                  </p:nvSpPr>
                  <p:spPr>
                    <a:xfrm>
                      <a:off x="1680504" y="3007503"/>
                      <a:ext cx="1050542" cy="59896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"/>
                                <m:ctrlPr>
                                  <a:rPr lang="en-AU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AU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↓⇑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1" name="Rectangle 13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0504" y="3007503"/>
                      <a:ext cx="1050542" cy="598963"/>
                    </a:xfrm>
                    <a:prstGeom prst="rect">
                      <a:avLst/>
                    </a:prstGeom>
                    <a:blipFill rotWithShape="1">
                      <a:blip r:embed="rId68"/>
                      <a:stretch>
                        <a:fillRect l="-38750" t="-90000" r="-56250" b="-1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9" name="Group 848"/>
              <p:cNvGrpSpPr/>
              <p:nvPr/>
            </p:nvGrpSpPr>
            <p:grpSpPr>
              <a:xfrm>
                <a:off x="1412156" y="2244637"/>
                <a:ext cx="2215046" cy="1558462"/>
                <a:chOff x="889864" y="1489339"/>
                <a:chExt cx="2215046" cy="15584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0" name="TextBox 849"/>
                    <p:cNvSpPr txBox="1"/>
                    <p:nvPr/>
                  </p:nvSpPr>
                  <p:spPr>
                    <a:xfrm>
                      <a:off x="889864" y="1775713"/>
                      <a:ext cx="1188216" cy="59896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AU" sz="1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0" name="TextBox 8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864" y="1775713"/>
                      <a:ext cx="1188216" cy="598963"/>
                    </a:xfrm>
                    <a:prstGeom prst="rect">
                      <a:avLst/>
                    </a:prstGeom>
                    <a:blipFill rotWithShape="1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1" name="TextBox 850"/>
                    <p:cNvSpPr txBox="1"/>
                    <p:nvPr/>
                  </p:nvSpPr>
                  <p:spPr>
                    <a:xfrm>
                      <a:off x="1799948" y="2448839"/>
                      <a:ext cx="1304962" cy="5989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AU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AU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AU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AU" sz="1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6" name="TextBox 5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9948" y="2448839"/>
                      <a:ext cx="1304962" cy="59896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2" name="Straight Arrow Connector 851"/>
                <p:cNvCxnSpPr/>
                <p:nvPr/>
              </p:nvCxnSpPr>
              <p:spPr>
                <a:xfrm flipV="1">
                  <a:off x="1962978" y="1489339"/>
                  <a:ext cx="0" cy="9846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Arrow Connector 852"/>
                <p:cNvCxnSpPr/>
                <p:nvPr/>
              </p:nvCxnSpPr>
              <p:spPr>
                <a:xfrm>
                  <a:off x="1962977" y="2466604"/>
                  <a:ext cx="59024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7086882" y="2991100"/>
                  <a:ext cx="3228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oMath>
                    </m:oMathPara>
                  </a14:m>
                  <a:endParaRPr lang="en-A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82" y="2991100"/>
                  <a:ext cx="322845" cy="307777"/>
                </a:xfrm>
                <a:prstGeom prst="rect">
                  <a:avLst/>
                </a:prstGeom>
                <a:blipFill rotWithShape="1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8194057" y="2971095"/>
                  <a:ext cx="39562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A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057" y="2971095"/>
                  <a:ext cx="395621" cy="307777"/>
                </a:xfrm>
                <a:prstGeom prst="rect">
                  <a:avLst/>
                </a:prstGeom>
                <a:blipFill rotWithShape="1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8" name="Freeform 347"/>
          <p:cNvSpPr/>
          <p:nvPr/>
        </p:nvSpPr>
        <p:spPr>
          <a:xfrm>
            <a:off x="5125287" y="1251490"/>
            <a:ext cx="1357428" cy="1529632"/>
          </a:xfrm>
          <a:custGeom>
            <a:avLst/>
            <a:gdLst>
              <a:gd name="connsiteX0" fmla="*/ 67252 w 1372178"/>
              <a:gd name="connsiteY0" fmla="*/ 6944 h 1535331"/>
              <a:gd name="connsiteX1" fmla="*/ 280794 w 1372178"/>
              <a:gd name="connsiteY1" fmla="*/ 1469 h 1535331"/>
              <a:gd name="connsiteX2" fmla="*/ 412205 w 1372178"/>
              <a:gd name="connsiteY2" fmla="*/ 28846 h 1535331"/>
              <a:gd name="connsiteX3" fmla="*/ 488861 w 1372178"/>
              <a:gd name="connsiteY3" fmla="*/ 105503 h 1535331"/>
              <a:gd name="connsiteX4" fmla="*/ 521714 w 1372178"/>
              <a:gd name="connsiteY4" fmla="*/ 204061 h 1535331"/>
              <a:gd name="connsiteX5" fmla="*/ 516239 w 1372178"/>
              <a:gd name="connsiteY5" fmla="*/ 258815 h 1535331"/>
              <a:gd name="connsiteX6" fmla="*/ 521714 w 1372178"/>
              <a:gd name="connsiteY6" fmla="*/ 368324 h 1535331"/>
              <a:gd name="connsiteX7" fmla="*/ 587419 w 1372178"/>
              <a:gd name="connsiteY7" fmla="*/ 505210 h 1535331"/>
              <a:gd name="connsiteX8" fmla="*/ 696928 w 1372178"/>
              <a:gd name="connsiteY8" fmla="*/ 625670 h 1535331"/>
              <a:gd name="connsiteX9" fmla="*/ 833815 w 1372178"/>
              <a:gd name="connsiteY9" fmla="*/ 768032 h 1535331"/>
              <a:gd name="connsiteX10" fmla="*/ 910471 w 1372178"/>
              <a:gd name="connsiteY10" fmla="*/ 844688 h 1535331"/>
              <a:gd name="connsiteX11" fmla="*/ 1009029 w 1372178"/>
              <a:gd name="connsiteY11" fmla="*/ 943246 h 1535331"/>
              <a:gd name="connsiteX12" fmla="*/ 1156866 w 1372178"/>
              <a:gd name="connsiteY12" fmla="*/ 1008952 h 1535331"/>
              <a:gd name="connsiteX13" fmla="*/ 1304703 w 1372178"/>
              <a:gd name="connsiteY13" fmla="*/ 1047280 h 1535331"/>
              <a:gd name="connsiteX14" fmla="*/ 1364933 w 1372178"/>
              <a:gd name="connsiteY14" fmla="*/ 1167740 h 1535331"/>
              <a:gd name="connsiteX15" fmla="*/ 1353982 w 1372178"/>
              <a:gd name="connsiteY15" fmla="*/ 1403184 h 1535331"/>
              <a:gd name="connsiteX16" fmla="*/ 1211621 w 1372178"/>
              <a:gd name="connsiteY16" fmla="*/ 1523644 h 1535331"/>
              <a:gd name="connsiteX17" fmla="*/ 965225 w 1372178"/>
              <a:gd name="connsiteY17" fmla="*/ 1512693 h 1535331"/>
              <a:gd name="connsiteX18" fmla="*/ 839290 w 1372178"/>
              <a:gd name="connsiteY18" fmla="*/ 1364856 h 1535331"/>
              <a:gd name="connsiteX19" fmla="*/ 844766 w 1372178"/>
              <a:gd name="connsiteY19" fmla="*/ 1184166 h 1535331"/>
              <a:gd name="connsiteX20" fmla="*/ 822864 w 1372178"/>
              <a:gd name="connsiteY20" fmla="*/ 1019903 h 1535331"/>
              <a:gd name="connsiteX21" fmla="*/ 669551 w 1372178"/>
              <a:gd name="connsiteY21" fmla="*/ 850164 h 1535331"/>
              <a:gd name="connsiteX22" fmla="*/ 445058 w 1372178"/>
              <a:gd name="connsiteY22" fmla="*/ 592818 h 1535331"/>
              <a:gd name="connsiteX23" fmla="*/ 313647 w 1372178"/>
              <a:gd name="connsiteY23" fmla="*/ 505210 h 1535331"/>
              <a:gd name="connsiteX24" fmla="*/ 132957 w 1372178"/>
              <a:gd name="connsiteY24" fmla="*/ 483309 h 1535331"/>
              <a:gd name="connsiteX25" fmla="*/ 61776 w 1372178"/>
              <a:gd name="connsiteY25" fmla="*/ 423079 h 1535331"/>
              <a:gd name="connsiteX26" fmla="*/ 1546 w 1372178"/>
              <a:gd name="connsiteY26" fmla="*/ 264291 h 1535331"/>
              <a:gd name="connsiteX27" fmla="*/ 23448 w 1372178"/>
              <a:gd name="connsiteY27" fmla="*/ 34322 h 1535331"/>
              <a:gd name="connsiteX28" fmla="*/ 67252 w 1372178"/>
              <a:gd name="connsiteY28" fmla="*/ 6944 h 1535331"/>
              <a:gd name="connsiteX0" fmla="*/ 67252 w 1372178"/>
              <a:gd name="connsiteY0" fmla="*/ 6944 h 1535331"/>
              <a:gd name="connsiteX1" fmla="*/ 280794 w 1372178"/>
              <a:gd name="connsiteY1" fmla="*/ 1469 h 1535331"/>
              <a:gd name="connsiteX2" fmla="*/ 412205 w 1372178"/>
              <a:gd name="connsiteY2" fmla="*/ 28846 h 1535331"/>
              <a:gd name="connsiteX3" fmla="*/ 488861 w 1372178"/>
              <a:gd name="connsiteY3" fmla="*/ 105503 h 1535331"/>
              <a:gd name="connsiteX4" fmla="*/ 521714 w 1372178"/>
              <a:gd name="connsiteY4" fmla="*/ 204061 h 1535331"/>
              <a:gd name="connsiteX5" fmla="*/ 516239 w 1372178"/>
              <a:gd name="connsiteY5" fmla="*/ 258815 h 1535331"/>
              <a:gd name="connsiteX6" fmla="*/ 521714 w 1372178"/>
              <a:gd name="connsiteY6" fmla="*/ 368324 h 1535331"/>
              <a:gd name="connsiteX7" fmla="*/ 587419 w 1372178"/>
              <a:gd name="connsiteY7" fmla="*/ 505210 h 1535331"/>
              <a:gd name="connsiteX8" fmla="*/ 696928 w 1372178"/>
              <a:gd name="connsiteY8" fmla="*/ 625670 h 1535331"/>
              <a:gd name="connsiteX9" fmla="*/ 833815 w 1372178"/>
              <a:gd name="connsiteY9" fmla="*/ 768032 h 1535331"/>
              <a:gd name="connsiteX10" fmla="*/ 910471 w 1372178"/>
              <a:gd name="connsiteY10" fmla="*/ 844688 h 1535331"/>
              <a:gd name="connsiteX11" fmla="*/ 1009029 w 1372178"/>
              <a:gd name="connsiteY11" fmla="*/ 943246 h 1535331"/>
              <a:gd name="connsiteX12" fmla="*/ 1156866 w 1372178"/>
              <a:gd name="connsiteY12" fmla="*/ 1008952 h 1535331"/>
              <a:gd name="connsiteX13" fmla="*/ 1304703 w 1372178"/>
              <a:gd name="connsiteY13" fmla="*/ 1047280 h 1535331"/>
              <a:gd name="connsiteX14" fmla="*/ 1364933 w 1372178"/>
              <a:gd name="connsiteY14" fmla="*/ 1167740 h 1535331"/>
              <a:gd name="connsiteX15" fmla="*/ 1353982 w 1372178"/>
              <a:gd name="connsiteY15" fmla="*/ 1403184 h 1535331"/>
              <a:gd name="connsiteX16" fmla="*/ 1211621 w 1372178"/>
              <a:gd name="connsiteY16" fmla="*/ 1523644 h 1535331"/>
              <a:gd name="connsiteX17" fmla="*/ 965225 w 1372178"/>
              <a:gd name="connsiteY17" fmla="*/ 1512693 h 1535331"/>
              <a:gd name="connsiteX18" fmla="*/ 839290 w 1372178"/>
              <a:gd name="connsiteY18" fmla="*/ 1364856 h 1535331"/>
              <a:gd name="connsiteX19" fmla="*/ 844766 w 1372178"/>
              <a:gd name="connsiteY19" fmla="*/ 1184166 h 1535331"/>
              <a:gd name="connsiteX20" fmla="*/ 822864 w 1372178"/>
              <a:gd name="connsiteY20" fmla="*/ 1019903 h 1535331"/>
              <a:gd name="connsiteX21" fmla="*/ 674313 w 1372178"/>
              <a:gd name="connsiteY21" fmla="*/ 828732 h 1535331"/>
              <a:gd name="connsiteX22" fmla="*/ 445058 w 1372178"/>
              <a:gd name="connsiteY22" fmla="*/ 592818 h 1535331"/>
              <a:gd name="connsiteX23" fmla="*/ 313647 w 1372178"/>
              <a:gd name="connsiteY23" fmla="*/ 505210 h 1535331"/>
              <a:gd name="connsiteX24" fmla="*/ 132957 w 1372178"/>
              <a:gd name="connsiteY24" fmla="*/ 483309 h 1535331"/>
              <a:gd name="connsiteX25" fmla="*/ 61776 w 1372178"/>
              <a:gd name="connsiteY25" fmla="*/ 423079 h 1535331"/>
              <a:gd name="connsiteX26" fmla="*/ 1546 w 1372178"/>
              <a:gd name="connsiteY26" fmla="*/ 264291 h 1535331"/>
              <a:gd name="connsiteX27" fmla="*/ 23448 w 1372178"/>
              <a:gd name="connsiteY27" fmla="*/ 34322 h 1535331"/>
              <a:gd name="connsiteX28" fmla="*/ 67252 w 1372178"/>
              <a:gd name="connsiteY28" fmla="*/ 6944 h 1535331"/>
              <a:gd name="connsiteX0" fmla="*/ 67252 w 1372178"/>
              <a:gd name="connsiteY0" fmla="*/ 6944 h 1535331"/>
              <a:gd name="connsiteX1" fmla="*/ 280794 w 1372178"/>
              <a:gd name="connsiteY1" fmla="*/ 1469 h 1535331"/>
              <a:gd name="connsiteX2" fmla="*/ 412205 w 1372178"/>
              <a:gd name="connsiteY2" fmla="*/ 28846 h 1535331"/>
              <a:gd name="connsiteX3" fmla="*/ 488861 w 1372178"/>
              <a:gd name="connsiteY3" fmla="*/ 105503 h 1535331"/>
              <a:gd name="connsiteX4" fmla="*/ 521714 w 1372178"/>
              <a:gd name="connsiteY4" fmla="*/ 204061 h 1535331"/>
              <a:gd name="connsiteX5" fmla="*/ 516239 w 1372178"/>
              <a:gd name="connsiteY5" fmla="*/ 258815 h 1535331"/>
              <a:gd name="connsiteX6" fmla="*/ 521714 w 1372178"/>
              <a:gd name="connsiteY6" fmla="*/ 368324 h 1535331"/>
              <a:gd name="connsiteX7" fmla="*/ 587419 w 1372178"/>
              <a:gd name="connsiteY7" fmla="*/ 505210 h 1535331"/>
              <a:gd name="connsiteX8" fmla="*/ 696928 w 1372178"/>
              <a:gd name="connsiteY8" fmla="*/ 625670 h 1535331"/>
              <a:gd name="connsiteX9" fmla="*/ 833815 w 1372178"/>
              <a:gd name="connsiteY9" fmla="*/ 768032 h 1535331"/>
              <a:gd name="connsiteX10" fmla="*/ 910471 w 1372178"/>
              <a:gd name="connsiteY10" fmla="*/ 844688 h 1535331"/>
              <a:gd name="connsiteX11" fmla="*/ 1009029 w 1372178"/>
              <a:gd name="connsiteY11" fmla="*/ 943246 h 1535331"/>
              <a:gd name="connsiteX12" fmla="*/ 1156866 w 1372178"/>
              <a:gd name="connsiteY12" fmla="*/ 1008952 h 1535331"/>
              <a:gd name="connsiteX13" fmla="*/ 1304703 w 1372178"/>
              <a:gd name="connsiteY13" fmla="*/ 1047280 h 1535331"/>
              <a:gd name="connsiteX14" fmla="*/ 1364933 w 1372178"/>
              <a:gd name="connsiteY14" fmla="*/ 1167740 h 1535331"/>
              <a:gd name="connsiteX15" fmla="*/ 1353982 w 1372178"/>
              <a:gd name="connsiteY15" fmla="*/ 1403184 h 1535331"/>
              <a:gd name="connsiteX16" fmla="*/ 1211621 w 1372178"/>
              <a:gd name="connsiteY16" fmla="*/ 1523644 h 1535331"/>
              <a:gd name="connsiteX17" fmla="*/ 965225 w 1372178"/>
              <a:gd name="connsiteY17" fmla="*/ 1512693 h 1535331"/>
              <a:gd name="connsiteX18" fmla="*/ 839290 w 1372178"/>
              <a:gd name="connsiteY18" fmla="*/ 1364856 h 1535331"/>
              <a:gd name="connsiteX19" fmla="*/ 844766 w 1372178"/>
              <a:gd name="connsiteY19" fmla="*/ 1184166 h 1535331"/>
              <a:gd name="connsiteX20" fmla="*/ 822864 w 1372178"/>
              <a:gd name="connsiteY20" fmla="*/ 1019903 h 1535331"/>
              <a:gd name="connsiteX21" fmla="*/ 674313 w 1372178"/>
              <a:gd name="connsiteY21" fmla="*/ 828732 h 1535331"/>
              <a:gd name="connsiteX22" fmla="*/ 414102 w 1372178"/>
              <a:gd name="connsiteY22" fmla="*/ 590436 h 1535331"/>
              <a:gd name="connsiteX23" fmla="*/ 313647 w 1372178"/>
              <a:gd name="connsiteY23" fmla="*/ 505210 h 1535331"/>
              <a:gd name="connsiteX24" fmla="*/ 132957 w 1372178"/>
              <a:gd name="connsiteY24" fmla="*/ 483309 h 1535331"/>
              <a:gd name="connsiteX25" fmla="*/ 61776 w 1372178"/>
              <a:gd name="connsiteY25" fmla="*/ 423079 h 1535331"/>
              <a:gd name="connsiteX26" fmla="*/ 1546 w 1372178"/>
              <a:gd name="connsiteY26" fmla="*/ 264291 h 1535331"/>
              <a:gd name="connsiteX27" fmla="*/ 23448 w 1372178"/>
              <a:gd name="connsiteY27" fmla="*/ 34322 h 1535331"/>
              <a:gd name="connsiteX28" fmla="*/ 67252 w 1372178"/>
              <a:gd name="connsiteY28" fmla="*/ 6944 h 1535331"/>
              <a:gd name="connsiteX0" fmla="*/ 67252 w 1372178"/>
              <a:gd name="connsiteY0" fmla="*/ 6944 h 1535331"/>
              <a:gd name="connsiteX1" fmla="*/ 280794 w 1372178"/>
              <a:gd name="connsiteY1" fmla="*/ 1469 h 1535331"/>
              <a:gd name="connsiteX2" fmla="*/ 412205 w 1372178"/>
              <a:gd name="connsiteY2" fmla="*/ 28846 h 1535331"/>
              <a:gd name="connsiteX3" fmla="*/ 488861 w 1372178"/>
              <a:gd name="connsiteY3" fmla="*/ 105503 h 1535331"/>
              <a:gd name="connsiteX4" fmla="*/ 521714 w 1372178"/>
              <a:gd name="connsiteY4" fmla="*/ 204061 h 1535331"/>
              <a:gd name="connsiteX5" fmla="*/ 516239 w 1372178"/>
              <a:gd name="connsiteY5" fmla="*/ 258815 h 1535331"/>
              <a:gd name="connsiteX6" fmla="*/ 521714 w 1372178"/>
              <a:gd name="connsiteY6" fmla="*/ 368324 h 1535331"/>
              <a:gd name="connsiteX7" fmla="*/ 587419 w 1372178"/>
              <a:gd name="connsiteY7" fmla="*/ 505210 h 1535331"/>
              <a:gd name="connsiteX8" fmla="*/ 696928 w 1372178"/>
              <a:gd name="connsiteY8" fmla="*/ 625670 h 1535331"/>
              <a:gd name="connsiteX9" fmla="*/ 833815 w 1372178"/>
              <a:gd name="connsiteY9" fmla="*/ 768032 h 1535331"/>
              <a:gd name="connsiteX10" fmla="*/ 910471 w 1372178"/>
              <a:gd name="connsiteY10" fmla="*/ 844688 h 1535331"/>
              <a:gd name="connsiteX11" fmla="*/ 1009029 w 1372178"/>
              <a:gd name="connsiteY11" fmla="*/ 943246 h 1535331"/>
              <a:gd name="connsiteX12" fmla="*/ 1156866 w 1372178"/>
              <a:gd name="connsiteY12" fmla="*/ 1008952 h 1535331"/>
              <a:gd name="connsiteX13" fmla="*/ 1304703 w 1372178"/>
              <a:gd name="connsiteY13" fmla="*/ 1047280 h 1535331"/>
              <a:gd name="connsiteX14" fmla="*/ 1364933 w 1372178"/>
              <a:gd name="connsiteY14" fmla="*/ 1167740 h 1535331"/>
              <a:gd name="connsiteX15" fmla="*/ 1353982 w 1372178"/>
              <a:gd name="connsiteY15" fmla="*/ 1403184 h 1535331"/>
              <a:gd name="connsiteX16" fmla="*/ 1211621 w 1372178"/>
              <a:gd name="connsiteY16" fmla="*/ 1523644 h 1535331"/>
              <a:gd name="connsiteX17" fmla="*/ 965225 w 1372178"/>
              <a:gd name="connsiteY17" fmla="*/ 1512693 h 1535331"/>
              <a:gd name="connsiteX18" fmla="*/ 839290 w 1372178"/>
              <a:gd name="connsiteY18" fmla="*/ 1364856 h 1535331"/>
              <a:gd name="connsiteX19" fmla="*/ 844766 w 1372178"/>
              <a:gd name="connsiteY19" fmla="*/ 1184166 h 1535331"/>
              <a:gd name="connsiteX20" fmla="*/ 822864 w 1372178"/>
              <a:gd name="connsiteY20" fmla="*/ 1019903 h 1535331"/>
              <a:gd name="connsiteX21" fmla="*/ 655263 w 1372178"/>
              <a:gd name="connsiteY21" fmla="*/ 816825 h 1535331"/>
              <a:gd name="connsiteX22" fmla="*/ 414102 w 1372178"/>
              <a:gd name="connsiteY22" fmla="*/ 590436 h 1535331"/>
              <a:gd name="connsiteX23" fmla="*/ 313647 w 1372178"/>
              <a:gd name="connsiteY23" fmla="*/ 505210 h 1535331"/>
              <a:gd name="connsiteX24" fmla="*/ 132957 w 1372178"/>
              <a:gd name="connsiteY24" fmla="*/ 483309 h 1535331"/>
              <a:gd name="connsiteX25" fmla="*/ 61776 w 1372178"/>
              <a:gd name="connsiteY25" fmla="*/ 423079 h 1535331"/>
              <a:gd name="connsiteX26" fmla="*/ 1546 w 1372178"/>
              <a:gd name="connsiteY26" fmla="*/ 264291 h 1535331"/>
              <a:gd name="connsiteX27" fmla="*/ 23448 w 1372178"/>
              <a:gd name="connsiteY27" fmla="*/ 34322 h 1535331"/>
              <a:gd name="connsiteX28" fmla="*/ 67252 w 1372178"/>
              <a:gd name="connsiteY28" fmla="*/ 6944 h 1535331"/>
              <a:gd name="connsiteX0" fmla="*/ 67252 w 1372178"/>
              <a:gd name="connsiteY0" fmla="*/ 6944 h 1535331"/>
              <a:gd name="connsiteX1" fmla="*/ 280794 w 1372178"/>
              <a:gd name="connsiteY1" fmla="*/ 1469 h 1535331"/>
              <a:gd name="connsiteX2" fmla="*/ 412205 w 1372178"/>
              <a:gd name="connsiteY2" fmla="*/ 28846 h 1535331"/>
              <a:gd name="connsiteX3" fmla="*/ 488861 w 1372178"/>
              <a:gd name="connsiteY3" fmla="*/ 105503 h 1535331"/>
              <a:gd name="connsiteX4" fmla="*/ 521714 w 1372178"/>
              <a:gd name="connsiteY4" fmla="*/ 204061 h 1535331"/>
              <a:gd name="connsiteX5" fmla="*/ 516239 w 1372178"/>
              <a:gd name="connsiteY5" fmla="*/ 258815 h 1535331"/>
              <a:gd name="connsiteX6" fmla="*/ 521714 w 1372178"/>
              <a:gd name="connsiteY6" fmla="*/ 368324 h 1535331"/>
              <a:gd name="connsiteX7" fmla="*/ 587419 w 1372178"/>
              <a:gd name="connsiteY7" fmla="*/ 505210 h 1535331"/>
              <a:gd name="connsiteX8" fmla="*/ 696928 w 1372178"/>
              <a:gd name="connsiteY8" fmla="*/ 625670 h 1535331"/>
              <a:gd name="connsiteX9" fmla="*/ 833815 w 1372178"/>
              <a:gd name="connsiteY9" fmla="*/ 768032 h 1535331"/>
              <a:gd name="connsiteX10" fmla="*/ 910471 w 1372178"/>
              <a:gd name="connsiteY10" fmla="*/ 844688 h 1535331"/>
              <a:gd name="connsiteX11" fmla="*/ 1009029 w 1372178"/>
              <a:gd name="connsiteY11" fmla="*/ 943246 h 1535331"/>
              <a:gd name="connsiteX12" fmla="*/ 1156866 w 1372178"/>
              <a:gd name="connsiteY12" fmla="*/ 1008952 h 1535331"/>
              <a:gd name="connsiteX13" fmla="*/ 1304703 w 1372178"/>
              <a:gd name="connsiteY13" fmla="*/ 1047280 h 1535331"/>
              <a:gd name="connsiteX14" fmla="*/ 1364933 w 1372178"/>
              <a:gd name="connsiteY14" fmla="*/ 1167740 h 1535331"/>
              <a:gd name="connsiteX15" fmla="*/ 1353982 w 1372178"/>
              <a:gd name="connsiteY15" fmla="*/ 1403184 h 1535331"/>
              <a:gd name="connsiteX16" fmla="*/ 1211621 w 1372178"/>
              <a:gd name="connsiteY16" fmla="*/ 1523644 h 1535331"/>
              <a:gd name="connsiteX17" fmla="*/ 965225 w 1372178"/>
              <a:gd name="connsiteY17" fmla="*/ 1512693 h 1535331"/>
              <a:gd name="connsiteX18" fmla="*/ 839290 w 1372178"/>
              <a:gd name="connsiteY18" fmla="*/ 1364856 h 1535331"/>
              <a:gd name="connsiteX19" fmla="*/ 844766 w 1372178"/>
              <a:gd name="connsiteY19" fmla="*/ 1184166 h 1535331"/>
              <a:gd name="connsiteX20" fmla="*/ 822864 w 1372178"/>
              <a:gd name="connsiteY20" fmla="*/ 1019903 h 1535331"/>
              <a:gd name="connsiteX21" fmla="*/ 655263 w 1372178"/>
              <a:gd name="connsiteY21" fmla="*/ 816825 h 1535331"/>
              <a:gd name="connsiteX22" fmla="*/ 414102 w 1372178"/>
              <a:gd name="connsiteY22" fmla="*/ 590436 h 1535331"/>
              <a:gd name="connsiteX23" fmla="*/ 294597 w 1372178"/>
              <a:gd name="connsiteY23" fmla="*/ 517116 h 1535331"/>
              <a:gd name="connsiteX24" fmla="*/ 132957 w 1372178"/>
              <a:gd name="connsiteY24" fmla="*/ 483309 h 1535331"/>
              <a:gd name="connsiteX25" fmla="*/ 61776 w 1372178"/>
              <a:gd name="connsiteY25" fmla="*/ 423079 h 1535331"/>
              <a:gd name="connsiteX26" fmla="*/ 1546 w 1372178"/>
              <a:gd name="connsiteY26" fmla="*/ 264291 h 1535331"/>
              <a:gd name="connsiteX27" fmla="*/ 23448 w 1372178"/>
              <a:gd name="connsiteY27" fmla="*/ 34322 h 1535331"/>
              <a:gd name="connsiteX28" fmla="*/ 67252 w 1372178"/>
              <a:gd name="connsiteY28" fmla="*/ 6944 h 1535331"/>
              <a:gd name="connsiteX0" fmla="*/ 67252 w 1372178"/>
              <a:gd name="connsiteY0" fmla="*/ 6944 h 1535331"/>
              <a:gd name="connsiteX1" fmla="*/ 280794 w 1372178"/>
              <a:gd name="connsiteY1" fmla="*/ 1469 h 1535331"/>
              <a:gd name="connsiteX2" fmla="*/ 412205 w 1372178"/>
              <a:gd name="connsiteY2" fmla="*/ 28846 h 1535331"/>
              <a:gd name="connsiteX3" fmla="*/ 488861 w 1372178"/>
              <a:gd name="connsiteY3" fmla="*/ 105503 h 1535331"/>
              <a:gd name="connsiteX4" fmla="*/ 521714 w 1372178"/>
              <a:gd name="connsiteY4" fmla="*/ 204061 h 1535331"/>
              <a:gd name="connsiteX5" fmla="*/ 516239 w 1372178"/>
              <a:gd name="connsiteY5" fmla="*/ 258815 h 1535331"/>
              <a:gd name="connsiteX6" fmla="*/ 521714 w 1372178"/>
              <a:gd name="connsiteY6" fmla="*/ 368324 h 1535331"/>
              <a:gd name="connsiteX7" fmla="*/ 587419 w 1372178"/>
              <a:gd name="connsiteY7" fmla="*/ 505210 h 1535331"/>
              <a:gd name="connsiteX8" fmla="*/ 696928 w 1372178"/>
              <a:gd name="connsiteY8" fmla="*/ 625670 h 1535331"/>
              <a:gd name="connsiteX9" fmla="*/ 833815 w 1372178"/>
              <a:gd name="connsiteY9" fmla="*/ 768032 h 1535331"/>
              <a:gd name="connsiteX10" fmla="*/ 910471 w 1372178"/>
              <a:gd name="connsiteY10" fmla="*/ 844688 h 1535331"/>
              <a:gd name="connsiteX11" fmla="*/ 1009029 w 1372178"/>
              <a:gd name="connsiteY11" fmla="*/ 943246 h 1535331"/>
              <a:gd name="connsiteX12" fmla="*/ 1156866 w 1372178"/>
              <a:gd name="connsiteY12" fmla="*/ 1008952 h 1535331"/>
              <a:gd name="connsiteX13" fmla="*/ 1304703 w 1372178"/>
              <a:gd name="connsiteY13" fmla="*/ 1047280 h 1535331"/>
              <a:gd name="connsiteX14" fmla="*/ 1364933 w 1372178"/>
              <a:gd name="connsiteY14" fmla="*/ 1167740 h 1535331"/>
              <a:gd name="connsiteX15" fmla="*/ 1353982 w 1372178"/>
              <a:gd name="connsiteY15" fmla="*/ 1403184 h 1535331"/>
              <a:gd name="connsiteX16" fmla="*/ 1211621 w 1372178"/>
              <a:gd name="connsiteY16" fmla="*/ 1523644 h 1535331"/>
              <a:gd name="connsiteX17" fmla="*/ 965225 w 1372178"/>
              <a:gd name="connsiteY17" fmla="*/ 1512693 h 1535331"/>
              <a:gd name="connsiteX18" fmla="*/ 839290 w 1372178"/>
              <a:gd name="connsiteY18" fmla="*/ 1364856 h 1535331"/>
              <a:gd name="connsiteX19" fmla="*/ 844766 w 1372178"/>
              <a:gd name="connsiteY19" fmla="*/ 1184166 h 1535331"/>
              <a:gd name="connsiteX20" fmla="*/ 822864 w 1372178"/>
              <a:gd name="connsiteY20" fmla="*/ 1019903 h 1535331"/>
              <a:gd name="connsiteX21" fmla="*/ 655263 w 1372178"/>
              <a:gd name="connsiteY21" fmla="*/ 816825 h 1535331"/>
              <a:gd name="connsiteX22" fmla="*/ 414102 w 1372178"/>
              <a:gd name="connsiteY22" fmla="*/ 590436 h 1535331"/>
              <a:gd name="connsiteX23" fmla="*/ 294597 w 1372178"/>
              <a:gd name="connsiteY23" fmla="*/ 517116 h 1535331"/>
              <a:gd name="connsiteX24" fmla="*/ 132957 w 1372178"/>
              <a:gd name="connsiteY24" fmla="*/ 483309 h 1535331"/>
              <a:gd name="connsiteX25" fmla="*/ 42726 w 1372178"/>
              <a:gd name="connsiteY25" fmla="*/ 399267 h 1535331"/>
              <a:gd name="connsiteX26" fmla="*/ 1546 w 1372178"/>
              <a:gd name="connsiteY26" fmla="*/ 264291 h 1535331"/>
              <a:gd name="connsiteX27" fmla="*/ 23448 w 1372178"/>
              <a:gd name="connsiteY27" fmla="*/ 34322 h 1535331"/>
              <a:gd name="connsiteX28" fmla="*/ 67252 w 1372178"/>
              <a:gd name="connsiteY28" fmla="*/ 6944 h 1535331"/>
              <a:gd name="connsiteX0" fmla="*/ 67449 w 1372375"/>
              <a:gd name="connsiteY0" fmla="*/ 9582 h 1537969"/>
              <a:gd name="connsiteX1" fmla="*/ 280991 w 1372375"/>
              <a:gd name="connsiteY1" fmla="*/ 4107 h 1537969"/>
              <a:gd name="connsiteX2" fmla="*/ 412402 w 1372375"/>
              <a:gd name="connsiteY2" fmla="*/ 31484 h 1537969"/>
              <a:gd name="connsiteX3" fmla="*/ 489058 w 1372375"/>
              <a:gd name="connsiteY3" fmla="*/ 108141 h 1537969"/>
              <a:gd name="connsiteX4" fmla="*/ 521911 w 1372375"/>
              <a:gd name="connsiteY4" fmla="*/ 206699 h 1537969"/>
              <a:gd name="connsiteX5" fmla="*/ 516436 w 1372375"/>
              <a:gd name="connsiteY5" fmla="*/ 261453 h 1537969"/>
              <a:gd name="connsiteX6" fmla="*/ 521911 w 1372375"/>
              <a:gd name="connsiteY6" fmla="*/ 370962 h 1537969"/>
              <a:gd name="connsiteX7" fmla="*/ 587616 w 1372375"/>
              <a:gd name="connsiteY7" fmla="*/ 507848 h 1537969"/>
              <a:gd name="connsiteX8" fmla="*/ 697125 w 1372375"/>
              <a:gd name="connsiteY8" fmla="*/ 628308 h 1537969"/>
              <a:gd name="connsiteX9" fmla="*/ 834012 w 1372375"/>
              <a:gd name="connsiteY9" fmla="*/ 770670 h 1537969"/>
              <a:gd name="connsiteX10" fmla="*/ 910668 w 1372375"/>
              <a:gd name="connsiteY10" fmla="*/ 847326 h 1537969"/>
              <a:gd name="connsiteX11" fmla="*/ 1009226 w 1372375"/>
              <a:gd name="connsiteY11" fmla="*/ 945884 h 1537969"/>
              <a:gd name="connsiteX12" fmla="*/ 1157063 w 1372375"/>
              <a:gd name="connsiteY12" fmla="*/ 1011590 h 1537969"/>
              <a:gd name="connsiteX13" fmla="*/ 1304900 w 1372375"/>
              <a:gd name="connsiteY13" fmla="*/ 1049918 h 1537969"/>
              <a:gd name="connsiteX14" fmla="*/ 1365130 w 1372375"/>
              <a:gd name="connsiteY14" fmla="*/ 1170378 h 1537969"/>
              <a:gd name="connsiteX15" fmla="*/ 1354179 w 1372375"/>
              <a:gd name="connsiteY15" fmla="*/ 1405822 h 1537969"/>
              <a:gd name="connsiteX16" fmla="*/ 1211818 w 1372375"/>
              <a:gd name="connsiteY16" fmla="*/ 1526282 h 1537969"/>
              <a:gd name="connsiteX17" fmla="*/ 965422 w 1372375"/>
              <a:gd name="connsiteY17" fmla="*/ 1515331 h 1537969"/>
              <a:gd name="connsiteX18" fmla="*/ 839487 w 1372375"/>
              <a:gd name="connsiteY18" fmla="*/ 1367494 h 1537969"/>
              <a:gd name="connsiteX19" fmla="*/ 844963 w 1372375"/>
              <a:gd name="connsiteY19" fmla="*/ 1186804 h 1537969"/>
              <a:gd name="connsiteX20" fmla="*/ 823061 w 1372375"/>
              <a:gd name="connsiteY20" fmla="*/ 1022541 h 1537969"/>
              <a:gd name="connsiteX21" fmla="*/ 655460 w 1372375"/>
              <a:gd name="connsiteY21" fmla="*/ 819463 h 1537969"/>
              <a:gd name="connsiteX22" fmla="*/ 414299 w 1372375"/>
              <a:gd name="connsiteY22" fmla="*/ 593074 h 1537969"/>
              <a:gd name="connsiteX23" fmla="*/ 294794 w 1372375"/>
              <a:gd name="connsiteY23" fmla="*/ 519754 h 1537969"/>
              <a:gd name="connsiteX24" fmla="*/ 133154 w 1372375"/>
              <a:gd name="connsiteY24" fmla="*/ 485947 h 1537969"/>
              <a:gd name="connsiteX25" fmla="*/ 42923 w 1372375"/>
              <a:gd name="connsiteY25" fmla="*/ 401905 h 1537969"/>
              <a:gd name="connsiteX26" fmla="*/ 1743 w 1372375"/>
              <a:gd name="connsiteY26" fmla="*/ 266929 h 1537969"/>
              <a:gd name="connsiteX27" fmla="*/ 21264 w 1372375"/>
              <a:gd name="connsiteY27" fmla="*/ 91729 h 1537969"/>
              <a:gd name="connsiteX28" fmla="*/ 67449 w 1372375"/>
              <a:gd name="connsiteY28" fmla="*/ 9582 h 1537969"/>
              <a:gd name="connsiteX0" fmla="*/ 130271 w 1373284"/>
              <a:gd name="connsiteY0" fmla="*/ 9582 h 1537969"/>
              <a:gd name="connsiteX1" fmla="*/ 281900 w 1373284"/>
              <a:gd name="connsiteY1" fmla="*/ 4107 h 1537969"/>
              <a:gd name="connsiteX2" fmla="*/ 413311 w 1373284"/>
              <a:gd name="connsiteY2" fmla="*/ 31484 h 1537969"/>
              <a:gd name="connsiteX3" fmla="*/ 489967 w 1373284"/>
              <a:gd name="connsiteY3" fmla="*/ 108141 h 1537969"/>
              <a:gd name="connsiteX4" fmla="*/ 522820 w 1373284"/>
              <a:gd name="connsiteY4" fmla="*/ 206699 h 1537969"/>
              <a:gd name="connsiteX5" fmla="*/ 517345 w 1373284"/>
              <a:gd name="connsiteY5" fmla="*/ 261453 h 1537969"/>
              <a:gd name="connsiteX6" fmla="*/ 522820 w 1373284"/>
              <a:gd name="connsiteY6" fmla="*/ 370962 h 1537969"/>
              <a:gd name="connsiteX7" fmla="*/ 588525 w 1373284"/>
              <a:gd name="connsiteY7" fmla="*/ 507848 h 1537969"/>
              <a:gd name="connsiteX8" fmla="*/ 698034 w 1373284"/>
              <a:gd name="connsiteY8" fmla="*/ 628308 h 1537969"/>
              <a:gd name="connsiteX9" fmla="*/ 834921 w 1373284"/>
              <a:gd name="connsiteY9" fmla="*/ 770670 h 1537969"/>
              <a:gd name="connsiteX10" fmla="*/ 911577 w 1373284"/>
              <a:gd name="connsiteY10" fmla="*/ 847326 h 1537969"/>
              <a:gd name="connsiteX11" fmla="*/ 1010135 w 1373284"/>
              <a:gd name="connsiteY11" fmla="*/ 945884 h 1537969"/>
              <a:gd name="connsiteX12" fmla="*/ 1157972 w 1373284"/>
              <a:gd name="connsiteY12" fmla="*/ 1011590 h 1537969"/>
              <a:gd name="connsiteX13" fmla="*/ 1305809 w 1373284"/>
              <a:gd name="connsiteY13" fmla="*/ 1049918 h 1537969"/>
              <a:gd name="connsiteX14" fmla="*/ 1366039 w 1373284"/>
              <a:gd name="connsiteY14" fmla="*/ 1170378 h 1537969"/>
              <a:gd name="connsiteX15" fmla="*/ 1355088 w 1373284"/>
              <a:gd name="connsiteY15" fmla="*/ 1405822 h 1537969"/>
              <a:gd name="connsiteX16" fmla="*/ 1212727 w 1373284"/>
              <a:gd name="connsiteY16" fmla="*/ 1526282 h 1537969"/>
              <a:gd name="connsiteX17" fmla="*/ 966331 w 1373284"/>
              <a:gd name="connsiteY17" fmla="*/ 1515331 h 1537969"/>
              <a:gd name="connsiteX18" fmla="*/ 840396 w 1373284"/>
              <a:gd name="connsiteY18" fmla="*/ 1367494 h 1537969"/>
              <a:gd name="connsiteX19" fmla="*/ 845872 w 1373284"/>
              <a:gd name="connsiteY19" fmla="*/ 1186804 h 1537969"/>
              <a:gd name="connsiteX20" fmla="*/ 823970 w 1373284"/>
              <a:gd name="connsiteY20" fmla="*/ 1022541 h 1537969"/>
              <a:gd name="connsiteX21" fmla="*/ 656369 w 1373284"/>
              <a:gd name="connsiteY21" fmla="*/ 819463 h 1537969"/>
              <a:gd name="connsiteX22" fmla="*/ 415208 w 1373284"/>
              <a:gd name="connsiteY22" fmla="*/ 593074 h 1537969"/>
              <a:gd name="connsiteX23" fmla="*/ 295703 w 1373284"/>
              <a:gd name="connsiteY23" fmla="*/ 519754 h 1537969"/>
              <a:gd name="connsiteX24" fmla="*/ 134063 w 1373284"/>
              <a:gd name="connsiteY24" fmla="*/ 485947 h 1537969"/>
              <a:gd name="connsiteX25" fmla="*/ 43832 w 1373284"/>
              <a:gd name="connsiteY25" fmla="*/ 401905 h 1537969"/>
              <a:gd name="connsiteX26" fmla="*/ 2652 w 1373284"/>
              <a:gd name="connsiteY26" fmla="*/ 266929 h 1537969"/>
              <a:gd name="connsiteX27" fmla="*/ 22173 w 1373284"/>
              <a:gd name="connsiteY27" fmla="*/ 91729 h 1537969"/>
              <a:gd name="connsiteX28" fmla="*/ 130271 w 1373284"/>
              <a:gd name="connsiteY28" fmla="*/ 9582 h 1537969"/>
              <a:gd name="connsiteX0" fmla="*/ 129354 w 1372367"/>
              <a:gd name="connsiteY0" fmla="*/ 10344 h 1538731"/>
              <a:gd name="connsiteX1" fmla="*/ 280983 w 1372367"/>
              <a:gd name="connsiteY1" fmla="*/ 4869 h 1538731"/>
              <a:gd name="connsiteX2" fmla="*/ 412394 w 1372367"/>
              <a:gd name="connsiteY2" fmla="*/ 32246 h 1538731"/>
              <a:gd name="connsiteX3" fmla="*/ 489050 w 1372367"/>
              <a:gd name="connsiteY3" fmla="*/ 108903 h 1538731"/>
              <a:gd name="connsiteX4" fmla="*/ 521903 w 1372367"/>
              <a:gd name="connsiteY4" fmla="*/ 207461 h 1538731"/>
              <a:gd name="connsiteX5" fmla="*/ 516428 w 1372367"/>
              <a:gd name="connsiteY5" fmla="*/ 262215 h 1538731"/>
              <a:gd name="connsiteX6" fmla="*/ 521903 w 1372367"/>
              <a:gd name="connsiteY6" fmla="*/ 371724 h 1538731"/>
              <a:gd name="connsiteX7" fmla="*/ 587608 w 1372367"/>
              <a:gd name="connsiteY7" fmla="*/ 508610 h 1538731"/>
              <a:gd name="connsiteX8" fmla="*/ 697117 w 1372367"/>
              <a:gd name="connsiteY8" fmla="*/ 629070 h 1538731"/>
              <a:gd name="connsiteX9" fmla="*/ 834004 w 1372367"/>
              <a:gd name="connsiteY9" fmla="*/ 771432 h 1538731"/>
              <a:gd name="connsiteX10" fmla="*/ 910660 w 1372367"/>
              <a:gd name="connsiteY10" fmla="*/ 848088 h 1538731"/>
              <a:gd name="connsiteX11" fmla="*/ 1009218 w 1372367"/>
              <a:gd name="connsiteY11" fmla="*/ 946646 h 1538731"/>
              <a:gd name="connsiteX12" fmla="*/ 1157055 w 1372367"/>
              <a:gd name="connsiteY12" fmla="*/ 1012352 h 1538731"/>
              <a:gd name="connsiteX13" fmla="*/ 1304892 w 1372367"/>
              <a:gd name="connsiteY13" fmla="*/ 1050680 h 1538731"/>
              <a:gd name="connsiteX14" fmla="*/ 1365122 w 1372367"/>
              <a:gd name="connsiteY14" fmla="*/ 1171140 h 1538731"/>
              <a:gd name="connsiteX15" fmla="*/ 1354171 w 1372367"/>
              <a:gd name="connsiteY15" fmla="*/ 1406584 h 1538731"/>
              <a:gd name="connsiteX16" fmla="*/ 1211810 w 1372367"/>
              <a:gd name="connsiteY16" fmla="*/ 1527044 h 1538731"/>
              <a:gd name="connsiteX17" fmla="*/ 965414 w 1372367"/>
              <a:gd name="connsiteY17" fmla="*/ 1516093 h 1538731"/>
              <a:gd name="connsiteX18" fmla="*/ 839479 w 1372367"/>
              <a:gd name="connsiteY18" fmla="*/ 1368256 h 1538731"/>
              <a:gd name="connsiteX19" fmla="*/ 844955 w 1372367"/>
              <a:gd name="connsiteY19" fmla="*/ 1187566 h 1538731"/>
              <a:gd name="connsiteX20" fmla="*/ 823053 w 1372367"/>
              <a:gd name="connsiteY20" fmla="*/ 1023303 h 1538731"/>
              <a:gd name="connsiteX21" fmla="*/ 655452 w 1372367"/>
              <a:gd name="connsiteY21" fmla="*/ 820225 h 1538731"/>
              <a:gd name="connsiteX22" fmla="*/ 414291 w 1372367"/>
              <a:gd name="connsiteY22" fmla="*/ 593836 h 1538731"/>
              <a:gd name="connsiteX23" fmla="*/ 294786 w 1372367"/>
              <a:gd name="connsiteY23" fmla="*/ 520516 h 1538731"/>
              <a:gd name="connsiteX24" fmla="*/ 133146 w 1372367"/>
              <a:gd name="connsiteY24" fmla="*/ 486709 h 1538731"/>
              <a:gd name="connsiteX25" fmla="*/ 42915 w 1372367"/>
              <a:gd name="connsiteY25" fmla="*/ 402667 h 1538731"/>
              <a:gd name="connsiteX26" fmla="*/ 1735 w 1372367"/>
              <a:gd name="connsiteY26" fmla="*/ 267691 h 1538731"/>
              <a:gd name="connsiteX27" fmla="*/ 28399 w 1372367"/>
              <a:gd name="connsiteY27" fmla="*/ 104397 h 1538731"/>
              <a:gd name="connsiteX28" fmla="*/ 129354 w 1372367"/>
              <a:gd name="connsiteY28" fmla="*/ 10344 h 1538731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21903 w 1372367"/>
              <a:gd name="connsiteY4" fmla="*/ 212047 h 1543317"/>
              <a:gd name="connsiteX5" fmla="*/ 516428 w 1372367"/>
              <a:gd name="connsiteY5" fmla="*/ 266801 h 1543317"/>
              <a:gd name="connsiteX6" fmla="*/ 521903 w 1372367"/>
              <a:gd name="connsiteY6" fmla="*/ 376310 h 1543317"/>
              <a:gd name="connsiteX7" fmla="*/ 587608 w 1372367"/>
              <a:gd name="connsiteY7" fmla="*/ 513196 h 1543317"/>
              <a:gd name="connsiteX8" fmla="*/ 697117 w 1372367"/>
              <a:gd name="connsiteY8" fmla="*/ 633656 h 1543317"/>
              <a:gd name="connsiteX9" fmla="*/ 834004 w 1372367"/>
              <a:gd name="connsiteY9" fmla="*/ 776018 h 1543317"/>
              <a:gd name="connsiteX10" fmla="*/ 910660 w 1372367"/>
              <a:gd name="connsiteY10" fmla="*/ 852674 h 1543317"/>
              <a:gd name="connsiteX11" fmla="*/ 1009218 w 1372367"/>
              <a:gd name="connsiteY11" fmla="*/ 951232 h 1543317"/>
              <a:gd name="connsiteX12" fmla="*/ 1157055 w 1372367"/>
              <a:gd name="connsiteY12" fmla="*/ 1016938 h 1543317"/>
              <a:gd name="connsiteX13" fmla="*/ 1304892 w 1372367"/>
              <a:gd name="connsiteY13" fmla="*/ 1055266 h 1543317"/>
              <a:gd name="connsiteX14" fmla="*/ 1365122 w 1372367"/>
              <a:gd name="connsiteY14" fmla="*/ 1175726 h 1543317"/>
              <a:gd name="connsiteX15" fmla="*/ 1354171 w 1372367"/>
              <a:gd name="connsiteY15" fmla="*/ 1411170 h 1543317"/>
              <a:gd name="connsiteX16" fmla="*/ 1211810 w 1372367"/>
              <a:gd name="connsiteY16" fmla="*/ 1531630 h 1543317"/>
              <a:gd name="connsiteX17" fmla="*/ 965414 w 1372367"/>
              <a:gd name="connsiteY17" fmla="*/ 1520679 h 1543317"/>
              <a:gd name="connsiteX18" fmla="*/ 839479 w 1372367"/>
              <a:gd name="connsiteY18" fmla="*/ 1372842 h 1543317"/>
              <a:gd name="connsiteX19" fmla="*/ 844955 w 1372367"/>
              <a:gd name="connsiteY19" fmla="*/ 1192152 h 1543317"/>
              <a:gd name="connsiteX20" fmla="*/ 823053 w 1372367"/>
              <a:gd name="connsiteY20" fmla="*/ 1027889 h 1543317"/>
              <a:gd name="connsiteX21" fmla="*/ 655452 w 1372367"/>
              <a:gd name="connsiteY21" fmla="*/ 824811 h 1543317"/>
              <a:gd name="connsiteX22" fmla="*/ 414291 w 1372367"/>
              <a:gd name="connsiteY22" fmla="*/ 598422 h 1543317"/>
              <a:gd name="connsiteX23" fmla="*/ 294786 w 1372367"/>
              <a:gd name="connsiteY23" fmla="*/ 525102 h 1543317"/>
              <a:gd name="connsiteX24" fmla="*/ 133146 w 1372367"/>
              <a:gd name="connsiteY24" fmla="*/ 491295 h 1543317"/>
              <a:gd name="connsiteX25" fmla="*/ 42915 w 1372367"/>
              <a:gd name="connsiteY25" fmla="*/ 407253 h 1543317"/>
              <a:gd name="connsiteX26" fmla="*/ 1735 w 1372367"/>
              <a:gd name="connsiteY26" fmla="*/ 272277 h 1543317"/>
              <a:gd name="connsiteX27" fmla="*/ 28399 w 1372367"/>
              <a:gd name="connsiteY27" fmla="*/ 108983 h 1543317"/>
              <a:gd name="connsiteX28" fmla="*/ 129354 w 1372367"/>
              <a:gd name="connsiteY28" fmla="*/ 14930 h 1543317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21903 w 1372367"/>
              <a:gd name="connsiteY4" fmla="*/ 212047 h 1543317"/>
              <a:gd name="connsiteX5" fmla="*/ 512237 w 1372367"/>
              <a:gd name="connsiteY5" fmla="*/ 295989 h 1543317"/>
              <a:gd name="connsiteX6" fmla="*/ 516428 w 1372367"/>
              <a:gd name="connsiteY6" fmla="*/ 266801 h 1543317"/>
              <a:gd name="connsiteX7" fmla="*/ 521903 w 1372367"/>
              <a:gd name="connsiteY7" fmla="*/ 376310 h 1543317"/>
              <a:gd name="connsiteX8" fmla="*/ 587608 w 1372367"/>
              <a:gd name="connsiteY8" fmla="*/ 513196 h 1543317"/>
              <a:gd name="connsiteX9" fmla="*/ 697117 w 1372367"/>
              <a:gd name="connsiteY9" fmla="*/ 633656 h 1543317"/>
              <a:gd name="connsiteX10" fmla="*/ 834004 w 1372367"/>
              <a:gd name="connsiteY10" fmla="*/ 776018 h 1543317"/>
              <a:gd name="connsiteX11" fmla="*/ 910660 w 1372367"/>
              <a:gd name="connsiteY11" fmla="*/ 852674 h 1543317"/>
              <a:gd name="connsiteX12" fmla="*/ 1009218 w 1372367"/>
              <a:gd name="connsiteY12" fmla="*/ 951232 h 1543317"/>
              <a:gd name="connsiteX13" fmla="*/ 1157055 w 1372367"/>
              <a:gd name="connsiteY13" fmla="*/ 1016938 h 1543317"/>
              <a:gd name="connsiteX14" fmla="*/ 1304892 w 1372367"/>
              <a:gd name="connsiteY14" fmla="*/ 1055266 h 1543317"/>
              <a:gd name="connsiteX15" fmla="*/ 1365122 w 1372367"/>
              <a:gd name="connsiteY15" fmla="*/ 1175726 h 1543317"/>
              <a:gd name="connsiteX16" fmla="*/ 1354171 w 1372367"/>
              <a:gd name="connsiteY16" fmla="*/ 1411170 h 1543317"/>
              <a:gd name="connsiteX17" fmla="*/ 1211810 w 1372367"/>
              <a:gd name="connsiteY17" fmla="*/ 1531630 h 1543317"/>
              <a:gd name="connsiteX18" fmla="*/ 965414 w 1372367"/>
              <a:gd name="connsiteY18" fmla="*/ 1520679 h 1543317"/>
              <a:gd name="connsiteX19" fmla="*/ 839479 w 1372367"/>
              <a:gd name="connsiteY19" fmla="*/ 1372842 h 1543317"/>
              <a:gd name="connsiteX20" fmla="*/ 844955 w 1372367"/>
              <a:gd name="connsiteY20" fmla="*/ 1192152 h 1543317"/>
              <a:gd name="connsiteX21" fmla="*/ 823053 w 1372367"/>
              <a:gd name="connsiteY21" fmla="*/ 1027889 h 1543317"/>
              <a:gd name="connsiteX22" fmla="*/ 655452 w 1372367"/>
              <a:gd name="connsiteY22" fmla="*/ 824811 h 1543317"/>
              <a:gd name="connsiteX23" fmla="*/ 414291 w 1372367"/>
              <a:gd name="connsiteY23" fmla="*/ 598422 h 1543317"/>
              <a:gd name="connsiteX24" fmla="*/ 294786 w 1372367"/>
              <a:gd name="connsiteY24" fmla="*/ 525102 h 1543317"/>
              <a:gd name="connsiteX25" fmla="*/ 133146 w 1372367"/>
              <a:gd name="connsiteY25" fmla="*/ 491295 h 1543317"/>
              <a:gd name="connsiteX26" fmla="*/ 42915 w 1372367"/>
              <a:gd name="connsiteY26" fmla="*/ 407253 h 1543317"/>
              <a:gd name="connsiteX27" fmla="*/ 1735 w 1372367"/>
              <a:gd name="connsiteY27" fmla="*/ 272277 h 1543317"/>
              <a:gd name="connsiteX28" fmla="*/ 28399 w 1372367"/>
              <a:gd name="connsiteY28" fmla="*/ 108983 h 1543317"/>
              <a:gd name="connsiteX29" fmla="*/ 129354 w 1372367"/>
              <a:gd name="connsiteY29" fmla="*/ 14930 h 1543317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21903 w 1372367"/>
              <a:gd name="connsiteY4" fmla="*/ 212047 h 1543317"/>
              <a:gd name="connsiteX5" fmla="*/ 512237 w 1372367"/>
              <a:gd name="connsiteY5" fmla="*/ 295989 h 1543317"/>
              <a:gd name="connsiteX6" fmla="*/ 516428 w 1372367"/>
              <a:gd name="connsiteY6" fmla="*/ 240608 h 1543317"/>
              <a:gd name="connsiteX7" fmla="*/ 521903 w 1372367"/>
              <a:gd name="connsiteY7" fmla="*/ 376310 h 1543317"/>
              <a:gd name="connsiteX8" fmla="*/ 587608 w 1372367"/>
              <a:gd name="connsiteY8" fmla="*/ 513196 h 1543317"/>
              <a:gd name="connsiteX9" fmla="*/ 697117 w 1372367"/>
              <a:gd name="connsiteY9" fmla="*/ 633656 h 1543317"/>
              <a:gd name="connsiteX10" fmla="*/ 834004 w 1372367"/>
              <a:gd name="connsiteY10" fmla="*/ 776018 h 1543317"/>
              <a:gd name="connsiteX11" fmla="*/ 910660 w 1372367"/>
              <a:gd name="connsiteY11" fmla="*/ 852674 h 1543317"/>
              <a:gd name="connsiteX12" fmla="*/ 1009218 w 1372367"/>
              <a:gd name="connsiteY12" fmla="*/ 951232 h 1543317"/>
              <a:gd name="connsiteX13" fmla="*/ 1157055 w 1372367"/>
              <a:gd name="connsiteY13" fmla="*/ 1016938 h 1543317"/>
              <a:gd name="connsiteX14" fmla="*/ 1304892 w 1372367"/>
              <a:gd name="connsiteY14" fmla="*/ 1055266 h 1543317"/>
              <a:gd name="connsiteX15" fmla="*/ 1365122 w 1372367"/>
              <a:gd name="connsiteY15" fmla="*/ 1175726 h 1543317"/>
              <a:gd name="connsiteX16" fmla="*/ 1354171 w 1372367"/>
              <a:gd name="connsiteY16" fmla="*/ 1411170 h 1543317"/>
              <a:gd name="connsiteX17" fmla="*/ 1211810 w 1372367"/>
              <a:gd name="connsiteY17" fmla="*/ 1531630 h 1543317"/>
              <a:gd name="connsiteX18" fmla="*/ 965414 w 1372367"/>
              <a:gd name="connsiteY18" fmla="*/ 1520679 h 1543317"/>
              <a:gd name="connsiteX19" fmla="*/ 839479 w 1372367"/>
              <a:gd name="connsiteY19" fmla="*/ 1372842 h 1543317"/>
              <a:gd name="connsiteX20" fmla="*/ 844955 w 1372367"/>
              <a:gd name="connsiteY20" fmla="*/ 1192152 h 1543317"/>
              <a:gd name="connsiteX21" fmla="*/ 823053 w 1372367"/>
              <a:gd name="connsiteY21" fmla="*/ 1027889 h 1543317"/>
              <a:gd name="connsiteX22" fmla="*/ 655452 w 1372367"/>
              <a:gd name="connsiteY22" fmla="*/ 824811 h 1543317"/>
              <a:gd name="connsiteX23" fmla="*/ 414291 w 1372367"/>
              <a:gd name="connsiteY23" fmla="*/ 598422 h 1543317"/>
              <a:gd name="connsiteX24" fmla="*/ 294786 w 1372367"/>
              <a:gd name="connsiteY24" fmla="*/ 525102 h 1543317"/>
              <a:gd name="connsiteX25" fmla="*/ 133146 w 1372367"/>
              <a:gd name="connsiteY25" fmla="*/ 491295 h 1543317"/>
              <a:gd name="connsiteX26" fmla="*/ 42915 w 1372367"/>
              <a:gd name="connsiteY26" fmla="*/ 407253 h 1543317"/>
              <a:gd name="connsiteX27" fmla="*/ 1735 w 1372367"/>
              <a:gd name="connsiteY27" fmla="*/ 272277 h 1543317"/>
              <a:gd name="connsiteX28" fmla="*/ 28399 w 1372367"/>
              <a:gd name="connsiteY28" fmla="*/ 108983 h 1543317"/>
              <a:gd name="connsiteX29" fmla="*/ 129354 w 1372367"/>
              <a:gd name="connsiteY29" fmla="*/ 14930 h 1543317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21903 w 1372367"/>
              <a:gd name="connsiteY4" fmla="*/ 212047 h 1543317"/>
              <a:gd name="connsiteX5" fmla="*/ 512237 w 1372367"/>
              <a:gd name="connsiteY5" fmla="*/ 295989 h 1543317"/>
              <a:gd name="connsiteX6" fmla="*/ 521903 w 1372367"/>
              <a:gd name="connsiteY6" fmla="*/ 376310 h 1543317"/>
              <a:gd name="connsiteX7" fmla="*/ 587608 w 1372367"/>
              <a:gd name="connsiteY7" fmla="*/ 513196 h 1543317"/>
              <a:gd name="connsiteX8" fmla="*/ 697117 w 1372367"/>
              <a:gd name="connsiteY8" fmla="*/ 633656 h 1543317"/>
              <a:gd name="connsiteX9" fmla="*/ 834004 w 1372367"/>
              <a:gd name="connsiteY9" fmla="*/ 776018 h 1543317"/>
              <a:gd name="connsiteX10" fmla="*/ 910660 w 1372367"/>
              <a:gd name="connsiteY10" fmla="*/ 852674 h 1543317"/>
              <a:gd name="connsiteX11" fmla="*/ 1009218 w 1372367"/>
              <a:gd name="connsiteY11" fmla="*/ 951232 h 1543317"/>
              <a:gd name="connsiteX12" fmla="*/ 1157055 w 1372367"/>
              <a:gd name="connsiteY12" fmla="*/ 1016938 h 1543317"/>
              <a:gd name="connsiteX13" fmla="*/ 1304892 w 1372367"/>
              <a:gd name="connsiteY13" fmla="*/ 1055266 h 1543317"/>
              <a:gd name="connsiteX14" fmla="*/ 1365122 w 1372367"/>
              <a:gd name="connsiteY14" fmla="*/ 1175726 h 1543317"/>
              <a:gd name="connsiteX15" fmla="*/ 1354171 w 1372367"/>
              <a:gd name="connsiteY15" fmla="*/ 1411170 h 1543317"/>
              <a:gd name="connsiteX16" fmla="*/ 1211810 w 1372367"/>
              <a:gd name="connsiteY16" fmla="*/ 1531630 h 1543317"/>
              <a:gd name="connsiteX17" fmla="*/ 965414 w 1372367"/>
              <a:gd name="connsiteY17" fmla="*/ 1520679 h 1543317"/>
              <a:gd name="connsiteX18" fmla="*/ 839479 w 1372367"/>
              <a:gd name="connsiteY18" fmla="*/ 1372842 h 1543317"/>
              <a:gd name="connsiteX19" fmla="*/ 844955 w 1372367"/>
              <a:gd name="connsiteY19" fmla="*/ 1192152 h 1543317"/>
              <a:gd name="connsiteX20" fmla="*/ 823053 w 1372367"/>
              <a:gd name="connsiteY20" fmla="*/ 1027889 h 1543317"/>
              <a:gd name="connsiteX21" fmla="*/ 655452 w 1372367"/>
              <a:gd name="connsiteY21" fmla="*/ 824811 h 1543317"/>
              <a:gd name="connsiteX22" fmla="*/ 414291 w 1372367"/>
              <a:gd name="connsiteY22" fmla="*/ 598422 h 1543317"/>
              <a:gd name="connsiteX23" fmla="*/ 294786 w 1372367"/>
              <a:gd name="connsiteY23" fmla="*/ 525102 h 1543317"/>
              <a:gd name="connsiteX24" fmla="*/ 133146 w 1372367"/>
              <a:gd name="connsiteY24" fmla="*/ 491295 h 1543317"/>
              <a:gd name="connsiteX25" fmla="*/ 42915 w 1372367"/>
              <a:gd name="connsiteY25" fmla="*/ 407253 h 1543317"/>
              <a:gd name="connsiteX26" fmla="*/ 1735 w 1372367"/>
              <a:gd name="connsiteY26" fmla="*/ 272277 h 1543317"/>
              <a:gd name="connsiteX27" fmla="*/ 28399 w 1372367"/>
              <a:gd name="connsiteY27" fmla="*/ 108983 h 1543317"/>
              <a:gd name="connsiteX28" fmla="*/ 129354 w 1372367"/>
              <a:gd name="connsiteY28" fmla="*/ 14930 h 1543317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21903 w 1372367"/>
              <a:gd name="connsiteY4" fmla="*/ 212047 h 1543317"/>
              <a:gd name="connsiteX5" fmla="*/ 514618 w 1372367"/>
              <a:gd name="connsiteY5" fmla="*/ 295989 h 1543317"/>
              <a:gd name="connsiteX6" fmla="*/ 521903 w 1372367"/>
              <a:gd name="connsiteY6" fmla="*/ 376310 h 1543317"/>
              <a:gd name="connsiteX7" fmla="*/ 587608 w 1372367"/>
              <a:gd name="connsiteY7" fmla="*/ 513196 h 1543317"/>
              <a:gd name="connsiteX8" fmla="*/ 697117 w 1372367"/>
              <a:gd name="connsiteY8" fmla="*/ 633656 h 1543317"/>
              <a:gd name="connsiteX9" fmla="*/ 834004 w 1372367"/>
              <a:gd name="connsiteY9" fmla="*/ 776018 h 1543317"/>
              <a:gd name="connsiteX10" fmla="*/ 910660 w 1372367"/>
              <a:gd name="connsiteY10" fmla="*/ 852674 h 1543317"/>
              <a:gd name="connsiteX11" fmla="*/ 1009218 w 1372367"/>
              <a:gd name="connsiteY11" fmla="*/ 951232 h 1543317"/>
              <a:gd name="connsiteX12" fmla="*/ 1157055 w 1372367"/>
              <a:gd name="connsiteY12" fmla="*/ 1016938 h 1543317"/>
              <a:gd name="connsiteX13" fmla="*/ 1304892 w 1372367"/>
              <a:gd name="connsiteY13" fmla="*/ 1055266 h 1543317"/>
              <a:gd name="connsiteX14" fmla="*/ 1365122 w 1372367"/>
              <a:gd name="connsiteY14" fmla="*/ 1175726 h 1543317"/>
              <a:gd name="connsiteX15" fmla="*/ 1354171 w 1372367"/>
              <a:gd name="connsiteY15" fmla="*/ 1411170 h 1543317"/>
              <a:gd name="connsiteX16" fmla="*/ 1211810 w 1372367"/>
              <a:gd name="connsiteY16" fmla="*/ 1531630 h 1543317"/>
              <a:gd name="connsiteX17" fmla="*/ 965414 w 1372367"/>
              <a:gd name="connsiteY17" fmla="*/ 1520679 h 1543317"/>
              <a:gd name="connsiteX18" fmla="*/ 839479 w 1372367"/>
              <a:gd name="connsiteY18" fmla="*/ 1372842 h 1543317"/>
              <a:gd name="connsiteX19" fmla="*/ 844955 w 1372367"/>
              <a:gd name="connsiteY19" fmla="*/ 1192152 h 1543317"/>
              <a:gd name="connsiteX20" fmla="*/ 823053 w 1372367"/>
              <a:gd name="connsiteY20" fmla="*/ 1027889 h 1543317"/>
              <a:gd name="connsiteX21" fmla="*/ 655452 w 1372367"/>
              <a:gd name="connsiteY21" fmla="*/ 824811 h 1543317"/>
              <a:gd name="connsiteX22" fmla="*/ 414291 w 1372367"/>
              <a:gd name="connsiteY22" fmla="*/ 598422 h 1543317"/>
              <a:gd name="connsiteX23" fmla="*/ 294786 w 1372367"/>
              <a:gd name="connsiteY23" fmla="*/ 525102 h 1543317"/>
              <a:gd name="connsiteX24" fmla="*/ 133146 w 1372367"/>
              <a:gd name="connsiteY24" fmla="*/ 491295 h 1543317"/>
              <a:gd name="connsiteX25" fmla="*/ 42915 w 1372367"/>
              <a:gd name="connsiteY25" fmla="*/ 407253 h 1543317"/>
              <a:gd name="connsiteX26" fmla="*/ 1735 w 1372367"/>
              <a:gd name="connsiteY26" fmla="*/ 272277 h 1543317"/>
              <a:gd name="connsiteX27" fmla="*/ 28399 w 1372367"/>
              <a:gd name="connsiteY27" fmla="*/ 108983 h 1543317"/>
              <a:gd name="connsiteX28" fmla="*/ 129354 w 1372367"/>
              <a:gd name="connsiteY28" fmla="*/ 14930 h 1543317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17140 w 1372367"/>
              <a:gd name="connsiteY4" fmla="*/ 195378 h 1543317"/>
              <a:gd name="connsiteX5" fmla="*/ 514618 w 1372367"/>
              <a:gd name="connsiteY5" fmla="*/ 295989 h 1543317"/>
              <a:gd name="connsiteX6" fmla="*/ 521903 w 1372367"/>
              <a:gd name="connsiteY6" fmla="*/ 376310 h 1543317"/>
              <a:gd name="connsiteX7" fmla="*/ 587608 w 1372367"/>
              <a:gd name="connsiteY7" fmla="*/ 513196 h 1543317"/>
              <a:gd name="connsiteX8" fmla="*/ 697117 w 1372367"/>
              <a:gd name="connsiteY8" fmla="*/ 633656 h 1543317"/>
              <a:gd name="connsiteX9" fmla="*/ 834004 w 1372367"/>
              <a:gd name="connsiteY9" fmla="*/ 776018 h 1543317"/>
              <a:gd name="connsiteX10" fmla="*/ 910660 w 1372367"/>
              <a:gd name="connsiteY10" fmla="*/ 852674 h 1543317"/>
              <a:gd name="connsiteX11" fmla="*/ 1009218 w 1372367"/>
              <a:gd name="connsiteY11" fmla="*/ 951232 h 1543317"/>
              <a:gd name="connsiteX12" fmla="*/ 1157055 w 1372367"/>
              <a:gd name="connsiteY12" fmla="*/ 1016938 h 1543317"/>
              <a:gd name="connsiteX13" fmla="*/ 1304892 w 1372367"/>
              <a:gd name="connsiteY13" fmla="*/ 1055266 h 1543317"/>
              <a:gd name="connsiteX14" fmla="*/ 1365122 w 1372367"/>
              <a:gd name="connsiteY14" fmla="*/ 1175726 h 1543317"/>
              <a:gd name="connsiteX15" fmla="*/ 1354171 w 1372367"/>
              <a:gd name="connsiteY15" fmla="*/ 1411170 h 1543317"/>
              <a:gd name="connsiteX16" fmla="*/ 1211810 w 1372367"/>
              <a:gd name="connsiteY16" fmla="*/ 1531630 h 1543317"/>
              <a:gd name="connsiteX17" fmla="*/ 965414 w 1372367"/>
              <a:gd name="connsiteY17" fmla="*/ 1520679 h 1543317"/>
              <a:gd name="connsiteX18" fmla="*/ 839479 w 1372367"/>
              <a:gd name="connsiteY18" fmla="*/ 1372842 h 1543317"/>
              <a:gd name="connsiteX19" fmla="*/ 844955 w 1372367"/>
              <a:gd name="connsiteY19" fmla="*/ 1192152 h 1543317"/>
              <a:gd name="connsiteX20" fmla="*/ 823053 w 1372367"/>
              <a:gd name="connsiteY20" fmla="*/ 1027889 h 1543317"/>
              <a:gd name="connsiteX21" fmla="*/ 655452 w 1372367"/>
              <a:gd name="connsiteY21" fmla="*/ 824811 h 1543317"/>
              <a:gd name="connsiteX22" fmla="*/ 414291 w 1372367"/>
              <a:gd name="connsiteY22" fmla="*/ 598422 h 1543317"/>
              <a:gd name="connsiteX23" fmla="*/ 294786 w 1372367"/>
              <a:gd name="connsiteY23" fmla="*/ 525102 h 1543317"/>
              <a:gd name="connsiteX24" fmla="*/ 133146 w 1372367"/>
              <a:gd name="connsiteY24" fmla="*/ 491295 h 1543317"/>
              <a:gd name="connsiteX25" fmla="*/ 42915 w 1372367"/>
              <a:gd name="connsiteY25" fmla="*/ 407253 h 1543317"/>
              <a:gd name="connsiteX26" fmla="*/ 1735 w 1372367"/>
              <a:gd name="connsiteY26" fmla="*/ 272277 h 1543317"/>
              <a:gd name="connsiteX27" fmla="*/ 28399 w 1372367"/>
              <a:gd name="connsiteY27" fmla="*/ 108983 h 1543317"/>
              <a:gd name="connsiteX28" fmla="*/ 129354 w 1372367"/>
              <a:gd name="connsiteY28" fmla="*/ 14930 h 1543317"/>
              <a:gd name="connsiteX0" fmla="*/ 129354 w 1372367"/>
              <a:gd name="connsiteY0" fmla="*/ 14930 h 1543317"/>
              <a:gd name="connsiteX1" fmla="*/ 285745 w 1372367"/>
              <a:gd name="connsiteY1" fmla="*/ 2311 h 1543317"/>
              <a:gd name="connsiteX2" fmla="*/ 412394 w 1372367"/>
              <a:gd name="connsiteY2" fmla="*/ 36832 h 1543317"/>
              <a:gd name="connsiteX3" fmla="*/ 489050 w 1372367"/>
              <a:gd name="connsiteY3" fmla="*/ 113489 h 1543317"/>
              <a:gd name="connsiteX4" fmla="*/ 517140 w 1372367"/>
              <a:gd name="connsiteY4" fmla="*/ 195378 h 1543317"/>
              <a:gd name="connsiteX5" fmla="*/ 514618 w 1372367"/>
              <a:gd name="connsiteY5" fmla="*/ 295989 h 1543317"/>
              <a:gd name="connsiteX6" fmla="*/ 521903 w 1372367"/>
              <a:gd name="connsiteY6" fmla="*/ 376310 h 1543317"/>
              <a:gd name="connsiteX7" fmla="*/ 587608 w 1372367"/>
              <a:gd name="connsiteY7" fmla="*/ 513196 h 1543317"/>
              <a:gd name="connsiteX8" fmla="*/ 697117 w 1372367"/>
              <a:gd name="connsiteY8" fmla="*/ 633656 h 1543317"/>
              <a:gd name="connsiteX9" fmla="*/ 834004 w 1372367"/>
              <a:gd name="connsiteY9" fmla="*/ 776018 h 1543317"/>
              <a:gd name="connsiteX10" fmla="*/ 910660 w 1372367"/>
              <a:gd name="connsiteY10" fmla="*/ 852674 h 1543317"/>
              <a:gd name="connsiteX11" fmla="*/ 1018743 w 1372367"/>
              <a:gd name="connsiteY11" fmla="*/ 951232 h 1543317"/>
              <a:gd name="connsiteX12" fmla="*/ 1157055 w 1372367"/>
              <a:gd name="connsiteY12" fmla="*/ 1016938 h 1543317"/>
              <a:gd name="connsiteX13" fmla="*/ 1304892 w 1372367"/>
              <a:gd name="connsiteY13" fmla="*/ 1055266 h 1543317"/>
              <a:gd name="connsiteX14" fmla="*/ 1365122 w 1372367"/>
              <a:gd name="connsiteY14" fmla="*/ 1175726 h 1543317"/>
              <a:gd name="connsiteX15" fmla="*/ 1354171 w 1372367"/>
              <a:gd name="connsiteY15" fmla="*/ 1411170 h 1543317"/>
              <a:gd name="connsiteX16" fmla="*/ 1211810 w 1372367"/>
              <a:gd name="connsiteY16" fmla="*/ 1531630 h 1543317"/>
              <a:gd name="connsiteX17" fmla="*/ 965414 w 1372367"/>
              <a:gd name="connsiteY17" fmla="*/ 1520679 h 1543317"/>
              <a:gd name="connsiteX18" fmla="*/ 839479 w 1372367"/>
              <a:gd name="connsiteY18" fmla="*/ 1372842 h 1543317"/>
              <a:gd name="connsiteX19" fmla="*/ 844955 w 1372367"/>
              <a:gd name="connsiteY19" fmla="*/ 1192152 h 1543317"/>
              <a:gd name="connsiteX20" fmla="*/ 823053 w 1372367"/>
              <a:gd name="connsiteY20" fmla="*/ 1027889 h 1543317"/>
              <a:gd name="connsiteX21" fmla="*/ 655452 w 1372367"/>
              <a:gd name="connsiteY21" fmla="*/ 824811 h 1543317"/>
              <a:gd name="connsiteX22" fmla="*/ 414291 w 1372367"/>
              <a:gd name="connsiteY22" fmla="*/ 598422 h 1543317"/>
              <a:gd name="connsiteX23" fmla="*/ 294786 w 1372367"/>
              <a:gd name="connsiteY23" fmla="*/ 525102 h 1543317"/>
              <a:gd name="connsiteX24" fmla="*/ 133146 w 1372367"/>
              <a:gd name="connsiteY24" fmla="*/ 491295 h 1543317"/>
              <a:gd name="connsiteX25" fmla="*/ 42915 w 1372367"/>
              <a:gd name="connsiteY25" fmla="*/ 407253 h 1543317"/>
              <a:gd name="connsiteX26" fmla="*/ 1735 w 1372367"/>
              <a:gd name="connsiteY26" fmla="*/ 272277 h 1543317"/>
              <a:gd name="connsiteX27" fmla="*/ 28399 w 1372367"/>
              <a:gd name="connsiteY27" fmla="*/ 108983 h 1543317"/>
              <a:gd name="connsiteX28" fmla="*/ 129354 w 1372367"/>
              <a:gd name="connsiteY28" fmla="*/ 14930 h 1543317"/>
              <a:gd name="connsiteX0" fmla="*/ 129354 w 1374145"/>
              <a:gd name="connsiteY0" fmla="*/ 14930 h 1543317"/>
              <a:gd name="connsiteX1" fmla="*/ 285745 w 1374145"/>
              <a:gd name="connsiteY1" fmla="*/ 2311 h 1543317"/>
              <a:gd name="connsiteX2" fmla="*/ 412394 w 1374145"/>
              <a:gd name="connsiteY2" fmla="*/ 36832 h 1543317"/>
              <a:gd name="connsiteX3" fmla="*/ 489050 w 1374145"/>
              <a:gd name="connsiteY3" fmla="*/ 113489 h 1543317"/>
              <a:gd name="connsiteX4" fmla="*/ 517140 w 1374145"/>
              <a:gd name="connsiteY4" fmla="*/ 195378 h 1543317"/>
              <a:gd name="connsiteX5" fmla="*/ 514618 w 1374145"/>
              <a:gd name="connsiteY5" fmla="*/ 295989 h 1543317"/>
              <a:gd name="connsiteX6" fmla="*/ 521903 w 1374145"/>
              <a:gd name="connsiteY6" fmla="*/ 376310 h 1543317"/>
              <a:gd name="connsiteX7" fmla="*/ 587608 w 1374145"/>
              <a:gd name="connsiteY7" fmla="*/ 513196 h 1543317"/>
              <a:gd name="connsiteX8" fmla="*/ 697117 w 1374145"/>
              <a:gd name="connsiteY8" fmla="*/ 633656 h 1543317"/>
              <a:gd name="connsiteX9" fmla="*/ 834004 w 1374145"/>
              <a:gd name="connsiteY9" fmla="*/ 776018 h 1543317"/>
              <a:gd name="connsiteX10" fmla="*/ 910660 w 1374145"/>
              <a:gd name="connsiteY10" fmla="*/ 852674 h 1543317"/>
              <a:gd name="connsiteX11" fmla="*/ 1018743 w 1374145"/>
              <a:gd name="connsiteY11" fmla="*/ 951232 h 1543317"/>
              <a:gd name="connsiteX12" fmla="*/ 1157055 w 1374145"/>
              <a:gd name="connsiteY12" fmla="*/ 1016938 h 1543317"/>
              <a:gd name="connsiteX13" fmla="*/ 1278698 w 1374145"/>
              <a:gd name="connsiteY13" fmla="*/ 1064791 h 1543317"/>
              <a:gd name="connsiteX14" fmla="*/ 1365122 w 1374145"/>
              <a:gd name="connsiteY14" fmla="*/ 1175726 h 1543317"/>
              <a:gd name="connsiteX15" fmla="*/ 1354171 w 1374145"/>
              <a:gd name="connsiteY15" fmla="*/ 1411170 h 1543317"/>
              <a:gd name="connsiteX16" fmla="*/ 1211810 w 1374145"/>
              <a:gd name="connsiteY16" fmla="*/ 1531630 h 1543317"/>
              <a:gd name="connsiteX17" fmla="*/ 965414 w 1374145"/>
              <a:gd name="connsiteY17" fmla="*/ 1520679 h 1543317"/>
              <a:gd name="connsiteX18" fmla="*/ 839479 w 1374145"/>
              <a:gd name="connsiteY18" fmla="*/ 1372842 h 1543317"/>
              <a:gd name="connsiteX19" fmla="*/ 844955 w 1374145"/>
              <a:gd name="connsiteY19" fmla="*/ 1192152 h 1543317"/>
              <a:gd name="connsiteX20" fmla="*/ 823053 w 1374145"/>
              <a:gd name="connsiteY20" fmla="*/ 1027889 h 1543317"/>
              <a:gd name="connsiteX21" fmla="*/ 655452 w 1374145"/>
              <a:gd name="connsiteY21" fmla="*/ 824811 h 1543317"/>
              <a:gd name="connsiteX22" fmla="*/ 414291 w 1374145"/>
              <a:gd name="connsiteY22" fmla="*/ 598422 h 1543317"/>
              <a:gd name="connsiteX23" fmla="*/ 294786 w 1374145"/>
              <a:gd name="connsiteY23" fmla="*/ 525102 h 1543317"/>
              <a:gd name="connsiteX24" fmla="*/ 133146 w 1374145"/>
              <a:gd name="connsiteY24" fmla="*/ 491295 h 1543317"/>
              <a:gd name="connsiteX25" fmla="*/ 42915 w 1374145"/>
              <a:gd name="connsiteY25" fmla="*/ 407253 h 1543317"/>
              <a:gd name="connsiteX26" fmla="*/ 1735 w 1374145"/>
              <a:gd name="connsiteY26" fmla="*/ 272277 h 1543317"/>
              <a:gd name="connsiteX27" fmla="*/ 28399 w 1374145"/>
              <a:gd name="connsiteY27" fmla="*/ 108983 h 1543317"/>
              <a:gd name="connsiteX28" fmla="*/ 129354 w 1374145"/>
              <a:gd name="connsiteY28" fmla="*/ 14930 h 1543317"/>
              <a:gd name="connsiteX0" fmla="*/ 129354 w 1364822"/>
              <a:gd name="connsiteY0" fmla="*/ 14930 h 1543317"/>
              <a:gd name="connsiteX1" fmla="*/ 285745 w 1364822"/>
              <a:gd name="connsiteY1" fmla="*/ 2311 h 1543317"/>
              <a:gd name="connsiteX2" fmla="*/ 412394 w 1364822"/>
              <a:gd name="connsiteY2" fmla="*/ 36832 h 1543317"/>
              <a:gd name="connsiteX3" fmla="*/ 489050 w 1364822"/>
              <a:gd name="connsiteY3" fmla="*/ 113489 h 1543317"/>
              <a:gd name="connsiteX4" fmla="*/ 517140 w 1364822"/>
              <a:gd name="connsiteY4" fmla="*/ 195378 h 1543317"/>
              <a:gd name="connsiteX5" fmla="*/ 514618 w 1364822"/>
              <a:gd name="connsiteY5" fmla="*/ 295989 h 1543317"/>
              <a:gd name="connsiteX6" fmla="*/ 521903 w 1364822"/>
              <a:gd name="connsiteY6" fmla="*/ 376310 h 1543317"/>
              <a:gd name="connsiteX7" fmla="*/ 587608 w 1364822"/>
              <a:gd name="connsiteY7" fmla="*/ 513196 h 1543317"/>
              <a:gd name="connsiteX8" fmla="*/ 697117 w 1364822"/>
              <a:gd name="connsiteY8" fmla="*/ 633656 h 1543317"/>
              <a:gd name="connsiteX9" fmla="*/ 834004 w 1364822"/>
              <a:gd name="connsiteY9" fmla="*/ 776018 h 1543317"/>
              <a:gd name="connsiteX10" fmla="*/ 910660 w 1364822"/>
              <a:gd name="connsiteY10" fmla="*/ 852674 h 1543317"/>
              <a:gd name="connsiteX11" fmla="*/ 1018743 w 1364822"/>
              <a:gd name="connsiteY11" fmla="*/ 951232 h 1543317"/>
              <a:gd name="connsiteX12" fmla="*/ 1157055 w 1364822"/>
              <a:gd name="connsiteY12" fmla="*/ 1016938 h 1543317"/>
              <a:gd name="connsiteX13" fmla="*/ 1278698 w 1364822"/>
              <a:gd name="connsiteY13" fmla="*/ 1064791 h 1543317"/>
              <a:gd name="connsiteX14" fmla="*/ 1346072 w 1364822"/>
              <a:gd name="connsiteY14" fmla="*/ 1201920 h 1543317"/>
              <a:gd name="connsiteX15" fmla="*/ 1354171 w 1364822"/>
              <a:gd name="connsiteY15" fmla="*/ 1411170 h 1543317"/>
              <a:gd name="connsiteX16" fmla="*/ 1211810 w 1364822"/>
              <a:gd name="connsiteY16" fmla="*/ 1531630 h 1543317"/>
              <a:gd name="connsiteX17" fmla="*/ 965414 w 1364822"/>
              <a:gd name="connsiteY17" fmla="*/ 1520679 h 1543317"/>
              <a:gd name="connsiteX18" fmla="*/ 839479 w 1364822"/>
              <a:gd name="connsiteY18" fmla="*/ 1372842 h 1543317"/>
              <a:gd name="connsiteX19" fmla="*/ 844955 w 1364822"/>
              <a:gd name="connsiteY19" fmla="*/ 1192152 h 1543317"/>
              <a:gd name="connsiteX20" fmla="*/ 823053 w 1364822"/>
              <a:gd name="connsiteY20" fmla="*/ 1027889 h 1543317"/>
              <a:gd name="connsiteX21" fmla="*/ 655452 w 1364822"/>
              <a:gd name="connsiteY21" fmla="*/ 824811 h 1543317"/>
              <a:gd name="connsiteX22" fmla="*/ 414291 w 1364822"/>
              <a:gd name="connsiteY22" fmla="*/ 598422 h 1543317"/>
              <a:gd name="connsiteX23" fmla="*/ 294786 w 1364822"/>
              <a:gd name="connsiteY23" fmla="*/ 525102 h 1543317"/>
              <a:gd name="connsiteX24" fmla="*/ 133146 w 1364822"/>
              <a:gd name="connsiteY24" fmla="*/ 491295 h 1543317"/>
              <a:gd name="connsiteX25" fmla="*/ 42915 w 1364822"/>
              <a:gd name="connsiteY25" fmla="*/ 407253 h 1543317"/>
              <a:gd name="connsiteX26" fmla="*/ 1735 w 1364822"/>
              <a:gd name="connsiteY26" fmla="*/ 272277 h 1543317"/>
              <a:gd name="connsiteX27" fmla="*/ 28399 w 1364822"/>
              <a:gd name="connsiteY27" fmla="*/ 108983 h 1543317"/>
              <a:gd name="connsiteX28" fmla="*/ 129354 w 1364822"/>
              <a:gd name="connsiteY28" fmla="*/ 14930 h 1543317"/>
              <a:gd name="connsiteX0" fmla="*/ 129354 w 1365399"/>
              <a:gd name="connsiteY0" fmla="*/ 14930 h 1543317"/>
              <a:gd name="connsiteX1" fmla="*/ 285745 w 1365399"/>
              <a:gd name="connsiteY1" fmla="*/ 2311 h 1543317"/>
              <a:gd name="connsiteX2" fmla="*/ 412394 w 1365399"/>
              <a:gd name="connsiteY2" fmla="*/ 36832 h 1543317"/>
              <a:gd name="connsiteX3" fmla="*/ 489050 w 1365399"/>
              <a:gd name="connsiteY3" fmla="*/ 113489 h 1543317"/>
              <a:gd name="connsiteX4" fmla="*/ 517140 w 1365399"/>
              <a:gd name="connsiteY4" fmla="*/ 195378 h 1543317"/>
              <a:gd name="connsiteX5" fmla="*/ 514618 w 1365399"/>
              <a:gd name="connsiteY5" fmla="*/ 295989 h 1543317"/>
              <a:gd name="connsiteX6" fmla="*/ 521903 w 1365399"/>
              <a:gd name="connsiteY6" fmla="*/ 376310 h 1543317"/>
              <a:gd name="connsiteX7" fmla="*/ 587608 w 1365399"/>
              <a:gd name="connsiteY7" fmla="*/ 513196 h 1543317"/>
              <a:gd name="connsiteX8" fmla="*/ 697117 w 1365399"/>
              <a:gd name="connsiteY8" fmla="*/ 633656 h 1543317"/>
              <a:gd name="connsiteX9" fmla="*/ 834004 w 1365399"/>
              <a:gd name="connsiteY9" fmla="*/ 776018 h 1543317"/>
              <a:gd name="connsiteX10" fmla="*/ 910660 w 1365399"/>
              <a:gd name="connsiteY10" fmla="*/ 852674 h 1543317"/>
              <a:gd name="connsiteX11" fmla="*/ 1018743 w 1365399"/>
              <a:gd name="connsiteY11" fmla="*/ 951232 h 1543317"/>
              <a:gd name="connsiteX12" fmla="*/ 1157055 w 1365399"/>
              <a:gd name="connsiteY12" fmla="*/ 1016938 h 1543317"/>
              <a:gd name="connsiteX13" fmla="*/ 1264411 w 1365399"/>
              <a:gd name="connsiteY13" fmla="*/ 1076697 h 1543317"/>
              <a:gd name="connsiteX14" fmla="*/ 1346072 w 1365399"/>
              <a:gd name="connsiteY14" fmla="*/ 1201920 h 1543317"/>
              <a:gd name="connsiteX15" fmla="*/ 1354171 w 1365399"/>
              <a:gd name="connsiteY15" fmla="*/ 1411170 h 1543317"/>
              <a:gd name="connsiteX16" fmla="*/ 1211810 w 1365399"/>
              <a:gd name="connsiteY16" fmla="*/ 1531630 h 1543317"/>
              <a:gd name="connsiteX17" fmla="*/ 965414 w 1365399"/>
              <a:gd name="connsiteY17" fmla="*/ 1520679 h 1543317"/>
              <a:gd name="connsiteX18" fmla="*/ 839479 w 1365399"/>
              <a:gd name="connsiteY18" fmla="*/ 1372842 h 1543317"/>
              <a:gd name="connsiteX19" fmla="*/ 844955 w 1365399"/>
              <a:gd name="connsiteY19" fmla="*/ 1192152 h 1543317"/>
              <a:gd name="connsiteX20" fmla="*/ 823053 w 1365399"/>
              <a:gd name="connsiteY20" fmla="*/ 1027889 h 1543317"/>
              <a:gd name="connsiteX21" fmla="*/ 655452 w 1365399"/>
              <a:gd name="connsiteY21" fmla="*/ 824811 h 1543317"/>
              <a:gd name="connsiteX22" fmla="*/ 414291 w 1365399"/>
              <a:gd name="connsiteY22" fmla="*/ 598422 h 1543317"/>
              <a:gd name="connsiteX23" fmla="*/ 294786 w 1365399"/>
              <a:gd name="connsiteY23" fmla="*/ 525102 h 1543317"/>
              <a:gd name="connsiteX24" fmla="*/ 133146 w 1365399"/>
              <a:gd name="connsiteY24" fmla="*/ 491295 h 1543317"/>
              <a:gd name="connsiteX25" fmla="*/ 42915 w 1365399"/>
              <a:gd name="connsiteY25" fmla="*/ 407253 h 1543317"/>
              <a:gd name="connsiteX26" fmla="*/ 1735 w 1365399"/>
              <a:gd name="connsiteY26" fmla="*/ 272277 h 1543317"/>
              <a:gd name="connsiteX27" fmla="*/ 28399 w 1365399"/>
              <a:gd name="connsiteY27" fmla="*/ 108983 h 1543317"/>
              <a:gd name="connsiteX28" fmla="*/ 129354 w 1365399"/>
              <a:gd name="connsiteY28" fmla="*/ 14930 h 1543317"/>
              <a:gd name="connsiteX0" fmla="*/ 129354 w 1363768"/>
              <a:gd name="connsiteY0" fmla="*/ 14930 h 1543317"/>
              <a:gd name="connsiteX1" fmla="*/ 285745 w 1363768"/>
              <a:gd name="connsiteY1" fmla="*/ 2311 h 1543317"/>
              <a:gd name="connsiteX2" fmla="*/ 412394 w 1363768"/>
              <a:gd name="connsiteY2" fmla="*/ 36832 h 1543317"/>
              <a:gd name="connsiteX3" fmla="*/ 489050 w 1363768"/>
              <a:gd name="connsiteY3" fmla="*/ 113489 h 1543317"/>
              <a:gd name="connsiteX4" fmla="*/ 517140 w 1363768"/>
              <a:gd name="connsiteY4" fmla="*/ 195378 h 1543317"/>
              <a:gd name="connsiteX5" fmla="*/ 514618 w 1363768"/>
              <a:gd name="connsiteY5" fmla="*/ 295989 h 1543317"/>
              <a:gd name="connsiteX6" fmla="*/ 521903 w 1363768"/>
              <a:gd name="connsiteY6" fmla="*/ 376310 h 1543317"/>
              <a:gd name="connsiteX7" fmla="*/ 587608 w 1363768"/>
              <a:gd name="connsiteY7" fmla="*/ 513196 h 1543317"/>
              <a:gd name="connsiteX8" fmla="*/ 697117 w 1363768"/>
              <a:gd name="connsiteY8" fmla="*/ 633656 h 1543317"/>
              <a:gd name="connsiteX9" fmla="*/ 834004 w 1363768"/>
              <a:gd name="connsiteY9" fmla="*/ 776018 h 1543317"/>
              <a:gd name="connsiteX10" fmla="*/ 910660 w 1363768"/>
              <a:gd name="connsiteY10" fmla="*/ 852674 h 1543317"/>
              <a:gd name="connsiteX11" fmla="*/ 1018743 w 1363768"/>
              <a:gd name="connsiteY11" fmla="*/ 951232 h 1543317"/>
              <a:gd name="connsiteX12" fmla="*/ 1157055 w 1363768"/>
              <a:gd name="connsiteY12" fmla="*/ 1016938 h 1543317"/>
              <a:gd name="connsiteX13" fmla="*/ 1264411 w 1363768"/>
              <a:gd name="connsiteY13" fmla="*/ 1076697 h 1543317"/>
              <a:gd name="connsiteX14" fmla="*/ 1341310 w 1363768"/>
              <a:gd name="connsiteY14" fmla="*/ 1180489 h 1543317"/>
              <a:gd name="connsiteX15" fmla="*/ 1354171 w 1363768"/>
              <a:gd name="connsiteY15" fmla="*/ 1411170 h 1543317"/>
              <a:gd name="connsiteX16" fmla="*/ 1211810 w 1363768"/>
              <a:gd name="connsiteY16" fmla="*/ 1531630 h 1543317"/>
              <a:gd name="connsiteX17" fmla="*/ 965414 w 1363768"/>
              <a:gd name="connsiteY17" fmla="*/ 1520679 h 1543317"/>
              <a:gd name="connsiteX18" fmla="*/ 839479 w 1363768"/>
              <a:gd name="connsiteY18" fmla="*/ 1372842 h 1543317"/>
              <a:gd name="connsiteX19" fmla="*/ 844955 w 1363768"/>
              <a:gd name="connsiteY19" fmla="*/ 1192152 h 1543317"/>
              <a:gd name="connsiteX20" fmla="*/ 823053 w 1363768"/>
              <a:gd name="connsiteY20" fmla="*/ 1027889 h 1543317"/>
              <a:gd name="connsiteX21" fmla="*/ 655452 w 1363768"/>
              <a:gd name="connsiteY21" fmla="*/ 824811 h 1543317"/>
              <a:gd name="connsiteX22" fmla="*/ 414291 w 1363768"/>
              <a:gd name="connsiteY22" fmla="*/ 598422 h 1543317"/>
              <a:gd name="connsiteX23" fmla="*/ 294786 w 1363768"/>
              <a:gd name="connsiteY23" fmla="*/ 525102 h 1543317"/>
              <a:gd name="connsiteX24" fmla="*/ 133146 w 1363768"/>
              <a:gd name="connsiteY24" fmla="*/ 491295 h 1543317"/>
              <a:gd name="connsiteX25" fmla="*/ 42915 w 1363768"/>
              <a:gd name="connsiteY25" fmla="*/ 407253 h 1543317"/>
              <a:gd name="connsiteX26" fmla="*/ 1735 w 1363768"/>
              <a:gd name="connsiteY26" fmla="*/ 272277 h 1543317"/>
              <a:gd name="connsiteX27" fmla="*/ 28399 w 1363768"/>
              <a:gd name="connsiteY27" fmla="*/ 108983 h 1543317"/>
              <a:gd name="connsiteX28" fmla="*/ 129354 w 1363768"/>
              <a:gd name="connsiteY28" fmla="*/ 14930 h 1543317"/>
              <a:gd name="connsiteX0" fmla="*/ 129354 w 1363686"/>
              <a:gd name="connsiteY0" fmla="*/ 14930 h 1543317"/>
              <a:gd name="connsiteX1" fmla="*/ 285745 w 1363686"/>
              <a:gd name="connsiteY1" fmla="*/ 2311 h 1543317"/>
              <a:gd name="connsiteX2" fmla="*/ 412394 w 1363686"/>
              <a:gd name="connsiteY2" fmla="*/ 36832 h 1543317"/>
              <a:gd name="connsiteX3" fmla="*/ 489050 w 1363686"/>
              <a:gd name="connsiteY3" fmla="*/ 113489 h 1543317"/>
              <a:gd name="connsiteX4" fmla="*/ 517140 w 1363686"/>
              <a:gd name="connsiteY4" fmla="*/ 195378 h 1543317"/>
              <a:gd name="connsiteX5" fmla="*/ 514618 w 1363686"/>
              <a:gd name="connsiteY5" fmla="*/ 295989 h 1543317"/>
              <a:gd name="connsiteX6" fmla="*/ 521903 w 1363686"/>
              <a:gd name="connsiteY6" fmla="*/ 376310 h 1543317"/>
              <a:gd name="connsiteX7" fmla="*/ 587608 w 1363686"/>
              <a:gd name="connsiteY7" fmla="*/ 513196 h 1543317"/>
              <a:gd name="connsiteX8" fmla="*/ 697117 w 1363686"/>
              <a:gd name="connsiteY8" fmla="*/ 633656 h 1543317"/>
              <a:gd name="connsiteX9" fmla="*/ 834004 w 1363686"/>
              <a:gd name="connsiteY9" fmla="*/ 776018 h 1543317"/>
              <a:gd name="connsiteX10" fmla="*/ 910660 w 1363686"/>
              <a:gd name="connsiteY10" fmla="*/ 852674 h 1543317"/>
              <a:gd name="connsiteX11" fmla="*/ 1018743 w 1363686"/>
              <a:gd name="connsiteY11" fmla="*/ 951232 h 1543317"/>
              <a:gd name="connsiteX12" fmla="*/ 1157055 w 1363686"/>
              <a:gd name="connsiteY12" fmla="*/ 1016938 h 1543317"/>
              <a:gd name="connsiteX13" fmla="*/ 1266792 w 1363686"/>
              <a:gd name="connsiteY13" fmla="*/ 1064791 h 1543317"/>
              <a:gd name="connsiteX14" fmla="*/ 1341310 w 1363686"/>
              <a:gd name="connsiteY14" fmla="*/ 1180489 h 1543317"/>
              <a:gd name="connsiteX15" fmla="*/ 1354171 w 1363686"/>
              <a:gd name="connsiteY15" fmla="*/ 1411170 h 1543317"/>
              <a:gd name="connsiteX16" fmla="*/ 1211810 w 1363686"/>
              <a:gd name="connsiteY16" fmla="*/ 1531630 h 1543317"/>
              <a:gd name="connsiteX17" fmla="*/ 965414 w 1363686"/>
              <a:gd name="connsiteY17" fmla="*/ 1520679 h 1543317"/>
              <a:gd name="connsiteX18" fmla="*/ 839479 w 1363686"/>
              <a:gd name="connsiteY18" fmla="*/ 1372842 h 1543317"/>
              <a:gd name="connsiteX19" fmla="*/ 844955 w 1363686"/>
              <a:gd name="connsiteY19" fmla="*/ 1192152 h 1543317"/>
              <a:gd name="connsiteX20" fmla="*/ 823053 w 1363686"/>
              <a:gd name="connsiteY20" fmla="*/ 1027889 h 1543317"/>
              <a:gd name="connsiteX21" fmla="*/ 655452 w 1363686"/>
              <a:gd name="connsiteY21" fmla="*/ 824811 h 1543317"/>
              <a:gd name="connsiteX22" fmla="*/ 414291 w 1363686"/>
              <a:gd name="connsiteY22" fmla="*/ 598422 h 1543317"/>
              <a:gd name="connsiteX23" fmla="*/ 294786 w 1363686"/>
              <a:gd name="connsiteY23" fmla="*/ 525102 h 1543317"/>
              <a:gd name="connsiteX24" fmla="*/ 133146 w 1363686"/>
              <a:gd name="connsiteY24" fmla="*/ 491295 h 1543317"/>
              <a:gd name="connsiteX25" fmla="*/ 42915 w 1363686"/>
              <a:gd name="connsiteY25" fmla="*/ 407253 h 1543317"/>
              <a:gd name="connsiteX26" fmla="*/ 1735 w 1363686"/>
              <a:gd name="connsiteY26" fmla="*/ 272277 h 1543317"/>
              <a:gd name="connsiteX27" fmla="*/ 28399 w 1363686"/>
              <a:gd name="connsiteY27" fmla="*/ 108983 h 1543317"/>
              <a:gd name="connsiteX28" fmla="*/ 129354 w 1363686"/>
              <a:gd name="connsiteY28" fmla="*/ 14930 h 1543317"/>
              <a:gd name="connsiteX0" fmla="*/ 129354 w 1347263"/>
              <a:gd name="connsiteY0" fmla="*/ 14930 h 1542815"/>
              <a:gd name="connsiteX1" fmla="*/ 285745 w 1347263"/>
              <a:gd name="connsiteY1" fmla="*/ 2311 h 1542815"/>
              <a:gd name="connsiteX2" fmla="*/ 412394 w 1347263"/>
              <a:gd name="connsiteY2" fmla="*/ 36832 h 1542815"/>
              <a:gd name="connsiteX3" fmla="*/ 489050 w 1347263"/>
              <a:gd name="connsiteY3" fmla="*/ 113489 h 1542815"/>
              <a:gd name="connsiteX4" fmla="*/ 517140 w 1347263"/>
              <a:gd name="connsiteY4" fmla="*/ 195378 h 1542815"/>
              <a:gd name="connsiteX5" fmla="*/ 514618 w 1347263"/>
              <a:gd name="connsiteY5" fmla="*/ 295989 h 1542815"/>
              <a:gd name="connsiteX6" fmla="*/ 521903 w 1347263"/>
              <a:gd name="connsiteY6" fmla="*/ 376310 h 1542815"/>
              <a:gd name="connsiteX7" fmla="*/ 587608 w 1347263"/>
              <a:gd name="connsiteY7" fmla="*/ 513196 h 1542815"/>
              <a:gd name="connsiteX8" fmla="*/ 697117 w 1347263"/>
              <a:gd name="connsiteY8" fmla="*/ 633656 h 1542815"/>
              <a:gd name="connsiteX9" fmla="*/ 834004 w 1347263"/>
              <a:gd name="connsiteY9" fmla="*/ 776018 h 1542815"/>
              <a:gd name="connsiteX10" fmla="*/ 910660 w 1347263"/>
              <a:gd name="connsiteY10" fmla="*/ 852674 h 1542815"/>
              <a:gd name="connsiteX11" fmla="*/ 1018743 w 1347263"/>
              <a:gd name="connsiteY11" fmla="*/ 951232 h 1542815"/>
              <a:gd name="connsiteX12" fmla="*/ 1157055 w 1347263"/>
              <a:gd name="connsiteY12" fmla="*/ 1016938 h 1542815"/>
              <a:gd name="connsiteX13" fmla="*/ 1266792 w 1347263"/>
              <a:gd name="connsiteY13" fmla="*/ 1064791 h 1542815"/>
              <a:gd name="connsiteX14" fmla="*/ 1341310 w 1347263"/>
              <a:gd name="connsiteY14" fmla="*/ 1180489 h 1542815"/>
              <a:gd name="connsiteX15" fmla="*/ 1327977 w 1347263"/>
              <a:gd name="connsiteY15" fmla="*/ 1418314 h 1542815"/>
              <a:gd name="connsiteX16" fmla="*/ 1211810 w 1347263"/>
              <a:gd name="connsiteY16" fmla="*/ 1531630 h 1542815"/>
              <a:gd name="connsiteX17" fmla="*/ 965414 w 1347263"/>
              <a:gd name="connsiteY17" fmla="*/ 1520679 h 1542815"/>
              <a:gd name="connsiteX18" fmla="*/ 839479 w 1347263"/>
              <a:gd name="connsiteY18" fmla="*/ 1372842 h 1542815"/>
              <a:gd name="connsiteX19" fmla="*/ 844955 w 1347263"/>
              <a:gd name="connsiteY19" fmla="*/ 1192152 h 1542815"/>
              <a:gd name="connsiteX20" fmla="*/ 823053 w 1347263"/>
              <a:gd name="connsiteY20" fmla="*/ 1027889 h 1542815"/>
              <a:gd name="connsiteX21" fmla="*/ 655452 w 1347263"/>
              <a:gd name="connsiteY21" fmla="*/ 824811 h 1542815"/>
              <a:gd name="connsiteX22" fmla="*/ 414291 w 1347263"/>
              <a:gd name="connsiteY22" fmla="*/ 598422 h 1542815"/>
              <a:gd name="connsiteX23" fmla="*/ 294786 w 1347263"/>
              <a:gd name="connsiteY23" fmla="*/ 525102 h 1542815"/>
              <a:gd name="connsiteX24" fmla="*/ 133146 w 1347263"/>
              <a:gd name="connsiteY24" fmla="*/ 491295 h 1542815"/>
              <a:gd name="connsiteX25" fmla="*/ 42915 w 1347263"/>
              <a:gd name="connsiteY25" fmla="*/ 407253 h 1542815"/>
              <a:gd name="connsiteX26" fmla="*/ 1735 w 1347263"/>
              <a:gd name="connsiteY26" fmla="*/ 272277 h 1542815"/>
              <a:gd name="connsiteX27" fmla="*/ 28399 w 1347263"/>
              <a:gd name="connsiteY27" fmla="*/ 108983 h 1542815"/>
              <a:gd name="connsiteX28" fmla="*/ 129354 w 1347263"/>
              <a:gd name="connsiteY28" fmla="*/ 14930 h 1542815"/>
              <a:gd name="connsiteX0" fmla="*/ 129354 w 1347697"/>
              <a:gd name="connsiteY0" fmla="*/ 14930 h 1537173"/>
              <a:gd name="connsiteX1" fmla="*/ 285745 w 1347697"/>
              <a:gd name="connsiteY1" fmla="*/ 2311 h 1537173"/>
              <a:gd name="connsiteX2" fmla="*/ 412394 w 1347697"/>
              <a:gd name="connsiteY2" fmla="*/ 36832 h 1537173"/>
              <a:gd name="connsiteX3" fmla="*/ 489050 w 1347697"/>
              <a:gd name="connsiteY3" fmla="*/ 113489 h 1537173"/>
              <a:gd name="connsiteX4" fmla="*/ 517140 w 1347697"/>
              <a:gd name="connsiteY4" fmla="*/ 195378 h 1537173"/>
              <a:gd name="connsiteX5" fmla="*/ 514618 w 1347697"/>
              <a:gd name="connsiteY5" fmla="*/ 295989 h 1537173"/>
              <a:gd name="connsiteX6" fmla="*/ 521903 w 1347697"/>
              <a:gd name="connsiteY6" fmla="*/ 376310 h 1537173"/>
              <a:gd name="connsiteX7" fmla="*/ 587608 w 1347697"/>
              <a:gd name="connsiteY7" fmla="*/ 513196 h 1537173"/>
              <a:gd name="connsiteX8" fmla="*/ 697117 w 1347697"/>
              <a:gd name="connsiteY8" fmla="*/ 633656 h 1537173"/>
              <a:gd name="connsiteX9" fmla="*/ 834004 w 1347697"/>
              <a:gd name="connsiteY9" fmla="*/ 776018 h 1537173"/>
              <a:gd name="connsiteX10" fmla="*/ 910660 w 1347697"/>
              <a:gd name="connsiteY10" fmla="*/ 852674 h 1537173"/>
              <a:gd name="connsiteX11" fmla="*/ 1018743 w 1347697"/>
              <a:gd name="connsiteY11" fmla="*/ 951232 h 1537173"/>
              <a:gd name="connsiteX12" fmla="*/ 1157055 w 1347697"/>
              <a:gd name="connsiteY12" fmla="*/ 1016938 h 1537173"/>
              <a:gd name="connsiteX13" fmla="*/ 1266792 w 1347697"/>
              <a:gd name="connsiteY13" fmla="*/ 1064791 h 1537173"/>
              <a:gd name="connsiteX14" fmla="*/ 1341310 w 1347697"/>
              <a:gd name="connsiteY14" fmla="*/ 1180489 h 1537173"/>
              <a:gd name="connsiteX15" fmla="*/ 1327977 w 1347697"/>
              <a:gd name="connsiteY15" fmla="*/ 1418314 h 1537173"/>
              <a:gd name="connsiteX16" fmla="*/ 1202285 w 1347697"/>
              <a:gd name="connsiteY16" fmla="*/ 1522105 h 1537173"/>
              <a:gd name="connsiteX17" fmla="*/ 965414 w 1347697"/>
              <a:gd name="connsiteY17" fmla="*/ 1520679 h 1537173"/>
              <a:gd name="connsiteX18" fmla="*/ 839479 w 1347697"/>
              <a:gd name="connsiteY18" fmla="*/ 1372842 h 1537173"/>
              <a:gd name="connsiteX19" fmla="*/ 844955 w 1347697"/>
              <a:gd name="connsiteY19" fmla="*/ 1192152 h 1537173"/>
              <a:gd name="connsiteX20" fmla="*/ 823053 w 1347697"/>
              <a:gd name="connsiteY20" fmla="*/ 1027889 h 1537173"/>
              <a:gd name="connsiteX21" fmla="*/ 655452 w 1347697"/>
              <a:gd name="connsiteY21" fmla="*/ 824811 h 1537173"/>
              <a:gd name="connsiteX22" fmla="*/ 414291 w 1347697"/>
              <a:gd name="connsiteY22" fmla="*/ 598422 h 1537173"/>
              <a:gd name="connsiteX23" fmla="*/ 294786 w 1347697"/>
              <a:gd name="connsiteY23" fmla="*/ 525102 h 1537173"/>
              <a:gd name="connsiteX24" fmla="*/ 133146 w 1347697"/>
              <a:gd name="connsiteY24" fmla="*/ 491295 h 1537173"/>
              <a:gd name="connsiteX25" fmla="*/ 42915 w 1347697"/>
              <a:gd name="connsiteY25" fmla="*/ 407253 h 1537173"/>
              <a:gd name="connsiteX26" fmla="*/ 1735 w 1347697"/>
              <a:gd name="connsiteY26" fmla="*/ 272277 h 1537173"/>
              <a:gd name="connsiteX27" fmla="*/ 28399 w 1347697"/>
              <a:gd name="connsiteY27" fmla="*/ 108983 h 1537173"/>
              <a:gd name="connsiteX28" fmla="*/ 129354 w 1347697"/>
              <a:gd name="connsiteY28" fmla="*/ 14930 h 1537173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39479 w 1347697"/>
              <a:gd name="connsiteY18" fmla="*/ 1372842 h 1531091"/>
              <a:gd name="connsiteX19" fmla="*/ 844955 w 1347697"/>
              <a:gd name="connsiteY19" fmla="*/ 1192152 h 1531091"/>
              <a:gd name="connsiteX20" fmla="*/ 823053 w 1347697"/>
              <a:gd name="connsiteY20" fmla="*/ 1027889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51385 w 1347697"/>
              <a:gd name="connsiteY18" fmla="*/ 1372842 h 1531091"/>
              <a:gd name="connsiteX19" fmla="*/ 844955 w 1347697"/>
              <a:gd name="connsiteY19" fmla="*/ 1192152 h 1531091"/>
              <a:gd name="connsiteX20" fmla="*/ 823053 w 1347697"/>
              <a:gd name="connsiteY20" fmla="*/ 1027889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51385 w 1347697"/>
              <a:gd name="connsiteY18" fmla="*/ 1372842 h 1531091"/>
              <a:gd name="connsiteX19" fmla="*/ 856862 w 1347697"/>
              <a:gd name="connsiteY19" fmla="*/ 1187390 h 1531091"/>
              <a:gd name="connsiteX20" fmla="*/ 823053 w 1347697"/>
              <a:gd name="connsiteY20" fmla="*/ 1027889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51385 w 1347697"/>
              <a:gd name="connsiteY18" fmla="*/ 1372842 h 1531091"/>
              <a:gd name="connsiteX19" fmla="*/ 866387 w 1347697"/>
              <a:gd name="connsiteY19" fmla="*/ 1154053 h 1531091"/>
              <a:gd name="connsiteX20" fmla="*/ 823053 w 1347697"/>
              <a:gd name="connsiteY20" fmla="*/ 1027889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51385 w 1347697"/>
              <a:gd name="connsiteY18" fmla="*/ 1372842 h 1531091"/>
              <a:gd name="connsiteX19" fmla="*/ 861625 w 1347697"/>
              <a:gd name="connsiteY19" fmla="*/ 1146910 h 1531091"/>
              <a:gd name="connsiteX20" fmla="*/ 823053 w 1347697"/>
              <a:gd name="connsiteY20" fmla="*/ 1027889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51385 w 1347697"/>
              <a:gd name="connsiteY18" fmla="*/ 1372842 h 1531091"/>
              <a:gd name="connsiteX19" fmla="*/ 849719 w 1347697"/>
              <a:gd name="connsiteY19" fmla="*/ 1151673 h 1531091"/>
              <a:gd name="connsiteX20" fmla="*/ 823053 w 1347697"/>
              <a:gd name="connsiteY20" fmla="*/ 1027889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091"/>
              <a:gd name="connsiteX1" fmla="*/ 285745 w 1347697"/>
              <a:gd name="connsiteY1" fmla="*/ 2311 h 1531091"/>
              <a:gd name="connsiteX2" fmla="*/ 412394 w 1347697"/>
              <a:gd name="connsiteY2" fmla="*/ 36832 h 1531091"/>
              <a:gd name="connsiteX3" fmla="*/ 489050 w 1347697"/>
              <a:gd name="connsiteY3" fmla="*/ 113489 h 1531091"/>
              <a:gd name="connsiteX4" fmla="*/ 517140 w 1347697"/>
              <a:gd name="connsiteY4" fmla="*/ 195378 h 1531091"/>
              <a:gd name="connsiteX5" fmla="*/ 514618 w 1347697"/>
              <a:gd name="connsiteY5" fmla="*/ 295989 h 1531091"/>
              <a:gd name="connsiteX6" fmla="*/ 521903 w 1347697"/>
              <a:gd name="connsiteY6" fmla="*/ 376310 h 1531091"/>
              <a:gd name="connsiteX7" fmla="*/ 587608 w 1347697"/>
              <a:gd name="connsiteY7" fmla="*/ 513196 h 1531091"/>
              <a:gd name="connsiteX8" fmla="*/ 697117 w 1347697"/>
              <a:gd name="connsiteY8" fmla="*/ 633656 h 1531091"/>
              <a:gd name="connsiteX9" fmla="*/ 834004 w 1347697"/>
              <a:gd name="connsiteY9" fmla="*/ 776018 h 1531091"/>
              <a:gd name="connsiteX10" fmla="*/ 910660 w 1347697"/>
              <a:gd name="connsiteY10" fmla="*/ 852674 h 1531091"/>
              <a:gd name="connsiteX11" fmla="*/ 1018743 w 1347697"/>
              <a:gd name="connsiteY11" fmla="*/ 951232 h 1531091"/>
              <a:gd name="connsiteX12" fmla="*/ 1157055 w 1347697"/>
              <a:gd name="connsiteY12" fmla="*/ 1016938 h 1531091"/>
              <a:gd name="connsiteX13" fmla="*/ 1266792 w 1347697"/>
              <a:gd name="connsiteY13" fmla="*/ 1064791 h 1531091"/>
              <a:gd name="connsiteX14" fmla="*/ 1341310 w 1347697"/>
              <a:gd name="connsiteY14" fmla="*/ 1180489 h 1531091"/>
              <a:gd name="connsiteX15" fmla="*/ 1327977 w 1347697"/>
              <a:gd name="connsiteY15" fmla="*/ 1418314 h 1531091"/>
              <a:gd name="connsiteX16" fmla="*/ 1202285 w 1347697"/>
              <a:gd name="connsiteY16" fmla="*/ 1522105 h 1531091"/>
              <a:gd name="connsiteX17" fmla="*/ 970176 w 1347697"/>
              <a:gd name="connsiteY17" fmla="*/ 1508773 h 1531091"/>
              <a:gd name="connsiteX18" fmla="*/ 851385 w 1347697"/>
              <a:gd name="connsiteY18" fmla="*/ 1372842 h 1531091"/>
              <a:gd name="connsiteX19" fmla="*/ 849719 w 1347697"/>
              <a:gd name="connsiteY19" fmla="*/ 1151673 h 1531091"/>
              <a:gd name="connsiteX20" fmla="*/ 794478 w 1347697"/>
              <a:gd name="connsiteY20" fmla="*/ 992170 h 1531091"/>
              <a:gd name="connsiteX21" fmla="*/ 655452 w 1347697"/>
              <a:gd name="connsiteY21" fmla="*/ 824811 h 1531091"/>
              <a:gd name="connsiteX22" fmla="*/ 414291 w 1347697"/>
              <a:gd name="connsiteY22" fmla="*/ 598422 h 1531091"/>
              <a:gd name="connsiteX23" fmla="*/ 294786 w 1347697"/>
              <a:gd name="connsiteY23" fmla="*/ 525102 h 1531091"/>
              <a:gd name="connsiteX24" fmla="*/ 133146 w 1347697"/>
              <a:gd name="connsiteY24" fmla="*/ 491295 h 1531091"/>
              <a:gd name="connsiteX25" fmla="*/ 42915 w 1347697"/>
              <a:gd name="connsiteY25" fmla="*/ 407253 h 1531091"/>
              <a:gd name="connsiteX26" fmla="*/ 1735 w 1347697"/>
              <a:gd name="connsiteY26" fmla="*/ 272277 h 1531091"/>
              <a:gd name="connsiteX27" fmla="*/ 28399 w 1347697"/>
              <a:gd name="connsiteY27" fmla="*/ 108983 h 1531091"/>
              <a:gd name="connsiteX28" fmla="*/ 129354 w 1347697"/>
              <a:gd name="connsiteY28" fmla="*/ 14930 h 1531091"/>
              <a:gd name="connsiteX0" fmla="*/ 129354 w 1347697"/>
              <a:gd name="connsiteY0" fmla="*/ 14930 h 1531318"/>
              <a:gd name="connsiteX1" fmla="*/ 285745 w 1347697"/>
              <a:gd name="connsiteY1" fmla="*/ 2311 h 1531318"/>
              <a:gd name="connsiteX2" fmla="*/ 412394 w 1347697"/>
              <a:gd name="connsiteY2" fmla="*/ 36832 h 1531318"/>
              <a:gd name="connsiteX3" fmla="*/ 489050 w 1347697"/>
              <a:gd name="connsiteY3" fmla="*/ 113489 h 1531318"/>
              <a:gd name="connsiteX4" fmla="*/ 517140 w 1347697"/>
              <a:gd name="connsiteY4" fmla="*/ 195378 h 1531318"/>
              <a:gd name="connsiteX5" fmla="*/ 514618 w 1347697"/>
              <a:gd name="connsiteY5" fmla="*/ 295989 h 1531318"/>
              <a:gd name="connsiteX6" fmla="*/ 521903 w 1347697"/>
              <a:gd name="connsiteY6" fmla="*/ 376310 h 1531318"/>
              <a:gd name="connsiteX7" fmla="*/ 587608 w 1347697"/>
              <a:gd name="connsiteY7" fmla="*/ 513196 h 1531318"/>
              <a:gd name="connsiteX8" fmla="*/ 697117 w 1347697"/>
              <a:gd name="connsiteY8" fmla="*/ 633656 h 1531318"/>
              <a:gd name="connsiteX9" fmla="*/ 834004 w 1347697"/>
              <a:gd name="connsiteY9" fmla="*/ 776018 h 1531318"/>
              <a:gd name="connsiteX10" fmla="*/ 910660 w 1347697"/>
              <a:gd name="connsiteY10" fmla="*/ 852674 h 1531318"/>
              <a:gd name="connsiteX11" fmla="*/ 1018743 w 1347697"/>
              <a:gd name="connsiteY11" fmla="*/ 951232 h 1531318"/>
              <a:gd name="connsiteX12" fmla="*/ 1157055 w 1347697"/>
              <a:gd name="connsiteY12" fmla="*/ 1016938 h 1531318"/>
              <a:gd name="connsiteX13" fmla="*/ 1266792 w 1347697"/>
              <a:gd name="connsiteY13" fmla="*/ 1064791 h 1531318"/>
              <a:gd name="connsiteX14" fmla="*/ 1341310 w 1347697"/>
              <a:gd name="connsiteY14" fmla="*/ 1180489 h 1531318"/>
              <a:gd name="connsiteX15" fmla="*/ 1327977 w 1347697"/>
              <a:gd name="connsiteY15" fmla="*/ 1418314 h 1531318"/>
              <a:gd name="connsiteX16" fmla="*/ 1202285 w 1347697"/>
              <a:gd name="connsiteY16" fmla="*/ 1522105 h 1531318"/>
              <a:gd name="connsiteX17" fmla="*/ 970176 w 1347697"/>
              <a:gd name="connsiteY17" fmla="*/ 1508773 h 1531318"/>
              <a:gd name="connsiteX18" fmla="*/ 849004 w 1347697"/>
              <a:gd name="connsiteY18" fmla="*/ 1368079 h 1531318"/>
              <a:gd name="connsiteX19" fmla="*/ 849719 w 1347697"/>
              <a:gd name="connsiteY19" fmla="*/ 1151673 h 1531318"/>
              <a:gd name="connsiteX20" fmla="*/ 794478 w 1347697"/>
              <a:gd name="connsiteY20" fmla="*/ 992170 h 1531318"/>
              <a:gd name="connsiteX21" fmla="*/ 655452 w 1347697"/>
              <a:gd name="connsiteY21" fmla="*/ 824811 h 1531318"/>
              <a:gd name="connsiteX22" fmla="*/ 414291 w 1347697"/>
              <a:gd name="connsiteY22" fmla="*/ 598422 h 1531318"/>
              <a:gd name="connsiteX23" fmla="*/ 294786 w 1347697"/>
              <a:gd name="connsiteY23" fmla="*/ 525102 h 1531318"/>
              <a:gd name="connsiteX24" fmla="*/ 133146 w 1347697"/>
              <a:gd name="connsiteY24" fmla="*/ 491295 h 1531318"/>
              <a:gd name="connsiteX25" fmla="*/ 42915 w 1347697"/>
              <a:gd name="connsiteY25" fmla="*/ 407253 h 1531318"/>
              <a:gd name="connsiteX26" fmla="*/ 1735 w 1347697"/>
              <a:gd name="connsiteY26" fmla="*/ 272277 h 1531318"/>
              <a:gd name="connsiteX27" fmla="*/ 28399 w 1347697"/>
              <a:gd name="connsiteY27" fmla="*/ 108983 h 1531318"/>
              <a:gd name="connsiteX28" fmla="*/ 129354 w 1347697"/>
              <a:gd name="connsiteY28" fmla="*/ 14930 h 1531318"/>
              <a:gd name="connsiteX0" fmla="*/ 129354 w 1355095"/>
              <a:gd name="connsiteY0" fmla="*/ 14930 h 1531318"/>
              <a:gd name="connsiteX1" fmla="*/ 285745 w 1355095"/>
              <a:gd name="connsiteY1" fmla="*/ 2311 h 1531318"/>
              <a:gd name="connsiteX2" fmla="*/ 412394 w 1355095"/>
              <a:gd name="connsiteY2" fmla="*/ 36832 h 1531318"/>
              <a:gd name="connsiteX3" fmla="*/ 489050 w 1355095"/>
              <a:gd name="connsiteY3" fmla="*/ 113489 h 1531318"/>
              <a:gd name="connsiteX4" fmla="*/ 517140 w 1355095"/>
              <a:gd name="connsiteY4" fmla="*/ 195378 h 1531318"/>
              <a:gd name="connsiteX5" fmla="*/ 514618 w 1355095"/>
              <a:gd name="connsiteY5" fmla="*/ 295989 h 1531318"/>
              <a:gd name="connsiteX6" fmla="*/ 521903 w 1355095"/>
              <a:gd name="connsiteY6" fmla="*/ 376310 h 1531318"/>
              <a:gd name="connsiteX7" fmla="*/ 587608 w 1355095"/>
              <a:gd name="connsiteY7" fmla="*/ 513196 h 1531318"/>
              <a:gd name="connsiteX8" fmla="*/ 697117 w 1355095"/>
              <a:gd name="connsiteY8" fmla="*/ 633656 h 1531318"/>
              <a:gd name="connsiteX9" fmla="*/ 834004 w 1355095"/>
              <a:gd name="connsiteY9" fmla="*/ 776018 h 1531318"/>
              <a:gd name="connsiteX10" fmla="*/ 910660 w 1355095"/>
              <a:gd name="connsiteY10" fmla="*/ 852674 h 1531318"/>
              <a:gd name="connsiteX11" fmla="*/ 1018743 w 1355095"/>
              <a:gd name="connsiteY11" fmla="*/ 951232 h 1531318"/>
              <a:gd name="connsiteX12" fmla="*/ 1157055 w 1355095"/>
              <a:gd name="connsiteY12" fmla="*/ 1016938 h 1531318"/>
              <a:gd name="connsiteX13" fmla="*/ 1266792 w 1355095"/>
              <a:gd name="connsiteY13" fmla="*/ 1064791 h 1531318"/>
              <a:gd name="connsiteX14" fmla="*/ 1350835 w 1355095"/>
              <a:gd name="connsiteY14" fmla="*/ 1199539 h 1531318"/>
              <a:gd name="connsiteX15" fmla="*/ 1327977 w 1355095"/>
              <a:gd name="connsiteY15" fmla="*/ 1418314 h 1531318"/>
              <a:gd name="connsiteX16" fmla="*/ 1202285 w 1355095"/>
              <a:gd name="connsiteY16" fmla="*/ 1522105 h 1531318"/>
              <a:gd name="connsiteX17" fmla="*/ 970176 w 1355095"/>
              <a:gd name="connsiteY17" fmla="*/ 1508773 h 1531318"/>
              <a:gd name="connsiteX18" fmla="*/ 849004 w 1355095"/>
              <a:gd name="connsiteY18" fmla="*/ 1368079 h 1531318"/>
              <a:gd name="connsiteX19" fmla="*/ 849719 w 1355095"/>
              <a:gd name="connsiteY19" fmla="*/ 1151673 h 1531318"/>
              <a:gd name="connsiteX20" fmla="*/ 794478 w 1355095"/>
              <a:gd name="connsiteY20" fmla="*/ 992170 h 1531318"/>
              <a:gd name="connsiteX21" fmla="*/ 655452 w 1355095"/>
              <a:gd name="connsiteY21" fmla="*/ 824811 h 1531318"/>
              <a:gd name="connsiteX22" fmla="*/ 414291 w 1355095"/>
              <a:gd name="connsiteY22" fmla="*/ 598422 h 1531318"/>
              <a:gd name="connsiteX23" fmla="*/ 294786 w 1355095"/>
              <a:gd name="connsiteY23" fmla="*/ 525102 h 1531318"/>
              <a:gd name="connsiteX24" fmla="*/ 133146 w 1355095"/>
              <a:gd name="connsiteY24" fmla="*/ 491295 h 1531318"/>
              <a:gd name="connsiteX25" fmla="*/ 42915 w 1355095"/>
              <a:gd name="connsiteY25" fmla="*/ 407253 h 1531318"/>
              <a:gd name="connsiteX26" fmla="*/ 1735 w 1355095"/>
              <a:gd name="connsiteY26" fmla="*/ 272277 h 1531318"/>
              <a:gd name="connsiteX27" fmla="*/ 28399 w 1355095"/>
              <a:gd name="connsiteY27" fmla="*/ 108983 h 1531318"/>
              <a:gd name="connsiteX28" fmla="*/ 129354 w 1355095"/>
              <a:gd name="connsiteY28" fmla="*/ 14930 h 1531318"/>
              <a:gd name="connsiteX0" fmla="*/ 129354 w 1357395"/>
              <a:gd name="connsiteY0" fmla="*/ 14930 h 1531318"/>
              <a:gd name="connsiteX1" fmla="*/ 285745 w 1357395"/>
              <a:gd name="connsiteY1" fmla="*/ 2311 h 1531318"/>
              <a:gd name="connsiteX2" fmla="*/ 412394 w 1357395"/>
              <a:gd name="connsiteY2" fmla="*/ 36832 h 1531318"/>
              <a:gd name="connsiteX3" fmla="*/ 489050 w 1357395"/>
              <a:gd name="connsiteY3" fmla="*/ 113489 h 1531318"/>
              <a:gd name="connsiteX4" fmla="*/ 517140 w 1357395"/>
              <a:gd name="connsiteY4" fmla="*/ 195378 h 1531318"/>
              <a:gd name="connsiteX5" fmla="*/ 514618 w 1357395"/>
              <a:gd name="connsiteY5" fmla="*/ 295989 h 1531318"/>
              <a:gd name="connsiteX6" fmla="*/ 521903 w 1357395"/>
              <a:gd name="connsiteY6" fmla="*/ 376310 h 1531318"/>
              <a:gd name="connsiteX7" fmla="*/ 587608 w 1357395"/>
              <a:gd name="connsiteY7" fmla="*/ 513196 h 1531318"/>
              <a:gd name="connsiteX8" fmla="*/ 697117 w 1357395"/>
              <a:gd name="connsiteY8" fmla="*/ 633656 h 1531318"/>
              <a:gd name="connsiteX9" fmla="*/ 834004 w 1357395"/>
              <a:gd name="connsiteY9" fmla="*/ 776018 h 1531318"/>
              <a:gd name="connsiteX10" fmla="*/ 910660 w 1357395"/>
              <a:gd name="connsiteY10" fmla="*/ 852674 h 1531318"/>
              <a:gd name="connsiteX11" fmla="*/ 1018743 w 1357395"/>
              <a:gd name="connsiteY11" fmla="*/ 951232 h 1531318"/>
              <a:gd name="connsiteX12" fmla="*/ 1157055 w 1357395"/>
              <a:gd name="connsiteY12" fmla="*/ 1016938 h 1531318"/>
              <a:gd name="connsiteX13" fmla="*/ 1266792 w 1357395"/>
              <a:gd name="connsiteY13" fmla="*/ 1064791 h 1531318"/>
              <a:gd name="connsiteX14" fmla="*/ 1350835 w 1357395"/>
              <a:gd name="connsiteY14" fmla="*/ 1199539 h 1531318"/>
              <a:gd name="connsiteX15" fmla="*/ 1335120 w 1357395"/>
              <a:gd name="connsiteY15" fmla="*/ 1418314 h 1531318"/>
              <a:gd name="connsiteX16" fmla="*/ 1202285 w 1357395"/>
              <a:gd name="connsiteY16" fmla="*/ 1522105 h 1531318"/>
              <a:gd name="connsiteX17" fmla="*/ 970176 w 1357395"/>
              <a:gd name="connsiteY17" fmla="*/ 1508773 h 1531318"/>
              <a:gd name="connsiteX18" fmla="*/ 849004 w 1357395"/>
              <a:gd name="connsiteY18" fmla="*/ 1368079 h 1531318"/>
              <a:gd name="connsiteX19" fmla="*/ 849719 w 1357395"/>
              <a:gd name="connsiteY19" fmla="*/ 1151673 h 1531318"/>
              <a:gd name="connsiteX20" fmla="*/ 794478 w 1357395"/>
              <a:gd name="connsiteY20" fmla="*/ 992170 h 1531318"/>
              <a:gd name="connsiteX21" fmla="*/ 655452 w 1357395"/>
              <a:gd name="connsiteY21" fmla="*/ 824811 h 1531318"/>
              <a:gd name="connsiteX22" fmla="*/ 414291 w 1357395"/>
              <a:gd name="connsiteY22" fmla="*/ 598422 h 1531318"/>
              <a:gd name="connsiteX23" fmla="*/ 294786 w 1357395"/>
              <a:gd name="connsiteY23" fmla="*/ 525102 h 1531318"/>
              <a:gd name="connsiteX24" fmla="*/ 133146 w 1357395"/>
              <a:gd name="connsiteY24" fmla="*/ 491295 h 1531318"/>
              <a:gd name="connsiteX25" fmla="*/ 42915 w 1357395"/>
              <a:gd name="connsiteY25" fmla="*/ 407253 h 1531318"/>
              <a:gd name="connsiteX26" fmla="*/ 1735 w 1357395"/>
              <a:gd name="connsiteY26" fmla="*/ 272277 h 1531318"/>
              <a:gd name="connsiteX27" fmla="*/ 28399 w 1357395"/>
              <a:gd name="connsiteY27" fmla="*/ 108983 h 1531318"/>
              <a:gd name="connsiteX28" fmla="*/ 129354 w 1357395"/>
              <a:gd name="connsiteY28" fmla="*/ 14930 h 1531318"/>
              <a:gd name="connsiteX0" fmla="*/ 129354 w 1357395"/>
              <a:gd name="connsiteY0" fmla="*/ 14930 h 1531318"/>
              <a:gd name="connsiteX1" fmla="*/ 285745 w 1357395"/>
              <a:gd name="connsiteY1" fmla="*/ 2311 h 1531318"/>
              <a:gd name="connsiteX2" fmla="*/ 412394 w 1357395"/>
              <a:gd name="connsiteY2" fmla="*/ 36832 h 1531318"/>
              <a:gd name="connsiteX3" fmla="*/ 484287 w 1357395"/>
              <a:gd name="connsiteY3" fmla="*/ 111108 h 1531318"/>
              <a:gd name="connsiteX4" fmla="*/ 517140 w 1357395"/>
              <a:gd name="connsiteY4" fmla="*/ 195378 h 1531318"/>
              <a:gd name="connsiteX5" fmla="*/ 514618 w 1357395"/>
              <a:gd name="connsiteY5" fmla="*/ 295989 h 1531318"/>
              <a:gd name="connsiteX6" fmla="*/ 521903 w 1357395"/>
              <a:gd name="connsiteY6" fmla="*/ 376310 h 1531318"/>
              <a:gd name="connsiteX7" fmla="*/ 587608 w 1357395"/>
              <a:gd name="connsiteY7" fmla="*/ 513196 h 1531318"/>
              <a:gd name="connsiteX8" fmla="*/ 697117 w 1357395"/>
              <a:gd name="connsiteY8" fmla="*/ 633656 h 1531318"/>
              <a:gd name="connsiteX9" fmla="*/ 834004 w 1357395"/>
              <a:gd name="connsiteY9" fmla="*/ 776018 h 1531318"/>
              <a:gd name="connsiteX10" fmla="*/ 910660 w 1357395"/>
              <a:gd name="connsiteY10" fmla="*/ 852674 h 1531318"/>
              <a:gd name="connsiteX11" fmla="*/ 1018743 w 1357395"/>
              <a:gd name="connsiteY11" fmla="*/ 951232 h 1531318"/>
              <a:gd name="connsiteX12" fmla="*/ 1157055 w 1357395"/>
              <a:gd name="connsiteY12" fmla="*/ 1016938 h 1531318"/>
              <a:gd name="connsiteX13" fmla="*/ 1266792 w 1357395"/>
              <a:gd name="connsiteY13" fmla="*/ 1064791 h 1531318"/>
              <a:gd name="connsiteX14" fmla="*/ 1350835 w 1357395"/>
              <a:gd name="connsiteY14" fmla="*/ 1199539 h 1531318"/>
              <a:gd name="connsiteX15" fmla="*/ 1335120 w 1357395"/>
              <a:gd name="connsiteY15" fmla="*/ 1418314 h 1531318"/>
              <a:gd name="connsiteX16" fmla="*/ 1202285 w 1357395"/>
              <a:gd name="connsiteY16" fmla="*/ 1522105 h 1531318"/>
              <a:gd name="connsiteX17" fmla="*/ 970176 w 1357395"/>
              <a:gd name="connsiteY17" fmla="*/ 1508773 h 1531318"/>
              <a:gd name="connsiteX18" fmla="*/ 849004 w 1357395"/>
              <a:gd name="connsiteY18" fmla="*/ 1368079 h 1531318"/>
              <a:gd name="connsiteX19" fmla="*/ 849719 w 1357395"/>
              <a:gd name="connsiteY19" fmla="*/ 1151673 h 1531318"/>
              <a:gd name="connsiteX20" fmla="*/ 794478 w 1357395"/>
              <a:gd name="connsiteY20" fmla="*/ 992170 h 1531318"/>
              <a:gd name="connsiteX21" fmla="*/ 655452 w 1357395"/>
              <a:gd name="connsiteY21" fmla="*/ 824811 h 1531318"/>
              <a:gd name="connsiteX22" fmla="*/ 414291 w 1357395"/>
              <a:gd name="connsiteY22" fmla="*/ 598422 h 1531318"/>
              <a:gd name="connsiteX23" fmla="*/ 294786 w 1357395"/>
              <a:gd name="connsiteY23" fmla="*/ 525102 h 1531318"/>
              <a:gd name="connsiteX24" fmla="*/ 133146 w 1357395"/>
              <a:gd name="connsiteY24" fmla="*/ 491295 h 1531318"/>
              <a:gd name="connsiteX25" fmla="*/ 42915 w 1357395"/>
              <a:gd name="connsiteY25" fmla="*/ 407253 h 1531318"/>
              <a:gd name="connsiteX26" fmla="*/ 1735 w 1357395"/>
              <a:gd name="connsiteY26" fmla="*/ 272277 h 1531318"/>
              <a:gd name="connsiteX27" fmla="*/ 28399 w 1357395"/>
              <a:gd name="connsiteY27" fmla="*/ 108983 h 1531318"/>
              <a:gd name="connsiteX28" fmla="*/ 129354 w 1357395"/>
              <a:gd name="connsiteY28" fmla="*/ 14930 h 1531318"/>
              <a:gd name="connsiteX0" fmla="*/ 129354 w 1357395"/>
              <a:gd name="connsiteY0" fmla="*/ 14930 h 1531318"/>
              <a:gd name="connsiteX1" fmla="*/ 285745 w 1357395"/>
              <a:gd name="connsiteY1" fmla="*/ 2311 h 1531318"/>
              <a:gd name="connsiteX2" fmla="*/ 412394 w 1357395"/>
              <a:gd name="connsiteY2" fmla="*/ 36832 h 1531318"/>
              <a:gd name="connsiteX3" fmla="*/ 484287 w 1357395"/>
              <a:gd name="connsiteY3" fmla="*/ 111108 h 1531318"/>
              <a:gd name="connsiteX4" fmla="*/ 512377 w 1357395"/>
              <a:gd name="connsiteY4" fmla="*/ 197759 h 1531318"/>
              <a:gd name="connsiteX5" fmla="*/ 514618 w 1357395"/>
              <a:gd name="connsiteY5" fmla="*/ 295989 h 1531318"/>
              <a:gd name="connsiteX6" fmla="*/ 521903 w 1357395"/>
              <a:gd name="connsiteY6" fmla="*/ 376310 h 1531318"/>
              <a:gd name="connsiteX7" fmla="*/ 587608 w 1357395"/>
              <a:gd name="connsiteY7" fmla="*/ 513196 h 1531318"/>
              <a:gd name="connsiteX8" fmla="*/ 697117 w 1357395"/>
              <a:gd name="connsiteY8" fmla="*/ 633656 h 1531318"/>
              <a:gd name="connsiteX9" fmla="*/ 834004 w 1357395"/>
              <a:gd name="connsiteY9" fmla="*/ 776018 h 1531318"/>
              <a:gd name="connsiteX10" fmla="*/ 910660 w 1357395"/>
              <a:gd name="connsiteY10" fmla="*/ 852674 h 1531318"/>
              <a:gd name="connsiteX11" fmla="*/ 1018743 w 1357395"/>
              <a:gd name="connsiteY11" fmla="*/ 951232 h 1531318"/>
              <a:gd name="connsiteX12" fmla="*/ 1157055 w 1357395"/>
              <a:gd name="connsiteY12" fmla="*/ 1016938 h 1531318"/>
              <a:gd name="connsiteX13" fmla="*/ 1266792 w 1357395"/>
              <a:gd name="connsiteY13" fmla="*/ 1064791 h 1531318"/>
              <a:gd name="connsiteX14" fmla="*/ 1350835 w 1357395"/>
              <a:gd name="connsiteY14" fmla="*/ 1199539 h 1531318"/>
              <a:gd name="connsiteX15" fmla="*/ 1335120 w 1357395"/>
              <a:gd name="connsiteY15" fmla="*/ 1418314 h 1531318"/>
              <a:gd name="connsiteX16" fmla="*/ 1202285 w 1357395"/>
              <a:gd name="connsiteY16" fmla="*/ 1522105 h 1531318"/>
              <a:gd name="connsiteX17" fmla="*/ 970176 w 1357395"/>
              <a:gd name="connsiteY17" fmla="*/ 1508773 h 1531318"/>
              <a:gd name="connsiteX18" fmla="*/ 849004 w 1357395"/>
              <a:gd name="connsiteY18" fmla="*/ 1368079 h 1531318"/>
              <a:gd name="connsiteX19" fmla="*/ 849719 w 1357395"/>
              <a:gd name="connsiteY19" fmla="*/ 1151673 h 1531318"/>
              <a:gd name="connsiteX20" fmla="*/ 794478 w 1357395"/>
              <a:gd name="connsiteY20" fmla="*/ 992170 h 1531318"/>
              <a:gd name="connsiteX21" fmla="*/ 655452 w 1357395"/>
              <a:gd name="connsiteY21" fmla="*/ 824811 h 1531318"/>
              <a:gd name="connsiteX22" fmla="*/ 414291 w 1357395"/>
              <a:gd name="connsiteY22" fmla="*/ 598422 h 1531318"/>
              <a:gd name="connsiteX23" fmla="*/ 294786 w 1357395"/>
              <a:gd name="connsiteY23" fmla="*/ 525102 h 1531318"/>
              <a:gd name="connsiteX24" fmla="*/ 133146 w 1357395"/>
              <a:gd name="connsiteY24" fmla="*/ 491295 h 1531318"/>
              <a:gd name="connsiteX25" fmla="*/ 42915 w 1357395"/>
              <a:gd name="connsiteY25" fmla="*/ 407253 h 1531318"/>
              <a:gd name="connsiteX26" fmla="*/ 1735 w 1357395"/>
              <a:gd name="connsiteY26" fmla="*/ 272277 h 1531318"/>
              <a:gd name="connsiteX27" fmla="*/ 28399 w 1357395"/>
              <a:gd name="connsiteY27" fmla="*/ 108983 h 1531318"/>
              <a:gd name="connsiteX28" fmla="*/ 129354 w 1357395"/>
              <a:gd name="connsiteY28" fmla="*/ 14930 h 1531318"/>
              <a:gd name="connsiteX0" fmla="*/ 131768 w 1357428"/>
              <a:gd name="connsiteY0" fmla="*/ 20388 h 1529632"/>
              <a:gd name="connsiteX1" fmla="*/ 285778 w 1357428"/>
              <a:gd name="connsiteY1" fmla="*/ 625 h 1529632"/>
              <a:gd name="connsiteX2" fmla="*/ 412427 w 1357428"/>
              <a:gd name="connsiteY2" fmla="*/ 35146 h 1529632"/>
              <a:gd name="connsiteX3" fmla="*/ 484320 w 1357428"/>
              <a:gd name="connsiteY3" fmla="*/ 109422 h 1529632"/>
              <a:gd name="connsiteX4" fmla="*/ 512410 w 1357428"/>
              <a:gd name="connsiteY4" fmla="*/ 196073 h 1529632"/>
              <a:gd name="connsiteX5" fmla="*/ 514651 w 1357428"/>
              <a:gd name="connsiteY5" fmla="*/ 294303 h 1529632"/>
              <a:gd name="connsiteX6" fmla="*/ 521936 w 1357428"/>
              <a:gd name="connsiteY6" fmla="*/ 374624 h 1529632"/>
              <a:gd name="connsiteX7" fmla="*/ 587641 w 1357428"/>
              <a:gd name="connsiteY7" fmla="*/ 511510 h 1529632"/>
              <a:gd name="connsiteX8" fmla="*/ 697150 w 1357428"/>
              <a:gd name="connsiteY8" fmla="*/ 631970 h 1529632"/>
              <a:gd name="connsiteX9" fmla="*/ 834037 w 1357428"/>
              <a:gd name="connsiteY9" fmla="*/ 774332 h 1529632"/>
              <a:gd name="connsiteX10" fmla="*/ 910693 w 1357428"/>
              <a:gd name="connsiteY10" fmla="*/ 850988 h 1529632"/>
              <a:gd name="connsiteX11" fmla="*/ 1018776 w 1357428"/>
              <a:gd name="connsiteY11" fmla="*/ 949546 h 1529632"/>
              <a:gd name="connsiteX12" fmla="*/ 1157088 w 1357428"/>
              <a:gd name="connsiteY12" fmla="*/ 1015252 h 1529632"/>
              <a:gd name="connsiteX13" fmla="*/ 1266825 w 1357428"/>
              <a:gd name="connsiteY13" fmla="*/ 1063105 h 1529632"/>
              <a:gd name="connsiteX14" fmla="*/ 1350868 w 1357428"/>
              <a:gd name="connsiteY14" fmla="*/ 1197853 h 1529632"/>
              <a:gd name="connsiteX15" fmla="*/ 1335153 w 1357428"/>
              <a:gd name="connsiteY15" fmla="*/ 1416628 h 1529632"/>
              <a:gd name="connsiteX16" fmla="*/ 1202318 w 1357428"/>
              <a:gd name="connsiteY16" fmla="*/ 1520419 h 1529632"/>
              <a:gd name="connsiteX17" fmla="*/ 970209 w 1357428"/>
              <a:gd name="connsiteY17" fmla="*/ 1507087 h 1529632"/>
              <a:gd name="connsiteX18" fmla="*/ 849037 w 1357428"/>
              <a:gd name="connsiteY18" fmla="*/ 1366393 h 1529632"/>
              <a:gd name="connsiteX19" fmla="*/ 849752 w 1357428"/>
              <a:gd name="connsiteY19" fmla="*/ 1149987 h 1529632"/>
              <a:gd name="connsiteX20" fmla="*/ 794511 w 1357428"/>
              <a:gd name="connsiteY20" fmla="*/ 990484 h 1529632"/>
              <a:gd name="connsiteX21" fmla="*/ 655485 w 1357428"/>
              <a:gd name="connsiteY21" fmla="*/ 823125 h 1529632"/>
              <a:gd name="connsiteX22" fmla="*/ 414324 w 1357428"/>
              <a:gd name="connsiteY22" fmla="*/ 596736 h 1529632"/>
              <a:gd name="connsiteX23" fmla="*/ 294819 w 1357428"/>
              <a:gd name="connsiteY23" fmla="*/ 523416 h 1529632"/>
              <a:gd name="connsiteX24" fmla="*/ 133179 w 1357428"/>
              <a:gd name="connsiteY24" fmla="*/ 489609 h 1529632"/>
              <a:gd name="connsiteX25" fmla="*/ 42948 w 1357428"/>
              <a:gd name="connsiteY25" fmla="*/ 405567 h 1529632"/>
              <a:gd name="connsiteX26" fmla="*/ 1768 w 1357428"/>
              <a:gd name="connsiteY26" fmla="*/ 270591 h 1529632"/>
              <a:gd name="connsiteX27" fmla="*/ 28432 w 1357428"/>
              <a:gd name="connsiteY27" fmla="*/ 107297 h 1529632"/>
              <a:gd name="connsiteX28" fmla="*/ 131768 w 1357428"/>
              <a:gd name="connsiteY28" fmla="*/ 20388 h 152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57428" h="1529632">
                <a:moveTo>
                  <a:pt x="131768" y="20388"/>
                </a:moveTo>
                <a:cubicBezTo>
                  <a:pt x="174659" y="2609"/>
                  <a:pt x="239002" y="-1835"/>
                  <a:pt x="285778" y="625"/>
                </a:cubicBezTo>
                <a:cubicBezTo>
                  <a:pt x="332554" y="3085"/>
                  <a:pt x="379337" y="17013"/>
                  <a:pt x="412427" y="35146"/>
                </a:cubicBezTo>
                <a:cubicBezTo>
                  <a:pt x="445517" y="53279"/>
                  <a:pt x="467656" y="82601"/>
                  <a:pt x="484320" y="109422"/>
                </a:cubicBezTo>
                <a:cubicBezTo>
                  <a:pt x="500984" y="136243"/>
                  <a:pt x="507355" y="165260"/>
                  <a:pt x="512410" y="196073"/>
                </a:cubicBezTo>
                <a:cubicBezTo>
                  <a:pt x="517465" y="226886"/>
                  <a:pt x="514651" y="266926"/>
                  <a:pt x="514651" y="294303"/>
                </a:cubicBezTo>
                <a:cubicBezTo>
                  <a:pt x="514651" y="321680"/>
                  <a:pt x="509771" y="338423"/>
                  <a:pt x="521936" y="374624"/>
                </a:cubicBezTo>
                <a:cubicBezTo>
                  <a:pt x="534101" y="410825"/>
                  <a:pt x="558439" y="468619"/>
                  <a:pt x="587641" y="511510"/>
                </a:cubicBezTo>
                <a:cubicBezTo>
                  <a:pt x="616843" y="554401"/>
                  <a:pt x="656084" y="588166"/>
                  <a:pt x="697150" y="631970"/>
                </a:cubicBezTo>
                <a:cubicBezTo>
                  <a:pt x="738216" y="675774"/>
                  <a:pt x="798447" y="737829"/>
                  <a:pt x="834037" y="774332"/>
                </a:cubicBezTo>
                <a:cubicBezTo>
                  <a:pt x="869628" y="810835"/>
                  <a:pt x="879903" y="821786"/>
                  <a:pt x="910693" y="850988"/>
                </a:cubicBezTo>
                <a:cubicBezTo>
                  <a:pt x="941483" y="880190"/>
                  <a:pt x="977710" y="922169"/>
                  <a:pt x="1018776" y="949546"/>
                </a:cubicBezTo>
                <a:cubicBezTo>
                  <a:pt x="1059842" y="976923"/>
                  <a:pt x="1115747" y="996326"/>
                  <a:pt x="1157088" y="1015252"/>
                </a:cubicBezTo>
                <a:cubicBezTo>
                  <a:pt x="1198429" y="1034178"/>
                  <a:pt x="1234528" y="1032672"/>
                  <a:pt x="1266825" y="1063105"/>
                </a:cubicBezTo>
                <a:cubicBezTo>
                  <a:pt x="1299122" y="1093538"/>
                  <a:pt x="1339480" y="1138933"/>
                  <a:pt x="1350868" y="1197853"/>
                </a:cubicBezTo>
                <a:cubicBezTo>
                  <a:pt x="1362256" y="1256773"/>
                  <a:pt x="1359911" y="1362867"/>
                  <a:pt x="1335153" y="1416628"/>
                </a:cubicBezTo>
                <a:cubicBezTo>
                  <a:pt x="1310395" y="1470389"/>
                  <a:pt x="1263142" y="1505343"/>
                  <a:pt x="1202318" y="1520419"/>
                </a:cubicBezTo>
                <a:cubicBezTo>
                  <a:pt x="1141494" y="1535495"/>
                  <a:pt x="1029089" y="1532758"/>
                  <a:pt x="970209" y="1507087"/>
                </a:cubicBezTo>
                <a:cubicBezTo>
                  <a:pt x="911329" y="1481416"/>
                  <a:pt x="869113" y="1425910"/>
                  <a:pt x="849037" y="1366393"/>
                </a:cubicBezTo>
                <a:cubicBezTo>
                  <a:pt x="828961" y="1306876"/>
                  <a:pt x="858840" y="1212639"/>
                  <a:pt x="849752" y="1149987"/>
                </a:cubicBezTo>
                <a:cubicBezTo>
                  <a:pt x="840664" y="1087336"/>
                  <a:pt x="826889" y="1044961"/>
                  <a:pt x="794511" y="990484"/>
                </a:cubicBezTo>
                <a:cubicBezTo>
                  <a:pt x="762133" y="936007"/>
                  <a:pt x="718850" y="888750"/>
                  <a:pt x="655485" y="823125"/>
                </a:cubicBezTo>
                <a:cubicBezTo>
                  <a:pt x="592121" y="757500"/>
                  <a:pt x="474435" y="646687"/>
                  <a:pt x="414324" y="596736"/>
                </a:cubicBezTo>
                <a:cubicBezTo>
                  <a:pt x="354213" y="546785"/>
                  <a:pt x="341676" y="541270"/>
                  <a:pt x="294819" y="523416"/>
                </a:cubicBezTo>
                <a:cubicBezTo>
                  <a:pt x="247962" y="505562"/>
                  <a:pt x="175158" y="509251"/>
                  <a:pt x="133179" y="489609"/>
                </a:cubicBezTo>
                <a:cubicBezTo>
                  <a:pt x="91200" y="469967"/>
                  <a:pt x="64850" y="442070"/>
                  <a:pt x="42948" y="405567"/>
                </a:cubicBezTo>
                <a:cubicBezTo>
                  <a:pt x="21046" y="369064"/>
                  <a:pt x="8156" y="335384"/>
                  <a:pt x="1768" y="270591"/>
                </a:cubicBezTo>
                <a:cubicBezTo>
                  <a:pt x="-4620" y="205798"/>
                  <a:pt x="6765" y="148998"/>
                  <a:pt x="28432" y="107297"/>
                </a:cubicBezTo>
                <a:cubicBezTo>
                  <a:pt x="50099" y="65597"/>
                  <a:pt x="88877" y="38167"/>
                  <a:pt x="131768" y="20388"/>
                </a:cubicBezTo>
                <a:close/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97" name="Picture 3"/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778087" y="637255"/>
            <a:ext cx="741785" cy="72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8" name="Group 497"/>
          <p:cNvGrpSpPr/>
          <p:nvPr/>
        </p:nvGrpSpPr>
        <p:grpSpPr>
          <a:xfrm>
            <a:off x="3320750" y="-33642"/>
            <a:ext cx="1634494" cy="2075164"/>
            <a:chOff x="6445002" y="729714"/>
            <a:chExt cx="1634494" cy="2075164"/>
          </a:xfrm>
        </p:grpSpPr>
        <p:grpSp>
          <p:nvGrpSpPr>
            <p:cNvPr id="499" name="Group 498"/>
            <p:cNvGrpSpPr/>
            <p:nvPr/>
          </p:nvGrpSpPr>
          <p:grpSpPr>
            <a:xfrm>
              <a:off x="6461794" y="729714"/>
              <a:ext cx="1617702" cy="2043474"/>
              <a:chOff x="3318505" y="-34699"/>
              <a:chExt cx="1617702" cy="2043474"/>
            </a:xfrm>
          </p:grpSpPr>
          <p:pic>
            <p:nvPicPr>
              <p:cNvPr id="504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4122668" y="1101525"/>
                <a:ext cx="843157" cy="7839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5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41655" flipH="1">
                <a:off x="3125397" y="822658"/>
                <a:ext cx="2043474" cy="328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6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28538" flipH="1">
                <a:off x="3297001" y="90227"/>
                <a:ext cx="872795" cy="829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00" name="Group 499"/>
            <p:cNvGrpSpPr/>
            <p:nvPr/>
          </p:nvGrpSpPr>
          <p:grpSpPr>
            <a:xfrm>
              <a:off x="6445002" y="761404"/>
              <a:ext cx="993008" cy="2043474"/>
              <a:chOff x="3318505" y="-34699"/>
              <a:chExt cx="993008" cy="2043474"/>
            </a:xfrm>
          </p:grpSpPr>
          <p:pic>
            <p:nvPicPr>
              <p:cNvPr id="502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41655" flipH="1">
                <a:off x="3125397" y="822658"/>
                <a:ext cx="2043474" cy="328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3" name="Picture 7"/>
              <p:cNvPicPr>
                <a:picLocks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28538" flipH="1">
                <a:off x="3297001" y="90227"/>
                <a:ext cx="872795" cy="829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07" name="TextBox 506"/>
          <p:cNvSpPr txBox="1"/>
          <p:nvPr/>
        </p:nvSpPr>
        <p:spPr>
          <a:xfrm>
            <a:off x="3896663" y="1327440"/>
            <a:ext cx="453969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NMR</a:t>
            </a:r>
            <a:endParaRPr lang="en-AU" sz="1000" b="1" dirty="0"/>
          </a:p>
        </p:txBody>
      </p:sp>
      <p:sp>
        <p:nvSpPr>
          <p:cNvPr id="508" name="TextBox 507"/>
          <p:cNvSpPr txBox="1"/>
          <p:nvPr/>
        </p:nvSpPr>
        <p:spPr>
          <a:xfrm>
            <a:off x="1773794" y="-1212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b</a:t>
            </a:r>
            <a:endParaRPr lang="en-AU" sz="2400" b="1" dirty="0"/>
          </a:p>
        </p:txBody>
      </p:sp>
      <p:sp>
        <p:nvSpPr>
          <p:cNvPr id="509" name="TextBox 508"/>
          <p:cNvSpPr txBox="1"/>
          <p:nvPr/>
        </p:nvSpPr>
        <p:spPr>
          <a:xfrm>
            <a:off x="-80646" y="-16809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</a:t>
            </a:r>
            <a:endParaRPr lang="en-AU" sz="2400" b="1" dirty="0"/>
          </a:p>
        </p:txBody>
      </p:sp>
      <p:grpSp>
        <p:nvGrpSpPr>
          <p:cNvPr id="510" name="Group 509"/>
          <p:cNvGrpSpPr/>
          <p:nvPr/>
        </p:nvGrpSpPr>
        <p:grpSpPr>
          <a:xfrm>
            <a:off x="-1979186" y="-217945"/>
            <a:ext cx="1748876" cy="2000625"/>
            <a:chOff x="15896" y="-254149"/>
            <a:chExt cx="1842775" cy="2108042"/>
          </a:xfrm>
        </p:grpSpPr>
        <p:grpSp>
          <p:nvGrpSpPr>
            <p:cNvPr id="511" name="Group 510"/>
            <p:cNvGrpSpPr/>
            <p:nvPr/>
          </p:nvGrpSpPr>
          <p:grpSpPr>
            <a:xfrm>
              <a:off x="15896" y="546434"/>
              <a:ext cx="1796602" cy="1307459"/>
              <a:chOff x="5306987" y="2295525"/>
              <a:chExt cx="1991763" cy="1409003"/>
            </a:xfrm>
            <a:scene3d>
              <a:camera prst="orthographicFront">
                <a:rot lat="20031713" lon="18326888" rev="3840050"/>
              </a:camera>
              <a:lightRig rig="threePt" dir="t">
                <a:rot lat="0" lon="0" rev="18300000"/>
              </a:lightRig>
            </a:scene3d>
          </p:grpSpPr>
          <p:sp>
            <p:nvSpPr>
              <p:cNvPr id="529" name="Rectangle 528"/>
              <p:cNvSpPr/>
              <p:nvPr/>
            </p:nvSpPr>
            <p:spPr bwMode="auto">
              <a:xfrm>
                <a:off x="5306987" y="2696465"/>
                <a:ext cx="1970691" cy="1008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p3d extrusionH="139700"/>
              <a:extLst/>
            </p:spPr>
            <p:txBody>
              <a:bodyPr lIns="36000" tIns="0" rIns="36000" bIns="0" anchor="b"/>
              <a:lstStyle/>
              <a:p>
                <a:pPr algn="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AU" sz="1200" baseline="30000" dirty="0" smtClean="0">
                    <a:latin typeface="Arial" charset="0"/>
                    <a:ea typeface="ＭＳ Ｐゴシック" charset="0"/>
                  </a:rPr>
                  <a:t>28</a:t>
                </a:r>
                <a:r>
                  <a:rPr lang="en-AU" sz="1200" dirty="0" smtClean="0">
                    <a:latin typeface="Arial" charset="0"/>
                    <a:ea typeface="ＭＳ Ｐゴシック" charset="0"/>
                  </a:rPr>
                  <a:t>Si</a:t>
                </a:r>
                <a:endParaRPr lang="en-AU" sz="12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0" name="Rounded Rectangle 529"/>
              <p:cNvSpPr/>
              <p:nvPr/>
            </p:nvSpPr>
            <p:spPr bwMode="auto">
              <a:xfrm>
                <a:off x="5792789" y="2295525"/>
                <a:ext cx="1042986" cy="250825"/>
              </a:xfrm>
              <a:prstGeom prst="roundRect">
                <a:avLst/>
              </a:prstGeom>
              <a:solidFill>
                <a:srgbClr val="216DA3"/>
              </a:solidFill>
              <a:ln w="190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p3d extrusionH="139700"/>
              <a:extLst/>
            </p:spPr>
            <p:txBody>
              <a:bodyPr tIns="0" bIns="0" anchor="ctr"/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AU" sz="1100" dirty="0" smtClean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gate</a:t>
                </a:r>
                <a:endParaRPr lang="en-AU" sz="1100" dirty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 bwMode="auto">
              <a:xfrm>
                <a:off x="6228268" y="3402353"/>
                <a:ext cx="87100" cy="87099"/>
              </a:xfrm>
              <a:prstGeom prst="ellipse">
                <a:avLst/>
              </a:prstGeom>
              <a:solidFill>
                <a:srgbClr val="CBA127"/>
              </a:solidFill>
              <a:ln w="9525" cap="flat" cmpd="sng" algn="ctr">
                <a:solidFill>
                  <a:srgbClr val="CBA12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1"/>
                </a:glow>
                <a:softEdge rad="0"/>
              </a:effectLst>
              <a:sp3d z="44450">
                <a:bevelT w="44450" h="44450"/>
                <a:bevelB w="0" h="0"/>
              </a:sp3d>
              <a:extLst/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AU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 bwMode="auto">
              <a:xfrm>
                <a:off x="5328060" y="2546350"/>
                <a:ext cx="1970690" cy="1714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p3d extrusionH="139700"/>
              <a:extLst/>
            </p:spPr>
            <p:txBody>
              <a:bodyPr lIns="36000" tIns="0" rIns="36000" bIns="0"/>
              <a:lstStyle/>
              <a:p>
                <a:pPr algn="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r>
                  <a:rPr lang="en-AU" sz="1050" dirty="0" smtClean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SiO</a:t>
                </a:r>
                <a:r>
                  <a:rPr lang="en-AU" sz="1050" baseline="-25000" dirty="0" smtClean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2</a:t>
                </a:r>
                <a:endParaRPr lang="en-AU" sz="1050" baseline="-25000" dirty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3" name="Rectangle 31"/>
              <p:cNvSpPr>
                <a:spLocks noChangeArrowheads="1"/>
              </p:cNvSpPr>
              <p:nvPr/>
            </p:nvSpPr>
            <p:spPr bwMode="auto">
              <a:xfrm>
                <a:off x="5792788" y="2717800"/>
                <a:ext cx="1036637" cy="936625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sp3d/>
            </p:spPr>
            <p:txBody>
              <a:bodyPr/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AU" sz="1200" baseline="30000" dirty="0" smtClean="0"/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AU" sz="1200" baseline="30000" dirty="0"/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AU" sz="1400" baseline="30000" dirty="0" smtClean="0"/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AU" sz="1200" baseline="30000" dirty="0"/>
              </a:p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AU" sz="1200" b="1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AU" sz="1200" b="1" baseline="30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         </a:t>
                </a:r>
                <a:endParaRPr lang="en-AU" sz="12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>
              <a:off x="584727" y="1019391"/>
              <a:ext cx="393148" cy="624683"/>
              <a:chOff x="6982966" y="5673650"/>
              <a:chExt cx="435853" cy="673200"/>
            </a:xfrm>
            <a:scene3d>
              <a:camera prst="orthographicFront">
                <a:rot lat="20034000" lon="18324000" rev="3840000"/>
              </a:camera>
              <a:lightRig rig="threePt" dir="t"/>
            </a:scene3d>
          </p:grpSpPr>
          <p:cxnSp>
            <p:nvCxnSpPr>
              <p:cNvPr id="527" name="Straight Arrow Connector 526"/>
              <p:cNvCxnSpPr/>
              <p:nvPr/>
            </p:nvCxnSpPr>
            <p:spPr>
              <a:xfrm rot="16200000">
                <a:off x="7017475" y="6010250"/>
                <a:ext cx="673200" cy="0"/>
              </a:xfrm>
              <a:prstGeom prst="straightConnector1">
                <a:avLst/>
              </a:prstGeom>
              <a:ln w="28575">
                <a:solidFill>
                  <a:srgbClr val="216DA3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TextBox 527"/>
              <p:cNvSpPr txBox="1"/>
              <p:nvPr/>
            </p:nvSpPr>
            <p:spPr>
              <a:xfrm>
                <a:off x="6982966" y="5801610"/>
                <a:ext cx="435853" cy="45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1" i="1" dirty="0" err="1" smtClean="0">
                    <a:solidFill>
                      <a:srgbClr val="216DA3"/>
                    </a:solidFill>
                  </a:rPr>
                  <a:t>z</a:t>
                </a:r>
                <a:r>
                  <a:rPr lang="en-AU" sz="2000" b="1" i="1" baseline="-25000" dirty="0" err="1" smtClean="0">
                    <a:solidFill>
                      <a:srgbClr val="216DA3"/>
                    </a:solidFill>
                  </a:rPr>
                  <a:t>d</a:t>
                </a:r>
                <a:endParaRPr lang="en-AU" sz="2000" b="1" i="1" baseline="-25000" dirty="0">
                  <a:solidFill>
                    <a:srgbClr val="216DA3"/>
                  </a:solidFill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312867" y="-254149"/>
              <a:ext cx="1545804" cy="1790282"/>
              <a:chOff x="8017963" y="3553811"/>
              <a:chExt cx="1713721" cy="1929326"/>
            </a:xfrm>
            <a:scene3d>
              <a:camera prst="orthographicFront">
                <a:rot lat="2100000" lon="2400000" rev="0"/>
              </a:camera>
              <a:lightRig rig="threePt" dir="t"/>
            </a:scene3d>
          </p:grpSpPr>
          <p:cxnSp>
            <p:nvCxnSpPr>
              <p:cNvPr id="515" name="Straight Connector 514"/>
              <p:cNvCxnSpPr/>
              <p:nvPr/>
            </p:nvCxnSpPr>
            <p:spPr>
              <a:xfrm flipV="1">
                <a:off x="8376716" y="3898799"/>
                <a:ext cx="0" cy="153885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8245805" y="5285255"/>
                <a:ext cx="125625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TextBox 516"/>
              <p:cNvSpPr txBox="1"/>
              <p:nvPr/>
            </p:nvSpPr>
            <p:spPr>
              <a:xfrm>
                <a:off x="9414998" y="5051952"/>
                <a:ext cx="316686" cy="431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i="1" dirty="0" smtClean="0"/>
                  <a:t>z</a:t>
                </a:r>
                <a:endParaRPr lang="en-AU" sz="2000" i="1" dirty="0"/>
              </a:p>
            </p:txBody>
          </p:sp>
          <p:sp>
            <p:nvSpPr>
              <p:cNvPr id="518" name="TextBox 517"/>
              <p:cNvSpPr txBox="1"/>
              <p:nvPr/>
            </p:nvSpPr>
            <p:spPr>
              <a:xfrm rot="16200000">
                <a:off x="7809394" y="4178168"/>
                <a:ext cx="776667" cy="359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Energy</a:t>
                </a:r>
                <a:endParaRPr lang="en-AU" sz="1400" dirty="0"/>
              </a:p>
            </p:txBody>
          </p:sp>
          <p:sp>
            <p:nvSpPr>
              <p:cNvPr id="519" name="Freeform 518"/>
              <p:cNvSpPr/>
              <p:nvPr/>
            </p:nvSpPr>
            <p:spPr>
              <a:xfrm rot="16200000">
                <a:off x="8322391" y="4373681"/>
                <a:ext cx="890374" cy="777758"/>
              </a:xfrm>
              <a:custGeom>
                <a:avLst/>
                <a:gdLst>
                  <a:gd name="connsiteX0" fmla="*/ 174171 w 889663"/>
                  <a:gd name="connsiteY0" fmla="*/ 0 h 1099457"/>
                  <a:gd name="connsiteX1" fmla="*/ 870857 w 889663"/>
                  <a:gd name="connsiteY1" fmla="*/ 718457 h 1099457"/>
                  <a:gd name="connsiteX2" fmla="*/ 631371 w 889663"/>
                  <a:gd name="connsiteY2" fmla="*/ 979714 h 1099457"/>
                  <a:gd name="connsiteX3" fmla="*/ 0 w 889663"/>
                  <a:gd name="connsiteY3" fmla="*/ 1099457 h 1099457"/>
                  <a:gd name="connsiteX4" fmla="*/ 0 w 889663"/>
                  <a:gd name="connsiteY4" fmla="*/ 1099457 h 1099457"/>
                  <a:gd name="connsiteX0" fmla="*/ 174171 w 890374"/>
                  <a:gd name="connsiteY0" fmla="*/ 0 h 1099457"/>
                  <a:gd name="connsiteX1" fmla="*/ 870857 w 890374"/>
                  <a:gd name="connsiteY1" fmla="*/ 718457 h 1099457"/>
                  <a:gd name="connsiteX2" fmla="*/ 631371 w 890374"/>
                  <a:gd name="connsiteY2" fmla="*/ 979714 h 1099457"/>
                  <a:gd name="connsiteX3" fmla="*/ 0 w 890374"/>
                  <a:gd name="connsiteY3" fmla="*/ 1099457 h 1099457"/>
                  <a:gd name="connsiteX4" fmla="*/ 0 w 890374"/>
                  <a:gd name="connsiteY4" fmla="*/ 1099457 h 1099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0374" h="1099457">
                    <a:moveTo>
                      <a:pt x="174171" y="0"/>
                    </a:moveTo>
                    <a:cubicBezTo>
                      <a:pt x="484414" y="277585"/>
                      <a:pt x="794657" y="555171"/>
                      <a:pt x="870857" y="718457"/>
                    </a:cubicBezTo>
                    <a:cubicBezTo>
                      <a:pt x="947057" y="881743"/>
                      <a:pt x="786039" y="930502"/>
                      <a:pt x="631371" y="979714"/>
                    </a:cubicBezTo>
                    <a:cubicBezTo>
                      <a:pt x="476703" y="1028926"/>
                      <a:pt x="0" y="1099457"/>
                      <a:pt x="0" y="1099457"/>
                    </a:cubicBezTo>
                    <a:lnTo>
                      <a:pt x="0" y="10994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0" name="Freeform 519"/>
              <p:cNvSpPr/>
              <p:nvPr/>
            </p:nvSpPr>
            <p:spPr>
              <a:xfrm rot="16200000">
                <a:off x="8476792" y="4272354"/>
                <a:ext cx="1653934" cy="216847"/>
              </a:xfrm>
              <a:custGeom>
                <a:avLst/>
                <a:gdLst>
                  <a:gd name="connsiteX0" fmla="*/ 0 w 1581150"/>
                  <a:gd name="connsiteY0" fmla="*/ 0 h 585788"/>
                  <a:gd name="connsiteX1" fmla="*/ 681038 w 1581150"/>
                  <a:gd name="connsiteY1" fmla="*/ 71438 h 585788"/>
                  <a:gd name="connsiteX2" fmla="*/ 995363 w 1581150"/>
                  <a:gd name="connsiteY2" fmla="*/ 161925 h 585788"/>
                  <a:gd name="connsiteX3" fmla="*/ 1281113 w 1581150"/>
                  <a:gd name="connsiteY3" fmla="*/ 323850 h 585788"/>
                  <a:gd name="connsiteX4" fmla="*/ 1581150 w 1581150"/>
                  <a:gd name="connsiteY4" fmla="*/ 585788 h 585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150" h="585788">
                    <a:moveTo>
                      <a:pt x="0" y="0"/>
                    </a:moveTo>
                    <a:cubicBezTo>
                      <a:pt x="257572" y="22225"/>
                      <a:pt x="515144" y="44451"/>
                      <a:pt x="681038" y="71438"/>
                    </a:cubicBezTo>
                    <a:cubicBezTo>
                      <a:pt x="846932" y="98425"/>
                      <a:pt x="895350" y="119856"/>
                      <a:pt x="995363" y="161925"/>
                    </a:cubicBezTo>
                    <a:cubicBezTo>
                      <a:pt x="1095376" y="203994"/>
                      <a:pt x="1183482" y="253206"/>
                      <a:pt x="1281113" y="323850"/>
                    </a:cubicBezTo>
                    <a:cubicBezTo>
                      <a:pt x="1378744" y="394494"/>
                      <a:pt x="1479947" y="490141"/>
                      <a:pt x="1581150" y="5857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1" name="Straight Connector 520"/>
              <p:cNvCxnSpPr/>
              <p:nvPr/>
            </p:nvCxnSpPr>
            <p:spPr>
              <a:xfrm>
                <a:off x="8330397" y="4708801"/>
                <a:ext cx="360000" cy="0"/>
              </a:xfrm>
              <a:prstGeom prst="line">
                <a:avLst/>
              </a:prstGeom>
              <a:ln w="38100">
                <a:solidFill>
                  <a:srgbClr val="216D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rot="16200000">
                <a:off x="9165696" y="4694323"/>
                <a:ext cx="0" cy="288000"/>
              </a:xfrm>
              <a:prstGeom prst="line">
                <a:avLst/>
              </a:prstGeom>
              <a:ln w="38100">
                <a:solidFill>
                  <a:srgbClr val="216D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/>
                  <p:cNvSpPr txBox="1"/>
                  <p:nvPr/>
                </p:nvSpPr>
                <p:spPr>
                  <a:xfrm>
                    <a:off x="9117612" y="4491901"/>
                    <a:ext cx="531805" cy="349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400" i="1" smtClean="0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400" i="1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b="0" i="1" smtClean="0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en-AU" sz="1400" dirty="0">
                      <a:ln>
                        <a:solidFill>
                          <a:srgbClr val="216DA3"/>
                        </a:solidFill>
                      </a:ln>
                      <a:solidFill>
                        <a:srgbClr val="216DA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3" name="TextBox 5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12" y="4491901"/>
                    <a:ext cx="531805" cy="349489"/>
                  </a:xfrm>
                  <a:prstGeom prst="rect">
                    <a:avLst/>
                  </a:prstGeom>
                  <a:blipFill rotWithShape="1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/>
                  <p:cNvSpPr txBox="1"/>
                  <p:nvPr/>
                </p:nvSpPr>
                <p:spPr>
                  <a:xfrm>
                    <a:off x="8283989" y="4324168"/>
                    <a:ext cx="475628" cy="3494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400" b="0" i="1" smtClean="0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400" i="1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b="0" i="1" smtClean="0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oMath>
                      </m:oMathPara>
                    </a14:m>
                    <a:endParaRPr lang="en-AU" sz="1400" dirty="0">
                      <a:ln>
                        <a:solidFill>
                          <a:srgbClr val="216DA3"/>
                        </a:solidFill>
                      </a:ln>
                      <a:solidFill>
                        <a:srgbClr val="216DA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4" name="TextBox 5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989" y="4324168"/>
                    <a:ext cx="475628" cy="349489"/>
                  </a:xfrm>
                  <a:prstGeom prst="rect">
                    <a:avLst/>
                  </a:prstGeom>
                  <a:blipFill rotWithShape="1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5" name="Freeform 524"/>
              <p:cNvSpPr/>
              <p:nvPr/>
            </p:nvSpPr>
            <p:spPr>
              <a:xfrm rot="16200000">
                <a:off x="8773907" y="4006979"/>
                <a:ext cx="352515" cy="469735"/>
              </a:xfrm>
              <a:custGeom>
                <a:avLst/>
                <a:gdLst>
                  <a:gd name="connsiteX0" fmla="*/ 65314 w 262047"/>
                  <a:gd name="connsiteY0" fmla="*/ 0 h 664029"/>
                  <a:gd name="connsiteX1" fmla="*/ 261257 w 262047"/>
                  <a:gd name="connsiteY1" fmla="*/ 381000 h 664029"/>
                  <a:gd name="connsiteX2" fmla="*/ 0 w 262047"/>
                  <a:gd name="connsiteY2" fmla="*/ 664029 h 66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2047" h="664029">
                    <a:moveTo>
                      <a:pt x="65314" y="0"/>
                    </a:moveTo>
                    <a:cubicBezTo>
                      <a:pt x="168728" y="135164"/>
                      <a:pt x="272143" y="270329"/>
                      <a:pt x="261257" y="381000"/>
                    </a:cubicBezTo>
                    <a:cubicBezTo>
                      <a:pt x="250371" y="491671"/>
                      <a:pt x="125185" y="577850"/>
                      <a:pt x="0" y="664029"/>
                    </a:cubicBezTo>
                  </a:path>
                </a:pathLst>
              </a:custGeom>
              <a:noFill/>
              <a:ln>
                <a:solidFill>
                  <a:srgbClr val="216DA3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/>
                  <p:cNvSpPr txBox="1"/>
                  <p:nvPr/>
                </p:nvSpPr>
                <p:spPr>
                  <a:xfrm>
                    <a:off x="8795775" y="3633064"/>
                    <a:ext cx="544388" cy="454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000" i="1" smtClean="0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sz="2000" b="0" i="1" smtClean="0">
                                  <a:ln>
                                    <a:solidFill>
                                      <a:srgbClr val="216DA3"/>
                                    </a:solidFill>
                                  </a:ln>
                                  <a:solidFill>
                                    <a:srgbClr val="216DA3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AU" sz="2000" dirty="0">
                      <a:ln>
                        <a:solidFill>
                          <a:srgbClr val="216DA3"/>
                        </a:solidFill>
                      </a:ln>
                      <a:solidFill>
                        <a:srgbClr val="216DA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6" name="TextBox 5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5775" y="3633064"/>
                    <a:ext cx="544388" cy="454336"/>
                  </a:xfrm>
                  <a:prstGeom prst="rect">
                    <a:avLst/>
                  </a:prstGeom>
                  <a:blipFill rotWithShape="1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4" name="Rectangle 513"/>
            <p:cNvSpPr/>
            <p:nvPr/>
          </p:nvSpPr>
          <p:spPr>
            <a:xfrm>
              <a:off x="992915" y="1295904"/>
              <a:ext cx="454697" cy="356732"/>
            </a:xfrm>
            <a:prstGeom prst="rect">
              <a:avLst/>
            </a:prstGeom>
            <a:scene3d>
              <a:camera prst="orthographicFront">
                <a:rot lat="20034000" lon="18324000" rev="384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AU" sz="1600" b="1" baseline="30000" dirty="0" smtClean="0">
                  <a:solidFill>
                    <a:srgbClr val="CBA127"/>
                  </a:solidFill>
                </a:rPr>
                <a:t>31</a:t>
              </a:r>
              <a:r>
                <a:rPr lang="en-AU" sz="1600" b="1" dirty="0" smtClean="0">
                  <a:solidFill>
                    <a:srgbClr val="CBA127"/>
                  </a:solidFill>
                </a:rPr>
                <a:t>P</a:t>
              </a:r>
              <a:endParaRPr lang="en-AU" sz="1600" dirty="0">
                <a:solidFill>
                  <a:srgbClr val="CBA127"/>
                </a:solidFill>
              </a:endParaRPr>
            </a:p>
          </p:txBody>
        </p:sp>
      </p:grpSp>
      <p:pic>
        <p:nvPicPr>
          <p:cNvPr id="534" name="Picture 90488"/>
          <p:cNvPicPr>
            <a:picLocks noChangeArrowheads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59" t="7933" r="18443" b="33641"/>
          <a:stretch>
            <a:fillRect/>
          </a:stretch>
        </p:blipFill>
        <p:spPr bwMode="auto">
          <a:xfrm>
            <a:off x="3827813" y="2567704"/>
            <a:ext cx="807958" cy="6615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5" name="Picture 90487"/>
          <p:cNvPicPr>
            <a:picLocks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62" t="7938" r="18442" b="33636"/>
          <a:stretch>
            <a:fillRect/>
          </a:stretch>
        </p:blipFill>
        <p:spPr bwMode="auto">
          <a:xfrm>
            <a:off x="2761627" y="2276819"/>
            <a:ext cx="807958" cy="6615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" name="Picture 90489"/>
          <p:cNvPicPr>
            <a:picLocks noChangeArrowheads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64" t="7936" r="18443" b="33638"/>
          <a:stretch>
            <a:fillRect/>
          </a:stretch>
        </p:blipFill>
        <p:spPr bwMode="auto">
          <a:xfrm>
            <a:off x="594751" y="2608217"/>
            <a:ext cx="807958" cy="6615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7" name="Straight Connector 536"/>
          <p:cNvCxnSpPr>
            <a:stCxn id="536" idx="0"/>
          </p:cNvCxnSpPr>
          <p:nvPr/>
        </p:nvCxnSpPr>
        <p:spPr bwMode="auto">
          <a:xfrm flipH="1" flipV="1">
            <a:off x="461456" y="2312473"/>
            <a:ext cx="537274" cy="29574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8" name="Straight Connector 537"/>
          <p:cNvCxnSpPr>
            <a:stCxn id="597" idx="7"/>
            <a:endCxn id="535" idx="1"/>
          </p:cNvCxnSpPr>
          <p:nvPr/>
        </p:nvCxnSpPr>
        <p:spPr bwMode="auto">
          <a:xfrm flipV="1">
            <a:off x="2532747" y="2607607"/>
            <a:ext cx="228880" cy="15667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9" name="Straight Connector 538"/>
          <p:cNvCxnSpPr>
            <a:endCxn id="534" idx="2"/>
          </p:cNvCxnSpPr>
          <p:nvPr/>
        </p:nvCxnSpPr>
        <p:spPr bwMode="auto">
          <a:xfrm flipH="1" flipV="1">
            <a:off x="4231792" y="3229280"/>
            <a:ext cx="558826" cy="234713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0" name="Group 539"/>
          <p:cNvGrpSpPr/>
          <p:nvPr/>
        </p:nvGrpSpPr>
        <p:grpSpPr>
          <a:xfrm>
            <a:off x="468157" y="2271666"/>
            <a:ext cx="4271548" cy="1266290"/>
            <a:chOff x="780728" y="4124698"/>
            <a:chExt cx="3543300" cy="2124074"/>
          </a:xfrm>
          <a:effectLst/>
        </p:grpSpPr>
        <p:sp>
          <p:nvSpPr>
            <p:cNvPr id="541" name="Freeform 580"/>
            <p:cNvSpPr>
              <a:spLocks/>
            </p:cNvSpPr>
            <p:nvPr/>
          </p:nvSpPr>
          <p:spPr bwMode="auto">
            <a:xfrm>
              <a:off x="780728" y="4124698"/>
              <a:ext cx="1209675" cy="104775"/>
            </a:xfrm>
            <a:custGeom>
              <a:avLst/>
              <a:gdLst>
                <a:gd name="T0" fmla="*/ 12 w 762"/>
                <a:gd name="T1" fmla="*/ 0 h 66"/>
                <a:gd name="T2" fmla="*/ 30 w 762"/>
                <a:gd name="T3" fmla="*/ 0 h 66"/>
                <a:gd name="T4" fmla="*/ 48 w 762"/>
                <a:gd name="T5" fmla="*/ 0 h 66"/>
                <a:gd name="T6" fmla="*/ 66 w 762"/>
                <a:gd name="T7" fmla="*/ 0 h 66"/>
                <a:gd name="T8" fmla="*/ 84 w 762"/>
                <a:gd name="T9" fmla="*/ 0 h 66"/>
                <a:gd name="T10" fmla="*/ 102 w 762"/>
                <a:gd name="T11" fmla="*/ 6 h 66"/>
                <a:gd name="T12" fmla="*/ 120 w 762"/>
                <a:gd name="T13" fmla="*/ 6 h 66"/>
                <a:gd name="T14" fmla="*/ 138 w 762"/>
                <a:gd name="T15" fmla="*/ 6 h 66"/>
                <a:gd name="T16" fmla="*/ 156 w 762"/>
                <a:gd name="T17" fmla="*/ 6 h 66"/>
                <a:gd name="T18" fmla="*/ 174 w 762"/>
                <a:gd name="T19" fmla="*/ 6 h 66"/>
                <a:gd name="T20" fmla="*/ 192 w 762"/>
                <a:gd name="T21" fmla="*/ 6 h 66"/>
                <a:gd name="T22" fmla="*/ 210 w 762"/>
                <a:gd name="T23" fmla="*/ 6 h 66"/>
                <a:gd name="T24" fmla="*/ 228 w 762"/>
                <a:gd name="T25" fmla="*/ 6 h 66"/>
                <a:gd name="T26" fmla="*/ 246 w 762"/>
                <a:gd name="T27" fmla="*/ 6 h 66"/>
                <a:gd name="T28" fmla="*/ 264 w 762"/>
                <a:gd name="T29" fmla="*/ 6 h 66"/>
                <a:gd name="T30" fmla="*/ 282 w 762"/>
                <a:gd name="T31" fmla="*/ 6 h 66"/>
                <a:gd name="T32" fmla="*/ 300 w 762"/>
                <a:gd name="T33" fmla="*/ 6 h 66"/>
                <a:gd name="T34" fmla="*/ 318 w 762"/>
                <a:gd name="T35" fmla="*/ 6 h 66"/>
                <a:gd name="T36" fmla="*/ 336 w 762"/>
                <a:gd name="T37" fmla="*/ 12 h 66"/>
                <a:gd name="T38" fmla="*/ 354 w 762"/>
                <a:gd name="T39" fmla="*/ 12 h 66"/>
                <a:gd name="T40" fmla="*/ 372 w 762"/>
                <a:gd name="T41" fmla="*/ 12 h 66"/>
                <a:gd name="T42" fmla="*/ 390 w 762"/>
                <a:gd name="T43" fmla="*/ 12 h 66"/>
                <a:gd name="T44" fmla="*/ 408 w 762"/>
                <a:gd name="T45" fmla="*/ 12 h 66"/>
                <a:gd name="T46" fmla="*/ 426 w 762"/>
                <a:gd name="T47" fmla="*/ 12 h 66"/>
                <a:gd name="T48" fmla="*/ 444 w 762"/>
                <a:gd name="T49" fmla="*/ 12 h 66"/>
                <a:gd name="T50" fmla="*/ 462 w 762"/>
                <a:gd name="T51" fmla="*/ 18 h 66"/>
                <a:gd name="T52" fmla="*/ 480 w 762"/>
                <a:gd name="T53" fmla="*/ 18 h 66"/>
                <a:gd name="T54" fmla="*/ 498 w 762"/>
                <a:gd name="T55" fmla="*/ 18 h 66"/>
                <a:gd name="T56" fmla="*/ 516 w 762"/>
                <a:gd name="T57" fmla="*/ 18 h 66"/>
                <a:gd name="T58" fmla="*/ 534 w 762"/>
                <a:gd name="T59" fmla="*/ 24 h 66"/>
                <a:gd name="T60" fmla="*/ 552 w 762"/>
                <a:gd name="T61" fmla="*/ 24 h 66"/>
                <a:gd name="T62" fmla="*/ 570 w 762"/>
                <a:gd name="T63" fmla="*/ 24 h 66"/>
                <a:gd name="T64" fmla="*/ 588 w 762"/>
                <a:gd name="T65" fmla="*/ 30 h 66"/>
                <a:gd name="T66" fmla="*/ 606 w 762"/>
                <a:gd name="T67" fmla="*/ 30 h 66"/>
                <a:gd name="T68" fmla="*/ 624 w 762"/>
                <a:gd name="T69" fmla="*/ 30 h 66"/>
                <a:gd name="T70" fmla="*/ 642 w 762"/>
                <a:gd name="T71" fmla="*/ 36 h 66"/>
                <a:gd name="T72" fmla="*/ 660 w 762"/>
                <a:gd name="T73" fmla="*/ 42 h 66"/>
                <a:gd name="T74" fmla="*/ 678 w 762"/>
                <a:gd name="T75" fmla="*/ 42 h 66"/>
                <a:gd name="T76" fmla="*/ 696 w 762"/>
                <a:gd name="T77" fmla="*/ 48 h 66"/>
                <a:gd name="T78" fmla="*/ 714 w 762"/>
                <a:gd name="T79" fmla="*/ 54 h 66"/>
                <a:gd name="T80" fmla="*/ 732 w 762"/>
                <a:gd name="T81" fmla="*/ 54 h 66"/>
                <a:gd name="T82" fmla="*/ 750 w 762"/>
                <a:gd name="T8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6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8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18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18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22" y="18"/>
                  </a:lnTo>
                  <a:lnTo>
                    <a:pt x="528" y="24"/>
                  </a:lnTo>
                  <a:lnTo>
                    <a:pt x="534" y="24"/>
                  </a:lnTo>
                  <a:lnTo>
                    <a:pt x="540" y="24"/>
                  </a:lnTo>
                  <a:lnTo>
                    <a:pt x="546" y="24"/>
                  </a:lnTo>
                  <a:lnTo>
                    <a:pt x="552" y="24"/>
                  </a:lnTo>
                  <a:lnTo>
                    <a:pt x="558" y="24"/>
                  </a:lnTo>
                  <a:lnTo>
                    <a:pt x="564" y="24"/>
                  </a:lnTo>
                  <a:lnTo>
                    <a:pt x="570" y="24"/>
                  </a:lnTo>
                  <a:lnTo>
                    <a:pt x="576" y="24"/>
                  </a:lnTo>
                  <a:lnTo>
                    <a:pt x="582" y="30"/>
                  </a:lnTo>
                  <a:lnTo>
                    <a:pt x="588" y="30"/>
                  </a:lnTo>
                  <a:lnTo>
                    <a:pt x="594" y="30"/>
                  </a:lnTo>
                  <a:lnTo>
                    <a:pt x="600" y="30"/>
                  </a:lnTo>
                  <a:lnTo>
                    <a:pt x="606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4" y="30"/>
                  </a:lnTo>
                  <a:lnTo>
                    <a:pt x="630" y="36"/>
                  </a:lnTo>
                  <a:lnTo>
                    <a:pt x="636" y="36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36"/>
                  </a:lnTo>
                  <a:lnTo>
                    <a:pt x="660" y="42"/>
                  </a:lnTo>
                  <a:lnTo>
                    <a:pt x="666" y="42"/>
                  </a:lnTo>
                  <a:lnTo>
                    <a:pt x="672" y="42"/>
                  </a:lnTo>
                  <a:lnTo>
                    <a:pt x="678" y="42"/>
                  </a:lnTo>
                  <a:lnTo>
                    <a:pt x="684" y="42"/>
                  </a:lnTo>
                  <a:lnTo>
                    <a:pt x="690" y="48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48"/>
                  </a:lnTo>
                  <a:lnTo>
                    <a:pt x="714" y="54"/>
                  </a:lnTo>
                  <a:lnTo>
                    <a:pt x="720" y="54"/>
                  </a:lnTo>
                  <a:lnTo>
                    <a:pt x="726" y="54"/>
                  </a:lnTo>
                  <a:lnTo>
                    <a:pt x="732" y="54"/>
                  </a:lnTo>
                  <a:lnTo>
                    <a:pt x="738" y="60"/>
                  </a:lnTo>
                  <a:lnTo>
                    <a:pt x="744" y="60"/>
                  </a:lnTo>
                  <a:lnTo>
                    <a:pt x="750" y="66"/>
                  </a:lnTo>
                  <a:lnTo>
                    <a:pt x="756" y="66"/>
                  </a:lnTo>
                  <a:lnTo>
                    <a:pt x="762" y="66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2" name="Freeform 581"/>
            <p:cNvSpPr>
              <a:spLocks/>
            </p:cNvSpPr>
            <p:nvPr/>
          </p:nvSpPr>
          <p:spPr bwMode="auto">
            <a:xfrm>
              <a:off x="1990403" y="4229472"/>
              <a:ext cx="781050" cy="1733550"/>
            </a:xfrm>
            <a:custGeom>
              <a:avLst/>
              <a:gdLst>
                <a:gd name="T0" fmla="*/ 12 w 492"/>
                <a:gd name="T1" fmla="*/ 6 h 1092"/>
                <a:gd name="T2" fmla="*/ 30 w 492"/>
                <a:gd name="T3" fmla="*/ 12 h 1092"/>
                <a:gd name="T4" fmla="*/ 48 w 492"/>
                <a:gd name="T5" fmla="*/ 24 h 1092"/>
                <a:gd name="T6" fmla="*/ 66 w 492"/>
                <a:gd name="T7" fmla="*/ 36 h 1092"/>
                <a:gd name="T8" fmla="*/ 84 w 492"/>
                <a:gd name="T9" fmla="*/ 48 h 1092"/>
                <a:gd name="T10" fmla="*/ 102 w 492"/>
                <a:gd name="T11" fmla="*/ 60 h 1092"/>
                <a:gd name="T12" fmla="*/ 120 w 492"/>
                <a:gd name="T13" fmla="*/ 78 h 1092"/>
                <a:gd name="T14" fmla="*/ 144 w 492"/>
                <a:gd name="T15" fmla="*/ 102 h 1092"/>
                <a:gd name="T16" fmla="*/ 162 w 492"/>
                <a:gd name="T17" fmla="*/ 126 h 1092"/>
                <a:gd name="T18" fmla="*/ 174 w 492"/>
                <a:gd name="T19" fmla="*/ 156 h 1092"/>
                <a:gd name="T20" fmla="*/ 186 w 492"/>
                <a:gd name="T21" fmla="*/ 174 h 1092"/>
                <a:gd name="T22" fmla="*/ 198 w 492"/>
                <a:gd name="T23" fmla="*/ 192 h 1092"/>
                <a:gd name="T24" fmla="*/ 204 w 492"/>
                <a:gd name="T25" fmla="*/ 210 h 1092"/>
                <a:gd name="T26" fmla="*/ 216 w 492"/>
                <a:gd name="T27" fmla="*/ 228 h 1092"/>
                <a:gd name="T28" fmla="*/ 222 w 492"/>
                <a:gd name="T29" fmla="*/ 258 h 1092"/>
                <a:gd name="T30" fmla="*/ 234 w 492"/>
                <a:gd name="T31" fmla="*/ 276 h 1092"/>
                <a:gd name="T32" fmla="*/ 240 w 492"/>
                <a:gd name="T33" fmla="*/ 300 h 1092"/>
                <a:gd name="T34" fmla="*/ 252 w 492"/>
                <a:gd name="T35" fmla="*/ 330 h 1092"/>
                <a:gd name="T36" fmla="*/ 258 w 492"/>
                <a:gd name="T37" fmla="*/ 360 h 1092"/>
                <a:gd name="T38" fmla="*/ 270 w 492"/>
                <a:gd name="T39" fmla="*/ 396 h 1092"/>
                <a:gd name="T40" fmla="*/ 276 w 492"/>
                <a:gd name="T41" fmla="*/ 426 h 1092"/>
                <a:gd name="T42" fmla="*/ 288 w 492"/>
                <a:gd name="T43" fmla="*/ 462 h 1092"/>
                <a:gd name="T44" fmla="*/ 294 w 492"/>
                <a:gd name="T45" fmla="*/ 498 h 1092"/>
                <a:gd name="T46" fmla="*/ 306 w 492"/>
                <a:gd name="T47" fmla="*/ 528 h 1092"/>
                <a:gd name="T48" fmla="*/ 312 w 492"/>
                <a:gd name="T49" fmla="*/ 576 h 1092"/>
                <a:gd name="T50" fmla="*/ 324 w 492"/>
                <a:gd name="T51" fmla="*/ 600 h 1092"/>
                <a:gd name="T52" fmla="*/ 330 w 492"/>
                <a:gd name="T53" fmla="*/ 642 h 1092"/>
                <a:gd name="T54" fmla="*/ 342 w 492"/>
                <a:gd name="T55" fmla="*/ 678 h 1092"/>
                <a:gd name="T56" fmla="*/ 348 w 492"/>
                <a:gd name="T57" fmla="*/ 714 h 1092"/>
                <a:gd name="T58" fmla="*/ 360 w 492"/>
                <a:gd name="T59" fmla="*/ 750 h 1092"/>
                <a:gd name="T60" fmla="*/ 366 w 492"/>
                <a:gd name="T61" fmla="*/ 786 h 1092"/>
                <a:gd name="T62" fmla="*/ 378 w 492"/>
                <a:gd name="T63" fmla="*/ 822 h 1092"/>
                <a:gd name="T64" fmla="*/ 384 w 492"/>
                <a:gd name="T65" fmla="*/ 852 h 1092"/>
                <a:gd name="T66" fmla="*/ 396 w 492"/>
                <a:gd name="T67" fmla="*/ 882 h 1092"/>
                <a:gd name="T68" fmla="*/ 402 w 492"/>
                <a:gd name="T69" fmla="*/ 906 h 1092"/>
                <a:gd name="T70" fmla="*/ 414 w 492"/>
                <a:gd name="T71" fmla="*/ 930 h 1092"/>
                <a:gd name="T72" fmla="*/ 420 w 492"/>
                <a:gd name="T73" fmla="*/ 960 h 1092"/>
                <a:gd name="T74" fmla="*/ 432 w 492"/>
                <a:gd name="T75" fmla="*/ 978 h 1092"/>
                <a:gd name="T76" fmla="*/ 444 w 492"/>
                <a:gd name="T77" fmla="*/ 1002 h 1092"/>
                <a:gd name="T78" fmla="*/ 450 w 492"/>
                <a:gd name="T79" fmla="*/ 1026 h 1092"/>
                <a:gd name="T80" fmla="*/ 468 w 492"/>
                <a:gd name="T81" fmla="*/ 1056 h 1092"/>
                <a:gd name="T82" fmla="*/ 486 w 492"/>
                <a:gd name="T83" fmla="*/ 108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2" h="1092">
                  <a:moveTo>
                    <a:pt x="0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84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66"/>
                  </a:lnTo>
                  <a:lnTo>
                    <a:pt x="114" y="72"/>
                  </a:lnTo>
                  <a:lnTo>
                    <a:pt x="120" y="78"/>
                  </a:lnTo>
                  <a:lnTo>
                    <a:pt x="126" y="84"/>
                  </a:lnTo>
                  <a:lnTo>
                    <a:pt x="132" y="90"/>
                  </a:lnTo>
                  <a:lnTo>
                    <a:pt x="144" y="102"/>
                  </a:lnTo>
                  <a:lnTo>
                    <a:pt x="144" y="108"/>
                  </a:lnTo>
                  <a:lnTo>
                    <a:pt x="150" y="114"/>
                  </a:lnTo>
                  <a:lnTo>
                    <a:pt x="162" y="126"/>
                  </a:lnTo>
                  <a:lnTo>
                    <a:pt x="162" y="132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6" y="168"/>
                  </a:lnTo>
                  <a:lnTo>
                    <a:pt x="186" y="174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98" y="192"/>
                  </a:lnTo>
                  <a:lnTo>
                    <a:pt x="198" y="198"/>
                  </a:lnTo>
                  <a:lnTo>
                    <a:pt x="204" y="204"/>
                  </a:lnTo>
                  <a:lnTo>
                    <a:pt x="204" y="210"/>
                  </a:lnTo>
                  <a:lnTo>
                    <a:pt x="210" y="216"/>
                  </a:lnTo>
                  <a:lnTo>
                    <a:pt x="210" y="222"/>
                  </a:lnTo>
                  <a:lnTo>
                    <a:pt x="216" y="228"/>
                  </a:lnTo>
                  <a:lnTo>
                    <a:pt x="216" y="240"/>
                  </a:lnTo>
                  <a:lnTo>
                    <a:pt x="222" y="246"/>
                  </a:lnTo>
                  <a:lnTo>
                    <a:pt x="222" y="258"/>
                  </a:lnTo>
                  <a:lnTo>
                    <a:pt x="228" y="264"/>
                  </a:lnTo>
                  <a:lnTo>
                    <a:pt x="228" y="270"/>
                  </a:lnTo>
                  <a:lnTo>
                    <a:pt x="234" y="276"/>
                  </a:lnTo>
                  <a:lnTo>
                    <a:pt x="234" y="288"/>
                  </a:lnTo>
                  <a:lnTo>
                    <a:pt x="240" y="294"/>
                  </a:lnTo>
                  <a:lnTo>
                    <a:pt x="240" y="300"/>
                  </a:lnTo>
                  <a:lnTo>
                    <a:pt x="246" y="312"/>
                  </a:lnTo>
                  <a:lnTo>
                    <a:pt x="246" y="324"/>
                  </a:lnTo>
                  <a:lnTo>
                    <a:pt x="252" y="330"/>
                  </a:lnTo>
                  <a:lnTo>
                    <a:pt x="252" y="348"/>
                  </a:lnTo>
                  <a:lnTo>
                    <a:pt x="258" y="354"/>
                  </a:lnTo>
                  <a:lnTo>
                    <a:pt x="258" y="360"/>
                  </a:lnTo>
                  <a:lnTo>
                    <a:pt x="264" y="372"/>
                  </a:lnTo>
                  <a:lnTo>
                    <a:pt x="264" y="384"/>
                  </a:lnTo>
                  <a:lnTo>
                    <a:pt x="270" y="396"/>
                  </a:lnTo>
                  <a:lnTo>
                    <a:pt x="270" y="402"/>
                  </a:lnTo>
                  <a:lnTo>
                    <a:pt x="276" y="408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62"/>
                  </a:lnTo>
                  <a:lnTo>
                    <a:pt x="288" y="468"/>
                  </a:lnTo>
                  <a:lnTo>
                    <a:pt x="294" y="480"/>
                  </a:lnTo>
                  <a:lnTo>
                    <a:pt x="294" y="498"/>
                  </a:lnTo>
                  <a:lnTo>
                    <a:pt x="300" y="510"/>
                  </a:lnTo>
                  <a:lnTo>
                    <a:pt x="300" y="516"/>
                  </a:lnTo>
                  <a:lnTo>
                    <a:pt x="306" y="528"/>
                  </a:lnTo>
                  <a:lnTo>
                    <a:pt x="306" y="546"/>
                  </a:lnTo>
                  <a:lnTo>
                    <a:pt x="312" y="552"/>
                  </a:lnTo>
                  <a:lnTo>
                    <a:pt x="312" y="576"/>
                  </a:lnTo>
                  <a:lnTo>
                    <a:pt x="318" y="582"/>
                  </a:lnTo>
                  <a:lnTo>
                    <a:pt x="318" y="594"/>
                  </a:lnTo>
                  <a:lnTo>
                    <a:pt x="324" y="600"/>
                  </a:lnTo>
                  <a:lnTo>
                    <a:pt x="324" y="618"/>
                  </a:lnTo>
                  <a:lnTo>
                    <a:pt x="330" y="630"/>
                  </a:lnTo>
                  <a:lnTo>
                    <a:pt x="330" y="642"/>
                  </a:lnTo>
                  <a:lnTo>
                    <a:pt x="336" y="648"/>
                  </a:lnTo>
                  <a:lnTo>
                    <a:pt x="336" y="666"/>
                  </a:lnTo>
                  <a:lnTo>
                    <a:pt x="342" y="678"/>
                  </a:lnTo>
                  <a:lnTo>
                    <a:pt x="342" y="696"/>
                  </a:lnTo>
                  <a:lnTo>
                    <a:pt x="348" y="708"/>
                  </a:lnTo>
                  <a:lnTo>
                    <a:pt x="348" y="714"/>
                  </a:lnTo>
                  <a:lnTo>
                    <a:pt x="354" y="726"/>
                  </a:lnTo>
                  <a:lnTo>
                    <a:pt x="354" y="744"/>
                  </a:lnTo>
                  <a:lnTo>
                    <a:pt x="360" y="750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66" y="786"/>
                  </a:lnTo>
                  <a:lnTo>
                    <a:pt x="372" y="792"/>
                  </a:lnTo>
                  <a:lnTo>
                    <a:pt x="372" y="810"/>
                  </a:lnTo>
                  <a:lnTo>
                    <a:pt x="378" y="822"/>
                  </a:lnTo>
                  <a:lnTo>
                    <a:pt x="378" y="828"/>
                  </a:lnTo>
                  <a:lnTo>
                    <a:pt x="384" y="834"/>
                  </a:lnTo>
                  <a:lnTo>
                    <a:pt x="384" y="852"/>
                  </a:lnTo>
                  <a:lnTo>
                    <a:pt x="390" y="858"/>
                  </a:lnTo>
                  <a:lnTo>
                    <a:pt x="390" y="876"/>
                  </a:lnTo>
                  <a:lnTo>
                    <a:pt x="396" y="882"/>
                  </a:lnTo>
                  <a:lnTo>
                    <a:pt x="396" y="888"/>
                  </a:lnTo>
                  <a:lnTo>
                    <a:pt x="402" y="894"/>
                  </a:lnTo>
                  <a:lnTo>
                    <a:pt x="402" y="906"/>
                  </a:lnTo>
                  <a:lnTo>
                    <a:pt x="408" y="918"/>
                  </a:lnTo>
                  <a:lnTo>
                    <a:pt x="408" y="924"/>
                  </a:lnTo>
                  <a:lnTo>
                    <a:pt x="414" y="930"/>
                  </a:lnTo>
                  <a:lnTo>
                    <a:pt x="414" y="942"/>
                  </a:lnTo>
                  <a:lnTo>
                    <a:pt x="420" y="948"/>
                  </a:lnTo>
                  <a:lnTo>
                    <a:pt x="420" y="960"/>
                  </a:lnTo>
                  <a:lnTo>
                    <a:pt x="426" y="966"/>
                  </a:lnTo>
                  <a:lnTo>
                    <a:pt x="426" y="972"/>
                  </a:lnTo>
                  <a:lnTo>
                    <a:pt x="432" y="978"/>
                  </a:lnTo>
                  <a:lnTo>
                    <a:pt x="432" y="990"/>
                  </a:lnTo>
                  <a:lnTo>
                    <a:pt x="438" y="996"/>
                  </a:lnTo>
                  <a:lnTo>
                    <a:pt x="444" y="1002"/>
                  </a:lnTo>
                  <a:lnTo>
                    <a:pt x="444" y="1014"/>
                  </a:lnTo>
                  <a:lnTo>
                    <a:pt x="450" y="1020"/>
                  </a:lnTo>
                  <a:lnTo>
                    <a:pt x="450" y="1026"/>
                  </a:lnTo>
                  <a:lnTo>
                    <a:pt x="462" y="1038"/>
                  </a:lnTo>
                  <a:lnTo>
                    <a:pt x="462" y="1050"/>
                  </a:lnTo>
                  <a:lnTo>
                    <a:pt x="468" y="1056"/>
                  </a:lnTo>
                  <a:lnTo>
                    <a:pt x="474" y="1062"/>
                  </a:lnTo>
                  <a:lnTo>
                    <a:pt x="474" y="1068"/>
                  </a:lnTo>
                  <a:lnTo>
                    <a:pt x="486" y="1080"/>
                  </a:lnTo>
                  <a:lnTo>
                    <a:pt x="486" y="1086"/>
                  </a:lnTo>
                  <a:lnTo>
                    <a:pt x="492" y="1092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3" name="Freeform 582"/>
            <p:cNvSpPr>
              <a:spLocks/>
            </p:cNvSpPr>
            <p:nvPr/>
          </p:nvSpPr>
          <p:spPr bwMode="auto">
            <a:xfrm>
              <a:off x="2771453" y="5963022"/>
              <a:ext cx="1209675" cy="285750"/>
            </a:xfrm>
            <a:custGeom>
              <a:avLst/>
              <a:gdLst>
                <a:gd name="T0" fmla="*/ 18 w 762"/>
                <a:gd name="T1" fmla="*/ 18 h 180"/>
                <a:gd name="T2" fmla="*/ 30 w 762"/>
                <a:gd name="T3" fmla="*/ 36 h 180"/>
                <a:gd name="T4" fmla="*/ 48 w 762"/>
                <a:gd name="T5" fmla="*/ 54 h 180"/>
                <a:gd name="T6" fmla="*/ 66 w 762"/>
                <a:gd name="T7" fmla="*/ 72 h 180"/>
                <a:gd name="T8" fmla="*/ 84 w 762"/>
                <a:gd name="T9" fmla="*/ 84 h 180"/>
                <a:gd name="T10" fmla="*/ 102 w 762"/>
                <a:gd name="T11" fmla="*/ 90 h 180"/>
                <a:gd name="T12" fmla="*/ 120 w 762"/>
                <a:gd name="T13" fmla="*/ 102 h 180"/>
                <a:gd name="T14" fmla="*/ 138 w 762"/>
                <a:gd name="T15" fmla="*/ 108 h 180"/>
                <a:gd name="T16" fmla="*/ 156 w 762"/>
                <a:gd name="T17" fmla="*/ 120 h 180"/>
                <a:gd name="T18" fmla="*/ 174 w 762"/>
                <a:gd name="T19" fmla="*/ 120 h 180"/>
                <a:gd name="T20" fmla="*/ 192 w 762"/>
                <a:gd name="T21" fmla="*/ 126 h 180"/>
                <a:gd name="T22" fmla="*/ 210 w 762"/>
                <a:gd name="T23" fmla="*/ 132 h 180"/>
                <a:gd name="T24" fmla="*/ 228 w 762"/>
                <a:gd name="T25" fmla="*/ 138 h 180"/>
                <a:gd name="T26" fmla="*/ 246 w 762"/>
                <a:gd name="T27" fmla="*/ 144 h 180"/>
                <a:gd name="T28" fmla="*/ 264 w 762"/>
                <a:gd name="T29" fmla="*/ 144 h 180"/>
                <a:gd name="T30" fmla="*/ 282 w 762"/>
                <a:gd name="T31" fmla="*/ 150 h 180"/>
                <a:gd name="T32" fmla="*/ 300 w 762"/>
                <a:gd name="T33" fmla="*/ 150 h 180"/>
                <a:gd name="T34" fmla="*/ 318 w 762"/>
                <a:gd name="T35" fmla="*/ 156 h 180"/>
                <a:gd name="T36" fmla="*/ 336 w 762"/>
                <a:gd name="T37" fmla="*/ 156 h 180"/>
                <a:gd name="T38" fmla="*/ 354 w 762"/>
                <a:gd name="T39" fmla="*/ 156 h 180"/>
                <a:gd name="T40" fmla="*/ 372 w 762"/>
                <a:gd name="T41" fmla="*/ 162 h 180"/>
                <a:gd name="T42" fmla="*/ 390 w 762"/>
                <a:gd name="T43" fmla="*/ 162 h 180"/>
                <a:gd name="T44" fmla="*/ 408 w 762"/>
                <a:gd name="T45" fmla="*/ 162 h 180"/>
                <a:gd name="T46" fmla="*/ 426 w 762"/>
                <a:gd name="T47" fmla="*/ 162 h 180"/>
                <a:gd name="T48" fmla="*/ 444 w 762"/>
                <a:gd name="T49" fmla="*/ 168 h 180"/>
                <a:gd name="T50" fmla="*/ 462 w 762"/>
                <a:gd name="T51" fmla="*/ 168 h 180"/>
                <a:gd name="T52" fmla="*/ 480 w 762"/>
                <a:gd name="T53" fmla="*/ 168 h 180"/>
                <a:gd name="T54" fmla="*/ 498 w 762"/>
                <a:gd name="T55" fmla="*/ 168 h 180"/>
                <a:gd name="T56" fmla="*/ 516 w 762"/>
                <a:gd name="T57" fmla="*/ 168 h 180"/>
                <a:gd name="T58" fmla="*/ 534 w 762"/>
                <a:gd name="T59" fmla="*/ 168 h 180"/>
                <a:gd name="T60" fmla="*/ 552 w 762"/>
                <a:gd name="T61" fmla="*/ 174 h 180"/>
                <a:gd name="T62" fmla="*/ 570 w 762"/>
                <a:gd name="T63" fmla="*/ 174 h 180"/>
                <a:gd name="T64" fmla="*/ 588 w 762"/>
                <a:gd name="T65" fmla="*/ 174 h 180"/>
                <a:gd name="T66" fmla="*/ 606 w 762"/>
                <a:gd name="T67" fmla="*/ 174 h 180"/>
                <a:gd name="T68" fmla="*/ 624 w 762"/>
                <a:gd name="T69" fmla="*/ 174 h 180"/>
                <a:gd name="T70" fmla="*/ 642 w 762"/>
                <a:gd name="T71" fmla="*/ 174 h 180"/>
                <a:gd name="T72" fmla="*/ 660 w 762"/>
                <a:gd name="T73" fmla="*/ 174 h 180"/>
                <a:gd name="T74" fmla="*/ 678 w 762"/>
                <a:gd name="T75" fmla="*/ 174 h 180"/>
                <a:gd name="T76" fmla="*/ 696 w 762"/>
                <a:gd name="T77" fmla="*/ 174 h 180"/>
                <a:gd name="T78" fmla="*/ 714 w 762"/>
                <a:gd name="T79" fmla="*/ 174 h 180"/>
                <a:gd name="T80" fmla="*/ 732 w 762"/>
                <a:gd name="T81" fmla="*/ 174 h 180"/>
                <a:gd name="T82" fmla="*/ 750 w 762"/>
                <a:gd name="T8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180">
                  <a:moveTo>
                    <a:pt x="0" y="0"/>
                  </a:moveTo>
                  <a:lnTo>
                    <a:pt x="6" y="6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42" y="48"/>
                  </a:lnTo>
                  <a:lnTo>
                    <a:pt x="48" y="54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84"/>
                  </a:lnTo>
                  <a:lnTo>
                    <a:pt x="90" y="84"/>
                  </a:lnTo>
                  <a:lnTo>
                    <a:pt x="96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8" y="108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62" y="120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80" y="126"/>
                  </a:lnTo>
                  <a:lnTo>
                    <a:pt x="186" y="126"/>
                  </a:lnTo>
                  <a:lnTo>
                    <a:pt x="192" y="126"/>
                  </a:lnTo>
                  <a:lnTo>
                    <a:pt x="198" y="132"/>
                  </a:lnTo>
                  <a:lnTo>
                    <a:pt x="204" y="132"/>
                  </a:lnTo>
                  <a:lnTo>
                    <a:pt x="210" y="132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8" y="138"/>
                  </a:lnTo>
                  <a:lnTo>
                    <a:pt x="234" y="138"/>
                  </a:lnTo>
                  <a:lnTo>
                    <a:pt x="240" y="138"/>
                  </a:lnTo>
                  <a:lnTo>
                    <a:pt x="246" y="144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6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4" y="150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42" y="156"/>
                  </a:lnTo>
                  <a:lnTo>
                    <a:pt x="348" y="156"/>
                  </a:lnTo>
                  <a:lnTo>
                    <a:pt x="354" y="156"/>
                  </a:lnTo>
                  <a:lnTo>
                    <a:pt x="360" y="156"/>
                  </a:lnTo>
                  <a:lnTo>
                    <a:pt x="366" y="156"/>
                  </a:lnTo>
                  <a:lnTo>
                    <a:pt x="372" y="162"/>
                  </a:lnTo>
                  <a:lnTo>
                    <a:pt x="378" y="162"/>
                  </a:lnTo>
                  <a:lnTo>
                    <a:pt x="384" y="162"/>
                  </a:lnTo>
                  <a:lnTo>
                    <a:pt x="390" y="162"/>
                  </a:lnTo>
                  <a:lnTo>
                    <a:pt x="396" y="162"/>
                  </a:lnTo>
                  <a:lnTo>
                    <a:pt x="402" y="162"/>
                  </a:lnTo>
                  <a:lnTo>
                    <a:pt x="408" y="162"/>
                  </a:lnTo>
                  <a:lnTo>
                    <a:pt x="414" y="162"/>
                  </a:lnTo>
                  <a:lnTo>
                    <a:pt x="420" y="162"/>
                  </a:lnTo>
                  <a:lnTo>
                    <a:pt x="426" y="162"/>
                  </a:lnTo>
                  <a:lnTo>
                    <a:pt x="432" y="162"/>
                  </a:lnTo>
                  <a:lnTo>
                    <a:pt x="438" y="162"/>
                  </a:lnTo>
                  <a:lnTo>
                    <a:pt x="444" y="168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62" y="168"/>
                  </a:lnTo>
                  <a:lnTo>
                    <a:pt x="468" y="168"/>
                  </a:lnTo>
                  <a:lnTo>
                    <a:pt x="474" y="168"/>
                  </a:lnTo>
                  <a:lnTo>
                    <a:pt x="480" y="168"/>
                  </a:lnTo>
                  <a:lnTo>
                    <a:pt x="486" y="168"/>
                  </a:lnTo>
                  <a:lnTo>
                    <a:pt x="492" y="168"/>
                  </a:lnTo>
                  <a:lnTo>
                    <a:pt x="498" y="168"/>
                  </a:lnTo>
                  <a:lnTo>
                    <a:pt x="504" y="168"/>
                  </a:lnTo>
                  <a:lnTo>
                    <a:pt x="510" y="168"/>
                  </a:lnTo>
                  <a:lnTo>
                    <a:pt x="516" y="168"/>
                  </a:lnTo>
                  <a:lnTo>
                    <a:pt x="522" y="168"/>
                  </a:lnTo>
                  <a:lnTo>
                    <a:pt x="528" y="168"/>
                  </a:lnTo>
                  <a:lnTo>
                    <a:pt x="534" y="168"/>
                  </a:lnTo>
                  <a:lnTo>
                    <a:pt x="540" y="168"/>
                  </a:lnTo>
                  <a:lnTo>
                    <a:pt x="546" y="168"/>
                  </a:lnTo>
                  <a:lnTo>
                    <a:pt x="552" y="174"/>
                  </a:lnTo>
                  <a:lnTo>
                    <a:pt x="558" y="174"/>
                  </a:lnTo>
                  <a:lnTo>
                    <a:pt x="564" y="174"/>
                  </a:lnTo>
                  <a:lnTo>
                    <a:pt x="570" y="174"/>
                  </a:lnTo>
                  <a:lnTo>
                    <a:pt x="576" y="174"/>
                  </a:lnTo>
                  <a:lnTo>
                    <a:pt x="582" y="174"/>
                  </a:lnTo>
                  <a:lnTo>
                    <a:pt x="588" y="174"/>
                  </a:lnTo>
                  <a:lnTo>
                    <a:pt x="594" y="174"/>
                  </a:lnTo>
                  <a:lnTo>
                    <a:pt x="600" y="174"/>
                  </a:lnTo>
                  <a:lnTo>
                    <a:pt x="606" y="174"/>
                  </a:lnTo>
                  <a:lnTo>
                    <a:pt x="612" y="174"/>
                  </a:lnTo>
                  <a:lnTo>
                    <a:pt x="618" y="174"/>
                  </a:lnTo>
                  <a:lnTo>
                    <a:pt x="624" y="174"/>
                  </a:lnTo>
                  <a:lnTo>
                    <a:pt x="630" y="174"/>
                  </a:lnTo>
                  <a:lnTo>
                    <a:pt x="636" y="174"/>
                  </a:lnTo>
                  <a:lnTo>
                    <a:pt x="642" y="174"/>
                  </a:lnTo>
                  <a:lnTo>
                    <a:pt x="648" y="174"/>
                  </a:lnTo>
                  <a:lnTo>
                    <a:pt x="654" y="174"/>
                  </a:lnTo>
                  <a:lnTo>
                    <a:pt x="660" y="174"/>
                  </a:lnTo>
                  <a:lnTo>
                    <a:pt x="666" y="174"/>
                  </a:lnTo>
                  <a:lnTo>
                    <a:pt x="672" y="174"/>
                  </a:lnTo>
                  <a:lnTo>
                    <a:pt x="678" y="174"/>
                  </a:lnTo>
                  <a:lnTo>
                    <a:pt x="684" y="174"/>
                  </a:lnTo>
                  <a:lnTo>
                    <a:pt x="690" y="174"/>
                  </a:lnTo>
                  <a:lnTo>
                    <a:pt x="696" y="174"/>
                  </a:lnTo>
                  <a:lnTo>
                    <a:pt x="702" y="174"/>
                  </a:lnTo>
                  <a:lnTo>
                    <a:pt x="708" y="174"/>
                  </a:lnTo>
                  <a:lnTo>
                    <a:pt x="714" y="174"/>
                  </a:lnTo>
                  <a:lnTo>
                    <a:pt x="720" y="174"/>
                  </a:lnTo>
                  <a:lnTo>
                    <a:pt x="726" y="174"/>
                  </a:lnTo>
                  <a:lnTo>
                    <a:pt x="732" y="174"/>
                  </a:lnTo>
                  <a:lnTo>
                    <a:pt x="738" y="180"/>
                  </a:lnTo>
                  <a:lnTo>
                    <a:pt x="744" y="180"/>
                  </a:lnTo>
                  <a:lnTo>
                    <a:pt x="750" y="180"/>
                  </a:lnTo>
                  <a:lnTo>
                    <a:pt x="756" y="180"/>
                  </a:lnTo>
                  <a:lnTo>
                    <a:pt x="762" y="180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4" name="Freeform 583"/>
            <p:cNvSpPr>
              <a:spLocks/>
            </p:cNvSpPr>
            <p:nvPr/>
          </p:nvSpPr>
          <p:spPr bwMode="auto">
            <a:xfrm>
              <a:off x="3981128" y="6248772"/>
              <a:ext cx="342900" cy="0"/>
            </a:xfrm>
            <a:custGeom>
              <a:avLst/>
              <a:gdLst>
                <a:gd name="T0" fmla="*/ 0 w 216"/>
                <a:gd name="T1" fmla="*/ 6 w 216"/>
                <a:gd name="T2" fmla="*/ 12 w 216"/>
                <a:gd name="T3" fmla="*/ 18 w 216"/>
                <a:gd name="T4" fmla="*/ 24 w 216"/>
                <a:gd name="T5" fmla="*/ 30 w 216"/>
                <a:gd name="T6" fmla="*/ 36 w 216"/>
                <a:gd name="T7" fmla="*/ 42 w 216"/>
                <a:gd name="T8" fmla="*/ 48 w 216"/>
                <a:gd name="T9" fmla="*/ 54 w 216"/>
                <a:gd name="T10" fmla="*/ 60 w 216"/>
                <a:gd name="T11" fmla="*/ 66 w 216"/>
                <a:gd name="T12" fmla="*/ 72 w 216"/>
                <a:gd name="T13" fmla="*/ 78 w 216"/>
                <a:gd name="T14" fmla="*/ 84 w 216"/>
                <a:gd name="T15" fmla="*/ 90 w 216"/>
                <a:gd name="T16" fmla="*/ 96 w 216"/>
                <a:gd name="T17" fmla="*/ 102 w 216"/>
                <a:gd name="T18" fmla="*/ 108 w 216"/>
                <a:gd name="T19" fmla="*/ 114 w 216"/>
                <a:gd name="T20" fmla="*/ 120 w 216"/>
                <a:gd name="T21" fmla="*/ 126 w 216"/>
                <a:gd name="T22" fmla="*/ 132 w 216"/>
                <a:gd name="T23" fmla="*/ 138 w 216"/>
                <a:gd name="T24" fmla="*/ 144 w 216"/>
                <a:gd name="T25" fmla="*/ 150 w 216"/>
                <a:gd name="T26" fmla="*/ 156 w 216"/>
                <a:gd name="T27" fmla="*/ 162 w 216"/>
                <a:gd name="T28" fmla="*/ 168 w 216"/>
                <a:gd name="T29" fmla="*/ 174 w 216"/>
                <a:gd name="T30" fmla="*/ 180 w 216"/>
                <a:gd name="T31" fmla="*/ 186 w 216"/>
                <a:gd name="T32" fmla="*/ 192 w 216"/>
                <a:gd name="T33" fmla="*/ 198 w 216"/>
                <a:gd name="T34" fmla="*/ 204 w 216"/>
                <a:gd name="T35" fmla="*/ 210 w 216"/>
                <a:gd name="T36" fmla="*/ 216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</a:path>
              </a:pathLst>
            </a:custGeom>
            <a:ln>
              <a:headEnd/>
              <a:tailEnd/>
            </a:ln>
            <a:effectLst/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45" name="Rectangle 518"/>
          <p:cNvSpPr>
            <a:spLocks noChangeArrowheads="1"/>
          </p:cNvSpPr>
          <p:nvPr/>
        </p:nvSpPr>
        <p:spPr bwMode="auto">
          <a:xfrm>
            <a:off x="468157" y="2192170"/>
            <a:ext cx="4317477" cy="139121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6" name="Rectangle 527"/>
          <p:cNvSpPr>
            <a:spLocks noChangeArrowheads="1"/>
          </p:cNvSpPr>
          <p:nvPr/>
        </p:nvSpPr>
        <p:spPr bwMode="auto">
          <a:xfrm>
            <a:off x="1012470" y="3583883"/>
            <a:ext cx="3052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4.07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7" name="Rectangle 530"/>
          <p:cNvSpPr>
            <a:spLocks noChangeArrowheads="1"/>
          </p:cNvSpPr>
          <p:nvPr/>
        </p:nvSpPr>
        <p:spPr bwMode="auto">
          <a:xfrm>
            <a:off x="1896631" y="3583883"/>
            <a:ext cx="3052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4.08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8" name="Rectangle 533"/>
          <p:cNvSpPr>
            <a:spLocks noChangeArrowheads="1"/>
          </p:cNvSpPr>
          <p:nvPr/>
        </p:nvSpPr>
        <p:spPr bwMode="auto">
          <a:xfrm>
            <a:off x="2769313" y="3583883"/>
            <a:ext cx="3052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4.09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9" name="Rectangle 536"/>
          <p:cNvSpPr>
            <a:spLocks noChangeArrowheads="1"/>
          </p:cNvSpPr>
          <p:nvPr/>
        </p:nvSpPr>
        <p:spPr bwMode="auto">
          <a:xfrm>
            <a:off x="3696969" y="3583883"/>
            <a:ext cx="206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4.1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0" name="Rectangle 539"/>
          <p:cNvSpPr>
            <a:spLocks noChangeArrowheads="1"/>
          </p:cNvSpPr>
          <p:nvPr/>
        </p:nvSpPr>
        <p:spPr bwMode="auto">
          <a:xfrm>
            <a:off x="4543484" y="3583883"/>
            <a:ext cx="2935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4.11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1" name="Rectangle 542"/>
          <p:cNvSpPr>
            <a:spLocks noChangeArrowheads="1"/>
          </p:cNvSpPr>
          <p:nvPr/>
        </p:nvSpPr>
        <p:spPr bwMode="auto">
          <a:xfrm>
            <a:off x="359457" y="3450513"/>
            <a:ext cx="869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2" name="Rectangle 545"/>
          <p:cNvSpPr>
            <a:spLocks noChangeArrowheads="1"/>
          </p:cNvSpPr>
          <p:nvPr/>
        </p:nvSpPr>
        <p:spPr bwMode="auto">
          <a:xfrm>
            <a:off x="270548" y="3217697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3" name="Rectangle 548"/>
          <p:cNvSpPr>
            <a:spLocks noChangeArrowheads="1"/>
          </p:cNvSpPr>
          <p:nvPr/>
        </p:nvSpPr>
        <p:spPr bwMode="auto">
          <a:xfrm>
            <a:off x="270548" y="2979202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4" name="Rectangle 551"/>
          <p:cNvSpPr>
            <a:spLocks noChangeArrowheads="1"/>
          </p:cNvSpPr>
          <p:nvPr/>
        </p:nvSpPr>
        <p:spPr bwMode="auto">
          <a:xfrm>
            <a:off x="270548" y="2746386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5" name="Rectangle 554"/>
          <p:cNvSpPr>
            <a:spLocks noChangeArrowheads="1"/>
          </p:cNvSpPr>
          <p:nvPr/>
        </p:nvSpPr>
        <p:spPr bwMode="auto">
          <a:xfrm>
            <a:off x="270548" y="2507891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6" name="Rectangle 557"/>
          <p:cNvSpPr>
            <a:spLocks noChangeArrowheads="1"/>
          </p:cNvSpPr>
          <p:nvPr/>
        </p:nvSpPr>
        <p:spPr bwMode="auto">
          <a:xfrm>
            <a:off x="177327" y="2275076"/>
            <a:ext cx="2609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7" name="Line 519"/>
          <p:cNvSpPr>
            <a:spLocks noChangeShapeType="1"/>
          </p:cNvSpPr>
          <p:nvPr/>
        </p:nvSpPr>
        <p:spPr bwMode="auto">
          <a:xfrm>
            <a:off x="468157" y="2192170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8" name="Line 520"/>
          <p:cNvSpPr>
            <a:spLocks noChangeShapeType="1"/>
          </p:cNvSpPr>
          <p:nvPr/>
        </p:nvSpPr>
        <p:spPr bwMode="auto">
          <a:xfrm>
            <a:off x="468157" y="3583387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9" name="Line 521"/>
          <p:cNvSpPr>
            <a:spLocks noChangeShapeType="1"/>
          </p:cNvSpPr>
          <p:nvPr/>
        </p:nvSpPr>
        <p:spPr bwMode="auto">
          <a:xfrm flipV="1">
            <a:off x="4785637" y="2192170"/>
            <a:ext cx="0" cy="1391218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0" name="Line 523"/>
          <p:cNvSpPr>
            <a:spLocks noChangeShapeType="1"/>
          </p:cNvSpPr>
          <p:nvPr/>
        </p:nvSpPr>
        <p:spPr bwMode="auto">
          <a:xfrm>
            <a:off x="468157" y="3583387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1" name="Line 525"/>
          <p:cNvSpPr>
            <a:spLocks noChangeShapeType="1"/>
          </p:cNvSpPr>
          <p:nvPr/>
        </p:nvSpPr>
        <p:spPr bwMode="auto">
          <a:xfrm flipV="1">
            <a:off x="1168599" y="3560675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2" name="Line 526"/>
          <p:cNvSpPr>
            <a:spLocks noChangeShapeType="1"/>
          </p:cNvSpPr>
          <p:nvPr/>
        </p:nvSpPr>
        <p:spPr bwMode="auto">
          <a:xfrm>
            <a:off x="793754" y="2192170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3" name="Line 528"/>
          <p:cNvSpPr>
            <a:spLocks noChangeShapeType="1"/>
          </p:cNvSpPr>
          <p:nvPr/>
        </p:nvSpPr>
        <p:spPr bwMode="auto">
          <a:xfrm flipV="1">
            <a:off x="2052763" y="3560675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4" name="Line 529"/>
          <p:cNvSpPr>
            <a:spLocks noChangeShapeType="1"/>
          </p:cNvSpPr>
          <p:nvPr/>
        </p:nvSpPr>
        <p:spPr bwMode="auto">
          <a:xfrm>
            <a:off x="1677917" y="2192170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5" name="Line 531"/>
          <p:cNvSpPr>
            <a:spLocks noChangeShapeType="1"/>
          </p:cNvSpPr>
          <p:nvPr/>
        </p:nvSpPr>
        <p:spPr bwMode="auto">
          <a:xfrm flipV="1">
            <a:off x="2925447" y="3560675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6" name="Line 532"/>
          <p:cNvSpPr>
            <a:spLocks noChangeShapeType="1"/>
          </p:cNvSpPr>
          <p:nvPr/>
        </p:nvSpPr>
        <p:spPr bwMode="auto">
          <a:xfrm>
            <a:off x="2550601" y="2192170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7" name="Line 534"/>
          <p:cNvSpPr>
            <a:spLocks noChangeShapeType="1"/>
          </p:cNvSpPr>
          <p:nvPr/>
        </p:nvSpPr>
        <p:spPr bwMode="auto">
          <a:xfrm flipV="1">
            <a:off x="3809610" y="3560675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8" name="Line 535"/>
          <p:cNvSpPr>
            <a:spLocks noChangeShapeType="1"/>
          </p:cNvSpPr>
          <p:nvPr/>
        </p:nvSpPr>
        <p:spPr bwMode="auto">
          <a:xfrm>
            <a:off x="3434764" y="2192170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9" name="Line 537"/>
          <p:cNvSpPr>
            <a:spLocks noChangeShapeType="1"/>
          </p:cNvSpPr>
          <p:nvPr/>
        </p:nvSpPr>
        <p:spPr bwMode="auto">
          <a:xfrm flipV="1">
            <a:off x="4693775" y="3560675"/>
            <a:ext cx="0" cy="22714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0" name="Line 538"/>
          <p:cNvSpPr>
            <a:spLocks noChangeShapeType="1"/>
          </p:cNvSpPr>
          <p:nvPr/>
        </p:nvSpPr>
        <p:spPr bwMode="auto">
          <a:xfrm>
            <a:off x="4318929" y="2192170"/>
            <a:ext cx="0" cy="17035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1" name="Line 540"/>
          <p:cNvSpPr>
            <a:spLocks noChangeShapeType="1"/>
          </p:cNvSpPr>
          <p:nvPr/>
        </p:nvSpPr>
        <p:spPr bwMode="auto">
          <a:xfrm>
            <a:off x="468157" y="3543638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2" name="Line 541"/>
          <p:cNvSpPr>
            <a:spLocks noChangeShapeType="1"/>
          </p:cNvSpPr>
          <p:nvPr/>
        </p:nvSpPr>
        <p:spPr bwMode="auto">
          <a:xfrm flipH="1">
            <a:off x="4739705" y="3543638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3" name="Line 543"/>
          <p:cNvSpPr>
            <a:spLocks noChangeShapeType="1"/>
          </p:cNvSpPr>
          <p:nvPr/>
        </p:nvSpPr>
        <p:spPr bwMode="auto">
          <a:xfrm>
            <a:off x="468157" y="3310822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4" name="Line 544"/>
          <p:cNvSpPr>
            <a:spLocks noChangeShapeType="1"/>
          </p:cNvSpPr>
          <p:nvPr/>
        </p:nvSpPr>
        <p:spPr bwMode="auto">
          <a:xfrm flipH="1">
            <a:off x="4739705" y="3310822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5" name="Line 546"/>
          <p:cNvSpPr>
            <a:spLocks noChangeShapeType="1"/>
          </p:cNvSpPr>
          <p:nvPr/>
        </p:nvSpPr>
        <p:spPr bwMode="auto">
          <a:xfrm>
            <a:off x="468157" y="3072328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6" name="Line 547"/>
          <p:cNvSpPr>
            <a:spLocks noChangeShapeType="1"/>
          </p:cNvSpPr>
          <p:nvPr/>
        </p:nvSpPr>
        <p:spPr bwMode="auto">
          <a:xfrm flipH="1">
            <a:off x="4739705" y="3072328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7" name="Line 549"/>
          <p:cNvSpPr>
            <a:spLocks noChangeShapeType="1"/>
          </p:cNvSpPr>
          <p:nvPr/>
        </p:nvSpPr>
        <p:spPr bwMode="auto">
          <a:xfrm>
            <a:off x="468157" y="2839512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8" name="Line 550"/>
          <p:cNvSpPr>
            <a:spLocks noChangeShapeType="1"/>
          </p:cNvSpPr>
          <p:nvPr/>
        </p:nvSpPr>
        <p:spPr bwMode="auto">
          <a:xfrm flipH="1">
            <a:off x="4739705" y="2839512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9" name="Line 552"/>
          <p:cNvSpPr>
            <a:spLocks noChangeShapeType="1"/>
          </p:cNvSpPr>
          <p:nvPr/>
        </p:nvSpPr>
        <p:spPr bwMode="auto">
          <a:xfrm>
            <a:off x="468157" y="2601018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0" name="Line 553"/>
          <p:cNvSpPr>
            <a:spLocks noChangeShapeType="1"/>
          </p:cNvSpPr>
          <p:nvPr/>
        </p:nvSpPr>
        <p:spPr bwMode="auto">
          <a:xfrm flipH="1">
            <a:off x="4739705" y="2601018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1" name="Line 555"/>
          <p:cNvSpPr>
            <a:spLocks noChangeShapeType="1"/>
          </p:cNvSpPr>
          <p:nvPr/>
        </p:nvSpPr>
        <p:spPr bwMode="auto">
          <a:xfrm>
            <a:off x="468157" y="2368201"/>
            <a:ext cx="34448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2" name="Line 556"/>
          <p:cNvSpPr>
            <a:spLocks noChangeShapeType="1"/>
          </p:cNvSpPr>
          <p:nvPr/>
        </p:nvSpPr>
        <p:spPr bwMode="auto">
          <a:xfrm flipH="1">
            <a:off x="4739705" y="2368201"/>
            <a:ext cx="45930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3" name="Line 558"/>
          <p:cNvSpPr>
            <a:spLocks noChangeShapeType="1"/>
          </p:cNvSpPr>
          <p:nvPr/>
        </p:nvSpPr>
        <p:spPr bwMode="auto">
          <a:xfrm>
            <a:off x="468157" y="2192170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4" name="Line 559"/>
          <p:cNvSpPr>
            <a:spLocks noChangeShapeType="1"/>
          </p:cNvSpPr>
          <p:nvPr/>
        </p:nvSpPr>
        <p:spPr bwMode="auto">
          <a:xfrm>
            <a:off x="468157" y="3583387"/>
            <a:ext cx="4317477" cy="0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5" name="Line 560"/>
          <p:cNvSpPr>
            <a:spLocks noChangeShapeType="1"/>
          </p:cNvSpPr>
          <p:nvPr/>
        </p:nvSpPr>
        <p:spPr bwMode="auto">
          <a:xfrm flipV="1">
            <a:off x="4785637" y="2192170"/>
            <a:ext cx="0" cy="1391218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6" name="Line 561"/>
          <p:cNvSpPr>
            <a:spLocks noChangeShapeType="1"/>
          </p:cNvSpPr>
          <p:nvPr/>
        </p:nvSpPr>
        <p:spPr bwMode="auto">
          <a:xfrm flipV="1">
            <a:off x="468157" y="2192170"/>
            <a:ext cx="0" cy="1391218"/>
          </a:xfrm>
          <a:prstGeom prst="line">
            <a:avLst/>
          </a:prstGeom>
          <a:ln w="12700"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7" name="Rectangle 612"/>
              <p:cNvSpPr>
                <a:spLocks noChangeArrowheads="1"/>
              </p:cNvSpPr>
              <p:nvPr/>
            </p:nvSpPr>
            <p:spPr bwMode="auto">
              <a:xfrm>
                <a:off x="1774377" y="3756098"/>
                <a:ext cx="165243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Electric field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AU" altLang="en-US" sz="16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(MV/m)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7" name="Rectangle 6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377" y="3756098"/>
                <a:ext cx="1652432" cy="184666"/>
              </a:xfrm>
              <a:prstGeom prst="rect">
                <a:avLst/>
              </a:prstGeom>
              <a:blipFill>
                <a:blip r:embed="rId80"/>
                <a:stretch>
                  <a:fillRect l="-3690" t="-30000" r="-4059" b="-5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8" name="Rectangle 613"/>
          <p:cNvSpPr>
            <a:spLocks noChangeArrowheads="1"/>
          </p:cNvSpPr>
          <p:nvPr/>
        </p:nvSpPr>
        <p:spPr bwMode="auto">
          <a:xfrm rot="16200000">
            <a:off x="-487286" y="2819459"/>
            <a:ext cx="1117294" cy="18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Hyperfine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(MHz)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4711" y="2219353"/>
            <a:ext cx="4080068" cy="1375546"/>
            <a:chOff x="674711" y="2230713"/>
            <a:chExt cx="4080068" cy="1375546"/>
          </a:xfrm>
          <a:solidFill>
            <a:srgbClr val="CBA127"/>
          </a:solidFill>
        </p:grpSpPr>
        <p:sp>
          <p:nvSpPr>
            <p:cNvPr id="590" name="Oval 562"/>
            <p:cNvSpPr>
              <a:spLocks noChangeArrowheads="1"/>
            </p:cNvSpPr>
            <p:nvPr/>
          </p:nvSpPr>
          <p:spPr bwMode="auto">
            <a:xfrm>
              <a:off x="674711" y="2230713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1" name="Oval 563"/>
            <p:cNvSpPr>
              <a:spLocks noChangeArrowheads="1"/>
            </p:cNvSpPr>
            <p:nvPr/>
          </p:nvSpPr>
          <p:spPr bwMode="auto">
            <a:xfrm>
              <a:off x="1111058" y="2236391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2" name="Oval 564"/>
            <p:cNvSpPr>
              <a:spLocks noChangeArrowheads="1"/>
            </p:cNvSpPr>
            <p:nvPr/>
          </p:nvSpPr>
          <p:spPr bwMode="auto">
            <a:xfrm>
              <a:off x="1547396" y="2259105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3" name="Oval 565"/>
            <p:cNvSpPr>
              <a:spLocks noChangeArrowheads="1"/>
            </p:cNvSpPr>
            <p:nvPr/>
          </p:nvSpPr>
          <p:spPr bwMode="auto">
            <a:xfrm>
              <a:off x="1995223" y="2321567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4" name="Oval 567"/>
            <p:cNvSpPr>
              <a:spLocks noChangeArrowheads="1"/>
            </p:cNvSpPr>
            <p:nvPr/>
          </p:nvSpPr>
          <p:spPr bwMode="auto">
            <a:xfrm>
              <a:off x="2167463" y="2406744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5" name="Oval 568"/>
            <p:cNvSpPr>
              <a:spLocks noChangeArrowheads="1"/>
            </p:cNvSpPr>
            <p:nvPr/>
          </p:nvSpPr>
          <p:spPr bwMode="auto">
            <a:xfrm>
              <a:off x="2259323" y="2486242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6" name="Oval 569"/>
            <p:cNvSpPr>
              <a:spLocks noChangeArrowheads="1"/>
            </p:cNvSpPr>
            <p:nvPr/>
          </p:nvSpPr>
          <p:spPr bwMode="auto">
            <a:xfrm>
              <a:off x="2339701" y="2599811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7" name="Oval 570"/>
            <p:cNvSpPr>
              <a:spLocks noChangeArrowheads="1"/>
            </p:cNvSpPr>
            <p:nvPr/>
          </p:nvSpPr>
          <p:spPr bwMode="auto">
            <a:xfrm>
              <a:off x="2431563" y="2758808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8" name="Oval 571"/>
            <p:cNvSpPr>
              <a:spLocks noChangeArrowheads="1"/>
            </p:cNvSpPr>
            <p:nvPr/>
          </p:nvSpPr>
          <p:spPr bwMode="auto">
            <a:xfrm>
              <a:off x="2523423" y="2940518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9" name="Oval 572"/>
            <p:cNvSpPr>
              <a:spLocks noChangeArrowheads="1"/>
            </p:cNvSpPr>
            <p:nvPr/>
          </p:nvSpPr>
          <p:spPr bwMode="auto">
            <a:xfrm>
              <a:off x="2603804" y="3099514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0" name="Oval 573"/>
            <p:cNvSpPr>
              <a:spLocks noChangeArrowheads="1"/>
            </p:cNvSpPr>
            <p:nvPr/>
          </p:nvSpPr>
          <p:spPr bwMode="auto">
            <a:xfrm>
              <a:off x="2695662" y="3224440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1" name="Oval 575"/>
            <p:cNvSpPr>
              <a:spLocks noChangeArrowheads="1"/>
            </p:cNvSpPr>
            <p:nvPr/>
          </p:nvSpPr>
          <p:spPr bwMode="auto">
            <a:xfrm>
              <a:off x="2867902" y="3360723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2" name="Oval 576"/>
            <p:cNvSpPr>
              <a:spLocks noChangeArrowheads="1"/>
            </p:cNvSpPr>
            <p:nvPr/>
          </p:nvSpPr>
          <p:spPr bwMode="auto">
            <a:xfrm>
              <a:off x="3315728" y="3457256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3" name="Oval 577"/>
            <p:cNvSpPr>
              <a:spLocks noChangeArrowheads="1"/>
            </p:cNvSpPr>
            <p:nvPr/>
          </p:nvSpPr>
          <p:spPr bwMode="auto">
            <a:xfrm>
              <a:off x="3752069" y="3479969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4" name="Oval 578"/>
            <p:cNvSpPr>
              <a:spLocks noChangeArrowheads="1"/>
            </p:cNvSpPr>
            <p:nvPr/>
          </p:nvSpPr>
          <p:spPr bwMode="auto">
            <a:xfrm>
              <a:off x="4188408" y="3491327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5" name="Oval 579"/>
            <p:cNvSpPr>
              <a:spLocks noChangeArrowheads="1"/>
            </p:cNvSpPr>
            <p:nvPr/>
          </p:nvSpPr>
          <p:spPr bwMode="auto">
            <a:xfrm>
              <a:off x="4636234" y="3491327"/>
              <a:ext cx="118545" cy="114932"/>
            </a:xfrm>
            <a:prstGeom prst="ellipse">
              <a:avLst/>
            </a:prstGeom>
            <a:grpFill/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Rectangle 612"/>
              <p:cNvSpPr>
                <a:spLocks noChangeArrowheads="1"/>
              </p:cNvSpPr>
              <p:nvPr/>
            </p:nvSpPr>
            <p:spPr bwMode="auto">
              <a:xfrm>
                <a:off x="2012974" y="1847137"/>
                <a:ext cx="108494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AU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AU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0" lang="en-AU" alt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1200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AU" sz="12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(kV/m)</a:t>
                </a:r>
                <a:endPara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6" name="Rectangle 6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974" y="1847137"/>
                <a:ext cx="1084949" cy="184666"/>
              </a:xfrm>
              <a:prstGeom prst="rect">
                <a:avLst/>
              </a:prstGeom>
              <a:blipFill>
                <a:blip r:embed="rId81"/>
                <a:stretch>
                  <a:fillRect l="-2809" t="-26667" r="-6742" b="-5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7" name="Rectangle 527"/>
          <p:cNvSpPr>
            <a:spLocks noChangeArrowheads="1"/>
          </p:cNvSpPr>
          <p:nvPr/>
        </p:nvSpPr>
        <p:spPr bwMode="auto">
          <a:xfrm>
            <a:off x="675179" y="2019396"/>
            <a:ext cx="2264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8" name="Rectangle 530"/>
          <p:cNvSpPr>
            <a:spLocks noChangeArrowheads="1"/>
          </p:cNvSpPr>
          <p:nvPr/>
        </p:nvSpPr>
        <p:spPr bwMode="auto">
          <a:xfrm>
            <a:off x="1559337" y="2019396"/>
            <a:ext cx="2264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9" name="Rectangle 533"/>
          <p:cNvSpPr>
            <a:spLocks noChangeArrowheads="1"/>
          </p:cNvSpPr>
          <p:nvPr/>
        </p:nvSpPr>
        <p:spPr bwMode="auto">
          <a:xfrm>
            <a:off x="2515332" y="2019396"/>
            <a:ext cx="869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0" name="Rectangle 536"/>
          <p:cNvSpPr>
            <a:spLocks noChangeArrowheads="1"/>
          </p:cNvSpPr>
          <p:nvPr/>
        </p:nvSpPr>
        <p:spPr bwMode="auto">
          <a:xfrm>
            <a:off x="3350266" y="2019396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1" name="Rectangle 539"/>
          <p:cNvSpPr>
            <a:spLocks noChangeArrowheads="1"/>
          </p:cNvSpPr>
          <p:nvPr/>
        </p:nvSpPr>
        <p:spPr bwMode="auto">
          <a:xfrm>
            <a:off x="4240170" y="2019396"/>
            <a:ext cx="1739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12" name="Group 611"/>
          <p:cNvGrpSpPr/>
          <p:nvPr/>
        </p:nvGrpSpPr>
        <p:grpSpPr>
          <a:xfrm>
            <a:off x="615057" y="2651702"/>
            <a:ext cx="288000" cy="182400"/>
            <a:chOff x="5223484" y="2546350"/>
            <a:chExt cx="2108377" cy="1222839"/>
          </a:xfrm>
        </p:grpSpPr>
        <p:sp>
          <p:nvSpPr>
            <p:cNvPr id="613" name="Rectangle 612"/>
            <p:cNvSpPr/>
            <p:nvPr/>
          </p:nvSpPr>
          <p:spPr bwMode="auto">
            <a:xfrm>
              <a:off x="5223484" y="2761125"/>
              <a:ext cx="2108377" cy="1008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t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AU" sz="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10 nm</a:t>
              </a:r>
              <a:endParaRPr lang="en-AU" sz="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4" name="Rectangle 613"/>
            <p:cNvSpPr/>
            <p:nvPr/>
          </p:nvSpPr>
          <p:spPr bwMode="auto">
            <a:xfrm>
              <a:off x="5328937" y="2546350"/>
              <a:ext cx="1970690" cy="17145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36000" tIns="0" rIns="36000" bIns="0"/>
            <a:lstStyle/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AU" sz="5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/>
              <p:cNvSpPr txBox="1"/>
              <p:nvPr/>
            </p:nvSpPr>
            <p:spPr>
              <a:xfrm>
                <a:off x="4050397" y="2287886"/>
                <a:ext cx="3747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5" name="TextBox 6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97" y="2287886"/>
                <a:ext cx="374718" cy="276999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6" name="TextBox 615"/>
              <p:cNvSpPr txBox="1"/>
              <p:nvPr/>
            </p:nvSpPr>
            <p:spPr>
              <a:xfrm>
                <a:off x="793139" y="3246842"/>
                <a:ext cx="416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6" name="TextBox 6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39" y="3246842"/>
                <a:ext cx="416396" cy="27699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2549612" y="2927796"/>
                <a:ext cx="1278198" cy="45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1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1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100" i="1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AU" sz="1100" b="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100" i="1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100" b="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105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12" y="2927796"/>
                <a:ext cx="1278198" cy="451598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8" name="Group 617"/>
          <p:cNvGrpSpPr/>
          <p:nvPr/>
        </p:nvGrpSpPr>
        <p:grpSpPr>
          <a:xfrm>
            <a:off x="1520791" y="3206961"/>
            <a:ext cx="1093400" cy="287496"/>
            <a:chOff x="648863" y="541274"/>
            <a:chExt cx="1093400" cy="287496"/>
          </a:xfrm>
        </p:grpSpPr>
        <p:sp>
          <p:nvSpPr>
            <p:cNvPr id="619" name="Rectangle 135"/>
            <p:cNvSpPr>
              <a:spLocks noChangeArrowheads="1"/>
            </p:cNvSpPr>
            <p:nvPr/>
          </p:nvSpPr>
          <p:spPr bwMode="auto">
            <a:xfrm>
              <a:off x="833144" y="541274"/>
              <a:ext cx="6668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rPr>
                <a:t>Tight-binding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endParaRPr>
            </a:p>
          </p:txBody>
        </p:sp>
        <p:sp>
          <p:nvSpPr>
            <p:cNvPr id="620" name="Rectangle 137"/>
            <p:cNvSpPr>
              <a:spLocks noChangeArrowheads="1"/>
            </p:cNvSpPr>
            <p:nvPr/>
          </p:nvSpPr>
          <p:spPr bwMode="auto">
            <a:xfrm>
              <a:off x="831757" y="690271"/>
              <a:ext cx="91050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Cambria Math" panose="02040503050406030204" pitchFamily="18" charset="0"/>
                  <a:cs typeface="Helvetica" panose="020B0604020202020204" pitchFamily="34" charset="0"/>
                </a:rPr>
                <a:t>Two-level approx.</a:t>
              </a:r>
            </a:p>
          </p:txBody>
        </p:sp>
        <p:sp>
          <p:nvSpPr>
            <p:cNvPr id="621" name="Line 138"/>
            <p:cNvSpPr>
              <a:spLocks noChangeShapeType="1"/>
            </p:cNvSpPr>
            <p:nvPr/>
          </p:nvSpPr>
          <p:spPr bwMode="auto">
            <a:xfrm>
              <a:off x="648863" y="767085"/>
              <a:ext cx="144000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900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endParaRPr>
            </a:p>
          </p:txBody>
        </p:sp>
        <p:sp>
          <p:nvSpPr>
            <p:cNvPr id="622" name="Oval 564"/>
            <p:cNvSpPr>
              <a:spLocks noChangeArrowheads="1"/>
            </p:cNvSpPr>
            <p:nvPr/>
          </p:nvSpPr>
          <p:spPr bwMode="auto">
            <a:xfrm>
              <a:off x="674198" y="575573"/>
              <a:ext cx="90000" cy="90000"/>
            </a:xfrm>
            <a:prstGeom prst="ellipse">
              <a:avLst/>
            </a:prstGeom>
            <a:solidFill>
              <a:srgbClr val="CBA127"/>
            </a:solidFill>
            <a:ln>
              <a:solidFill>
                <a:srgbClr val="AA7B06"/>
              </a:solidFill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900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23" name="TextBox 622"/>
          <p:cNvSpPr txBox="1"/>
          <p:nvPr/>
        </p:nvSpPr>
        <p:spPr>
          <a:xfrm>
            <a:off x="-89974" y="17845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d</a:t>
            </a:r>
            <a:endParaRPr lang="en-AU" sz="2400" b="1" dirty="0"/>
          </a:p>
        </p:txBody>
      </p:sp>
      <p:sp>
        <p:nvSpPr>
          <p:cNvPr id="624" name="TextBox 623"/>
          <p:cNvSpPr txBox="1"/>
          <p:nvPr/>
        </p:nvSpPr>
        <p:spPr>
          <a:xfrm flipH="1">
            <a:off x="3445346" y="-162406"/>
            <a:ext cx="276350" cy="47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</a:t>
            </a:r>
          </a:p>
        </p:txBody>
      </p:sp>
      <p:sp>
        <p:nvSpPr>
          <p:cNvPr id="625" name="Rounded Rectangle 624"/>
          <p:cNvSpPr/>
          <p:nvPr/>
        </p:nvSpPr>
        <p:spPr>
          <a:xfrm>
            <a:off x="4356394" y="1353037"/>
            <a:ext cx="378850" cy="90698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6" name="Rectangle 625"/>
              <p:cNvSpPr/>
              <p:nvPr/>
            </p:nvSpPr>
            <p:spPr>
              <a:xfrm>
                <a:off x="4289331" y="1403136"/>
                <a:ext cx="5862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6" name="Rectangle 6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31" y="1403136"/>
                <a:ext cx="586249" cy="338554"/>
              </a:xfrm>
              <a:prstGeom prst="rect">
                <a:avLst/>
              </a:prstGeom>
              <a:blipFill rotWithShape="1">
                <a:blip r:embed="rId85"/>
                <a:stretch>
                  <a:fillRect l="-47917" t="-108929" r="-59375" b="-167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7" name="Rounded Rectangle 626"/>
          <p:cNvSpPr/>
          <p:nvPr/>
        </p:nvSpPr>
        <p:spPr>
          <a:xfrm>
            <a:off x="3558839" y="548844"/>
            <a:ext cx="378850" cy="90698"/>
          </a:xfrm>
          <a:prstGeom prst="roundRect">
            <a:avLst>
              <a:gd name="adj" fmla="val 50000"/>
            </a:avLst>
          </a:prstGeom>
          <a:solidFill>
            <a:srgbClr val="CBA12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TextBox 627"/>
              <p:cNvSpPr txBox="1"/>
              <p:nvPr/>
            </p:nvSpPr>
            <p:spPr>
              <a:xfrm>
                <a:off x="3445006" y="249522"/>
                <a:ext cx="5862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TextBox 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06" y="249522"/>
                <a:ext cx="586249" cy="338554"/>
              </a:xfrm>
              <a:prstGeom prst="rect">
                <a:avLst/>
              </a:prstGeom>
              <a:blipFill rotWithShape="1">
                <a:blip r:embed="rId86"/>
                <a:stretch>
                  <a:fillRect l="-42708" t="-110909" r="-64583" b="-17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9" name="Rounded Rectangle 628"/>
          <p:cNvSpPr/>
          <p:nvPr/>
        </p:nvSpPr>
        <p:spPr>
          <a:xfrm>
            <a:off x="3556833" y="1244035"/>
            <a:ext cx="378850" cy="906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ectangle 629"/>
              <p:cNvSpPr/>
              <p:nvPr/>
            </p:nvSpPr>
            <p:spPr>
              <a:xfrm>
                <a:off x="3484142" y="1294134"/>
                <a:ext cx="5862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  <m:r>
                                <a:rPr lang="en-AU" sz="1600" i="1">
                                  <a:latin typeface="Cambria Math"/>
                                  <a:ea typeface="Cambria Math"/>
                                </a:rPr>
                                <m:t>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ectangle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42" y="1294134"/>
                <a:ext cx="586249" cy="338554"/>
              </a:xfrm>
              <a:prstGeom prst="rect">
                <a:avLst/>
              </a:prstGeom>
              <a:blipFill rotWithShape="1">
                <a:blip r:embed="rId87"/>
                <a:stretch>
                  <a:fillRect l="-47917" t="-108929" r="-59375" b="-167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Rounded Rectangle 630"/>
          <p:cNvSpPr/>
          <p:nvPr/>
        </p:nvSpPr>
        <p:spPr>
          <a:xfrm>
            <a:off x="4358231" y="447207"/>
            <a:ext cx="378850" cy="906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2" name="Rectangle 631"/>
              <p:cNvSpPr/>
              <p:nvPr/>
            </p:nvSpPr>
            <p:spPr>
              <a:xfrm>
                <a:off x="4298240" y="152607"/>
                <a:ext cx="5862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/>
                                  <a:ea typeface="Cambria Math"/>
                                </a:rPr>
                                <m:t>↑</m:t>
                              </m:r>
                              <m:r>
                                <a:rPr lang="en-AU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2" name="Rectangle 6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240" y="152607"/>
                <a:ext cx="586249" cy="338554"/>
              </a:xfrm>
              <a:prstGeom prst="rect">
                <a:avLst/>
              </a:prstGeom>
              <a:blipFill rotWithShape="1">
                <a:blip r:embed="rId88"/>
                <a:stretch>
                  <a:fillRect l="-46875" t="-108929" r="-60417" b="-167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3" name="Picture 6"/>
          <p:cNvPicPr>
            <a:picLocks noChangeAspect="1" noChangeArrowheads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00000">
            <a:off x="3514771" y="703463"/>
            <a:ext cx="494735" cy="48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" name="Picture 4"/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00000" flipV="1">
            <a:off x="3945569" y="1152343"/>
            <a:ext cx="393855" cy="37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" name="TextBox 634"/>
          <p:cNvSpPr txBox="1"/>
          <p:nvPr/>
        </p:nvSpPr>
        <p:spPr>
          <a:xfrm>
            <a:off x="3412290" y="812356"/>
            <a:ext cx="380231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ESR</a:t>
            </a:r>
            <a:endParaRPr lang="en-AU" sz="1000" b="1" dirty="0"/>
          </a:p>
        </p:txBody>
      </p:sp>
      <p:sp>
        <p:nvSpPr>
          <p:cNvPr id="636" name="TextBox 635"/>
          <p:cNvSpPr txBox="1"/>
          <p:nvPr/>
        </p:nvSpPr>
        <p:spPr>
          <a:xfrm>
            <a:off x="3895300" y="291659"/>
            <a:ext cx="453969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NMR</a:t>
            </a:r>
            <a:endParaRPr lang="en-AU" sz="1000" b="1" dirty="0"/>
          </a:p>
        </p:txBody>
      </p:sp>
      <p:pic>
        <p:nvPicPr>
          <p:cNvPr id="637" name="Picture 4"/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600000">
            <a:off x="3946380" y="348294"/>
            <a:ext cx="393855" cy="37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8" name="Picture 11"/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2551" y="496326"/>
            <a:ext cx="859981" cy="91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9" name="TextBox 638"/>
          <p:cNvSpPr txBox="1"/>
          <p:nvPr/>
        </p:nvSpPr>
        <p:spPr>
          <a:xfrm>
            <a:off x="4020213" y="713374"/>
            <a:ext cx="460381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E69F00"/>
                </a:solidFill>
              </a:rPr>
              <a:t>EDSR</a:t>
            </a:r>
            <a:endParaRPr lang="en-AU" sz="1000" b="1" dirty="0">
              <a:solidFill>
                <a:srgbClr val="E69F00"/>
              </a:solidFill>
            </a:endParaRPr>
          </a:p>
        </p:txBody>
      </p:sp>
      <p:sp>
        <p:nvSpPr>
          <p:cNvPr id="640" name="TextBox 639"/>
          <p:cNvSpPr txBox="1"/>
          <p:nvPr/>
        </p:nvSpPr>
        <p:spPr>
          <a:xfrm>
            <a:off x="4507205" y="830771"/>
            <a:ext cx="380231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ESR</a:t>
            </a:r>
            <a:endParaRPr lang="en-AU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6181" y="-74173"/>
            <a:ext cx="175584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90976</TotalTime>
  <Words>70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Guilherme Tosi</cp:lastModifiedBy>
  <cp:revision>587</cp:revision>
  <cp:lastPrinted>2017-05-24T03:45:35Z</cp:lastPrinted>
  <dcterms:created xsi:type="dcterms:W3CDTF">2015-06-12T05:06:14Z</dcterms:created>
  <dcterms:modified xsi:type="dcterms:W3CDTF">2017-05-24T03:54:29Z</dcterms:modified>
</cp:coreProperties>
</file>