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959225" cy="4535488"/>
  <p:notesSz cx="6858000" cy="9144000"/>
  <p:defaultTextStyle>
    <a:defPPr>
      <a:defRPr lang="en-US"/>
    </a:defPPr>
    <a:lvl1pPr marL="0" algn="l" defTabSz="397365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1pPr>
    <a:lvl2pPr marL="198683" algn="l" defTabSz="397365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2pPr>
    <a:lvl3pPr marL="397365" algn="l" defTabSz="397365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3pPr>
    <a:lvl4pPr marL="596048" algn="l" defTabSz="397365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4pPr>
    <a:lvl5pPr marL="794730" algn="l" defTabSz="397365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5pPr>
    <a:lvl6pPr marL="993413" algn="l" defTabSz="397365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6pPr>
    <a:lvl7pPr marL="1192096" algn="l" defTabSz="397365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7pPr>
    <a:lvl8pPr marL="1390778" algn="l" defTabSz="397365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8pPr>
    <a:lvl9pPr marL="1589461" algn="l" defTabSz="397365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>
      <p:cViewPr>
        <p:scale>
          <a:sx n="100" d="100"/>
          <a:sy n="100" d="100"/>
        </p:scale>
        <p:origin x="3750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942" y="742266"/>
            <a:ext cx="3365341" cy="1579022"/>
          </a:xfrm>
        </p:spPr>
        <p:txBody>
          <a:bodyPr anchor="b"/>
          <a:lstStyle>
            <a:lvl1pPr algn="ctr">
              <a:defRPr sz="25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2382181"/>
            <a:ext cx="2969419" cy="1095026"/>
          </a:xfrm>
        </p:spPr>
        <p:txBody>
          <a:bodyPr/>
          <a:lstStyle>
            <a:lvl1pPr marL="0" indent="0" algn="ctr">
              <a:buNone/>
              <a:defRPr sz="1039"/>
            </a:lvl1pPr>
            <a:lvl2pPr marL="197968" indent="0" algn="ctr">
              <a:buNone/>
              <a:defRPr sz="866"/>
            </a:lvl2pPr>
            <a:lvl3pPr marL="395935" indent="0" algn="ctr">
              <a:buNone/>
              <a:defRPr sz="779"/>
            </a:lvl3pPr>
            <a:lvl4pPr marL="593903" indent="0" algn="ctr">
              <a:buNone/>
              <a:defRPr sz="693"/>
            </a:lvl4pPr>
            <a:lvl5pPr marL="791870" indent="0" algn="ctr">
              <a:buNone/>
              <a:defRPr sz="693"/>
            </a:lvl5pPr>
            <a:lvl6pPr marL="989838" indent="0" algn="ctr">
              <a:buNone/>
              <a:defRPr sz="693"/>
            </a:lvl6pPr>
            <a:lvl7pPr marL="1187806" indent="0" algn="ctr">
              <a:buNone/>
              <a:defRPr sz="693"/>
            </a:lvl7pPr>
            <a:lvl8pPr marL="1385773" indent="0" algn="ctr">
              <a:buNone/>
              <a:defRPr sz="693"/>
            </a:lvl8pPr>
            <a:lvl9pPr marL="1583741" indent="0" algn="ctr">
              <a:buNone/>
              <a:defRPr sz="69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17/05/2017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33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17/05/2017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17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1" y="241473"/>
            <a:ext cx="853708" cy="38436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241473"/>
            <a:ext cx="2511633" cy="384361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17/05/2017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674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17/05/2017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033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5" y="1130724"/>
            <a:ext cx="3414832" cy="1886637"/>
          </a:xfrm>
        </p:spPr>
        <p:txBody>
          <a:bodyPr anchor="b"/>
          <a:lstStyle>
            <a:lvl1pPr>
              <a:defRPr sz="25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5" y="3035209"/>
            <a:ext cx="3414832" cy="992138"/>
          </a:xfrm>
        </p:spPr>
        <p:txBody>
          <a:bodyPr/>
          <a:lstStyle>
            <a:lvl1pPr marL="0" indent="0">
              <a:buNone/>
              <a:defRPr sz="1039">
                <a:solidFill>
                  <a:schemeClr val="tx1"/>
                </a:solidFill>
              </a:defRPr>
            </a:lvl1pPr>
            <a:lvl2pPr marL="197968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2pPr>
            <a:lvl3pPr marL="395935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3pPr>
            <a:lvl4pPr marL="593903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4pPr>
            <a:lvl5pPr marL="791870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5pPr>
            <a:lvl6pPr marL="989838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6pPr>
            <a:lvl7pPr marL="1187806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7pPr>
            <a:lvl8pPr marL="1385773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8pPr>
            <a:lvl9pPr marL="1583741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17/05/2017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08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1207364"/>
            <a:ext cx="1682671" cy="28777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1207364"/>
            <a:ext cx="1682671" cy="28777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17/05/2017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161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241474"/>
            <a:ext cx="3414832" cy="8766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3" y="1111825"/>
            <a:ext cx="1674937" cy="544888"/>
          </a:xfrm>
        </p:spPr>
        <p:txBody>
          <a:bodyPr anchor="b"/>
          <a:lstStyle>
            <a:lvl1pPr marL="0" indent="0">
              <a:buNone/>
              <a:defRPr sz="1039" b="1"/>
            </a:lvl1pPr>
            <a:lvl2pPr marL="197968" indent="0">
              <a:buNone/>
              <a:defRPr sz="866" b="1"/>
            </a:lvl2pPr>
            <a:lvl3pPr marL="395935" indent="0">
              <a:buNone/>
              <a:defRPr sz="779" b="1"/>
            </a:lvl3pPr>
            <a:lvl4pPr marL="593903" indent="0">
              <a:buNone/>
              <a:defRPr sz="693" b="1"/>
            </a:lvl4pPr>
            <a:lvl5pPr marL="791870" indent="0">
              <a:buNone/>
              <a:defRPr sz="693" b="1"/>
            </a:lvl5pPr>
            <a:lvl6pPr marL="989838" indent="0">
              <a:buNone/>
              <a:defRPr sz="693" b="1"/>
            </a:lvl6pPr>
            <a:lvl7pPr marL="1187806" indent="0">
              <a:buNone/>
              <a:defRPr sz="693" b="1"/>
            </a:lvl7pPr>
            <a:lvl8pPr marL="1385773" indent="0">
              <a:buNone/>
              <a:defRPr sz="693" b="1"/>
            </a:lvl8pPr>
            <a:lvl9pPr marL="1583741" indent="0">
              <a:buNone/>
              <a:defRPr sz="69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3" y="1656713"/>
            <a:ext cx="1674937" cy="24367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1111825"/>
            <a:ext cx="1683186" cy="544888"/>
          </a:xfrm>
        </p:spPr>
        <p:txBody>
          <a:bodyPr anchor="b"/>
          <a:lstStyle>
            <a:lvl1pPr marL="0" indent="0">
              <a:buNone/>
              <a:defRPr sz="1039" b="1"/>
            </a:lvl1pPr>
            <a:lvl2pPr marL="197968" indent="0">
              <a:buNone/>
              <a:defRPr sz="866" b="1"/>
            </a:lvl2pPr>
            <a:lvl3pPr marL="395935" indent="0">
              <a:buNone/>
              <a:defRPr sz="779" b="1"/>
            </a:lvl3pPr>
            <a:lvl4pPr marL="593903" indent="0">
              <a:buNone/>
              <a:defRPr sz="693" b="1"/>
            </a:lvl4pPr>
            <a:lvl5pPr marL="791870" indent="0">
              <a:buNone/>
              <a:defRPr sz="693" b="1"/>
            </a:lvl5pPr>
            <a:lvl6pPr marL="989838" indent="0">
              <a:buNone/>
              <a:defRPr sz="693" b="1"/>
            </a:lvl6pPr>
            <a:lvl7pPr marL="1187806" indent="0">
              <a:buNone/>
              <a:defRPr sz="693" b="1"/>
            </a:lvl7pPr>
            <a:lvl8pPr marL="1385773" indent="0">
              <a:buNone/>
              <a:defRPr sz="693" b="1"/>
            </a:lvl8pPr>
            <a:lvl9pPr marL="1583741" indent="0">
              <a:buNone/>
              <a:defRPr sz="69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1656713"/>
            <a:ext cx="1683186" cy="24367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17/05/2017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402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17/05/2017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438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17/05/2017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44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302366"/>
            <a:ext cx="1276953" cy="1058281"/>
          </a:xfrm>
        </p:spPr>
        <p:txBody>
          <a:bodyPr anchor="b"/>
          <a:lstStyle>
            <a:lvl1pPr>
              <a:defRPr sz="13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653027"/>
            <a:ext cx="2004358" cy="3223136"/>
          </a:xfrm>
        </p:spPr>
        <p:txBody>
          <a:bodyPr/>
          <a:lstStyle>
            <a:lvl1pPr>
              <a:defRPr sz="1386"/>
            </a:lvl1pPr>
            <a:lvl2pPr>
              <a:defRPr sz="1212"/>
            </a:lvl2pPr>
            <a:lvl3pPr>
              <a:defRPr sz="1039"/>
            </a:lvl3pPr>
            <a:lvl4pPr>
              <a:defRPr sz="866"/>
            </a:lvl4pPr>
            <a:lvl5pPr>
              <a:defRPr sz="866"/>
            </a:lvl5pPr>
            <a:lvl6pPr>
              <a:defRPr sz="866"/>
            </a:lvl6pPr>
            <a:lvl7pPr>
              <a:defRPr sz="866"/>
            </a:lvl7pPr>
            <a:lvl8pPr>
              <a:defRPr sz="866"/>
            </a:lvl8pPr>
            <a:lvl9pPr>
              <a:defRPr sz="86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2" y="1360646"/>
            <a:ext cx="1276953" cy="2520766"/>
          </a:xfrm>
        </p:spPr>
        <p:txBody>
          <a:bodyPr/>
          <a:lstStyle>
            <a:lvl1pPr marL="0" indent="0">
              <a:buNone/>
              <a:defRPr sz="693"/>
            </a:lvl1pPr>
            <a:lvl2pPr marL="197968" indent="0">
              <a:buNone/>
              <a:defRPr sz="606"/>
            </a:lvl2pPr>
            <a:lvl3pPr marL="395935" indent="0">
              <a:buNone/>
              <a:defRPr sz="520"/>
            </a:lvl3pPr>
            <a:lvl4pPr marL="593903" indent="0">
              <a:buNone/>
              <a:defRPr sz="433"/>
            </a:lvl4pPr>
            <a:lvl5pPr marL="791870" indent="0">
              <a:buNone/>
              <a:defRPr sz="433"/>
            </a:lvl5pPr>
            <a:lvl6pPr marL="989838" indent="0">
              <a:buNone/>
              <a:defRPr sz="433"/>
            </a:lvl6pPr>
            <a:lvl7pPr marL="1187806" indent="0">
              <a:buNone/>
              <a:defRPr sz="433"/>
            </a:lvl7pPr>
            <a:lvl8pPr marL="1385773" indent="0">
              <a:buNone/>
              <a:defRPr sz="433"/>
            </a:lvl8pPr>
            <a:lvl9pPr marL="1583741" indent="0">
              <a:buNone/>
              <a:defRPr sz="4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17/05/2017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22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302366"/>
            <a:ext cx="1276953" cy="1058281"/>
          </a:xfrm>
        </p:spPr>
        <p:txBody>
          <a:bodyPr anchor="b"/>
          <a:lstStyle>
            <a:lvl1pPr>
              <a:defRPr sz="13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653027"/>
            <a:ext cx="2004358" cy="3223136"/>
          </a:xfrm>
        </p:spPr>
        <p:txBody>
          <a:bodyPr anchor="t"/>
          <a:lstStyle>
            <a:lvl1pPr marL="0" indent="0">
              <a:buNone/>
              <a:defRPr sz="1386"/>
            </a:lvl1pPr>
            <a:lvl2pPr marL="197968" indent="0">
              <a:buNone/>
              <a:defRPr sz="1212"/>
            </a:lvl2pPr>
            <a:lvl3pPr marL="395935" indent="0">
              <a:buNone/>
              <a:defRPr sz="1039"/>
            </a:lvl3pPr>
            <a:lvl4pPr marL="593903" indent="0">
              <a:buNone/>
              <a:defRPr sz="866"/>
            </a:lvl4pPr>
            <a:lvl5pPr marL="791870" indent="0">
              <a:buNone/>
              <a:defRPr sz="866"/>
            </a:lvl5pPr>
            <a:lvl6pPr marL="989838" indent="0">
              <a:buNone/>
              <a:defRPr sz="866"/>
            </a:lvl6pPr>
            <a:lvl7pPr marL="1187806" indent="0">
              <a:buNone/>
              <a:defRPr sz="866"/>
            </a:lvl7pPr>
            <a:lvl8pPr marL="1385773" indent="0">
              <a:buNone/>
              <a:defRPr sz="866"/>
            </a:lvl8pPr>
            <a:lvl9pPr marL="1583741" indent="0">
              <a:buNone/>
              <a:defRPr sz="86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2" y="1360646"/>
            <a:ext cx="1276953" cy="2520766"/>
          </a:xfrm>
        </p:spPr>
        <p:txBody>
          <a:bodyPr/>
          <a:lstStyle>
            <a:lvl1pPr marL="0" indent="0">
              <a:buNone/>
              <a:defRPr sz="693"/>
            </a:lvl1pPr>
            <a:lvl2pPr marL="197968" indent="0">
              <a:buNone/>
              <a:defRPr sz="606"/>
            </a:lvl2pPr>
            <a:lvl3pPr marL="395935" indent="0">
              <a:buNone/>
              <a:defRPr sz="520"/>
            </a:lvl3pPr>
            <a:lvl4pPr marL="593903" indent="0">
              <a:buNone/>
              <a:defRPr sz="433"/>
            </a:lvl4pPr>
            <a:lvl5pPr marL="791870" indent="0">
              <a:buNone/>
              <a:defRPr sz="433"/>
            </a:lvl5pPr>
            <a:lvl6pPr marL="989838" indent="0">
              <a:buNone/>
              <a:defRPr sz="433"/>
            </a:lvl6pPr>
            <a:lvl7pPr marL="1187806" indent="0">
              <a:buNone/>
              <a:defRPr sz="433"/>
            </a:lvl7pPr>
            <a:lvl8pPr marL="1385773" indent="0">
              <a:buNone/>
              <a:defRPr sz="433"/>
            </a:lvl8pPr>
            <a:lvl9pPr marL="1583741" indent="0">
              <a:buNone/>
              <a:defRPr sz="4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17/05/2017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88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241474"/>
            <a:ext cx="3414832" cy="876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1207364"/>
            <a:ext cx="3414832" cy="2877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4203726"/>
            <a:ext cx="890826" cy="241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1A1F-20E4-422E-A370-327A99D0532F}" type="datetimeFigureOut">
              <a:rPr lang="en-AU" smtClean="0"/>
              <a:t>17/05/2017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4203726"/>
            <a:ext cx="1336238" cy="241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4203726"/>
            <a:ext cx="890826" cy="241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780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95935" rtl="0" eaLnBrk="1" latinLnBrk="0" hangingPunct="1">
        <a:lnSpc>
          <a:spcPct val="90000"/>
        </a:lnSpc>
        <a:spcBef>
          <a:spcPct val="0"/>
        </a:spcBef>
        <a:buNone/>
        <a:defRPr sz="19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8984" indent="-98984" algn="l" defTabSz="395935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1pPr>
      <a:lvl2pPr marL="296951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494919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66" kern="1200">
          <a:solidFill>
            <a:schemeClr val="tx1"/>
          </a:solidFill>
          <a:latin typeface="+mn-lt"/>
          <a:ea typeface="+mn-ea"/>
          <a:cs typeface="+mn-cs"/>
        </a:defRPr>
      </a:lvl3pPr>
      <a:lvl4pPr marL="692887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4pPr>
      <a:lvl5pPr marL="890854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5pPr>
      <a:lvl6pPr marL="1088822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6pPr>
      <a:lvl7pPr marL="1286789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7pPr>
      <a:lvl8pPr marL="1484757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8pPr>
      <a:lvl9pPr marL="1682725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1pPr>
      <a:lvl2pPr marL="197968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2pPr>
      <a:lvl3pPr marL="395935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3pPr>
      <a:lvl4pPr marL="593903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4pPr>
      <a:lvl5pPr marL="791870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5pPr>
      <a:lvl6pPr marL="989838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6pPr>
      <a:lvl7pPr marL="1187806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7pPr>
      <a:lvl8pPr marL="1385773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8pPr>
      <a:lvl9pPr marL="1583741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3.wmf"/><Relationship Id="rId21" Type="http://schemas.openxmlformats.org/officeDocument/2006/relationships/image" Target="../media/image20.png"/><Relationship Id="rId138" Type="http://schemas.openxmlformats.org/officeDocument/2006/relationships/image" Target="NULL"/><Relationship Id="rId141" Type="http://schemas.openxmlformats.org/officeDocument/2006/relationships/image" Target="NULL"/><Relationship Id="rId146" Type="http://schemas.openxmlformats.org/officeDocument/2006/relationships/image" Target="NULL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png"/><Relationship Id="rId25" Type="http://schemas.openxmlformats.org/officeDocument/2006/relationships/image" Target="NULL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40" Type="http://schemas.openxmlformats.org/officeDocument/2006/relationships/image" Target="NULL"/><Relationship Id="rId145" Type="http://schemas.openxmlformats.org/officeDocument/2006/relationships/image" Target="../media/image27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24" Type="http://schemas.openxmlformats.org/officeDocument/2006/relationships/image" Target="NULL"/><Relationship Id="rId131" Type="http://schemas.openxmlformats.org/officeDocument/2006/relationships/image" Target="NULL"/><Relationship Id="rId144" Type="http://schemas.openxmlformats.org/officeDocument/2006/relationships/image" Target="../media/image26.wmf"/><Relationship Id="rId5" Type="http://schemas.openxmlformats.org/officeDocument/2006/relationships/image" Target="../media/image4.emf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143" Type="http://schemas.openxmlformats.org/officeDocument/2006/relationships/image" Target="../media/image25.wmf"/><Relationship Id="rId148" Type="http://schemas.openxmlformats.org/officeDocument/2006/relationships/image" Target="NULL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4.wmf"/><Relationship Id="rId147" Type="http://schemas.openxmlformats.org/officeDocument/2006/relationships/image" Target="NULL"/><Relationship Id="rId8" Type="http://schemas.openxmlformats.org/officeDocument/2006/relationships/image" Target="../media/image7.png"/><Relationship Id="rId142" Type="http://schemas.openxmlformats.org/officeDocument/2006/relationships/image" Target="NULL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19" y="167993"/>
            <a:ext cx="1188000" cy="654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5" y="824165"/>
            <a:ext cx="1534770" cy="178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0141"/>
            <a:ext cx="1602505" cy="1991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554" y="-41231"/>
            <a:ext cx="2412000" cy="206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057" y="2133386"/>
            <a:ext cx="1757116" cy="116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 flipH="1">
            <a:off x="2016000" y="2070771"/>
            <a:ext cx="325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f</a:t>
            </a:r>
            <a:endParaRPr lang="en-AU" sz="2400" b="1" dirty="0"/>
          </a:p>
        </p:txBody>
      </p:sp>
      <p:sp>
        <p:nvSpPr>
          <p:cNvPr id="49" name="TextBox 48"/>
          <p:cNvSpPr txBox="1"/>
          <p:nvPr/>
        </p:nvSpPr>
        <p:spPr>
          <a:xfrm flipH="1">
            <a:off x="1742378" y="3144212"/>
            <a:ext cx="35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g</a:t>
            </a:r>
          </a:p>
        </p:txBody>
      </p:sp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171" y="3349449"/>
            <a:ext cx="2136171" cy="125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-83909" y="-143252"/>
            <a:ext cx="303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 smtClean="0"/>
              <a:t>a</a:t>
            </a:r>
            <a:endParaRPr lang="en-AU" sz="2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-94537" y="756806"/>
            <a:ext cx="303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 smtClean="0"/>
              <a:t>b</a:t>
            </a:r>
            <a:endParaRPr lang="en-AU" sz="2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-99736" y="2610141"/>
            <a:ext cx="3032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 smtClean="0"/>
              <a:t>c</a:t>
            </a:r>
            <a:endParaRPr lang="en-AU" sz="2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406343" y="-112260"/>
            <a:ext cx="303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 smtClean="0"/>
              <a:t>d</a:t>
            </a:r>
            <a:endParaRPr lang="en-AU" sz="2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415868" y="564164"/>
            <a:ext cx="303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 smtClean="0"/>
              <a:t>e</a:t>
            </a:r>
            <a:endParaRPr lang="en-AU" sz="2200" b="1" dirty="0"/>
          </a:p>
        </p:txBody>
      </p:sp>
      <p:grpSp>
        <p:nvGrpSpPr>
          <p:cNvPr id="56" name="Group 55"/>
          <p:cNvGrpSpPr/>
          <p:nvPr/>
        </p:nvGrpSpPr>
        <p:grpSpPr>
          <a:xfrm rot="5400000">
            <a:off x="1447743" y="-3196803"/>
            <a:ext cx="1518628" cy="684276"/>
            <a:chOff x="449925" y="5373216"/>
            <a:chExt cx="1665707" cy="864000"/>
          </a:xfrm>
        </p:grpSpPr>
        <p:pic>
          <p:nvPicPr>
            <p:cNvPr id="57" name="Picture 7"/>
            <p:cNvPicPr>
              <a:picLocks noChangeArrowheads="1"/>
            </p:cNvPicPr>
            <p:nvPr/>
          </p:nvPicPr>
          <p:blipFill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5575" y="5589240"/>
              <a:ext cx="1034759" cy="4319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7"/>
            <p:cNvPicPr>
              <a:picLocks noChangeArrowheads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9925" y="5373216"/>
              <a:ext cx="864000" cy="86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7"/>
            <p:cNvPicPr>
              <a:picLocks noChangeArrowheads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51632" y="5373216"/>
              <a:ext cx="864000" cy="86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0" name="Group 59"/>
          <p:cNvGrpSpPr/>
          <p:nvPr/>
        </p:nvGrpSpPr>
        <p:grpSpPr>
          <a:xfrm rot="5400000">
            <a:off x="1420185" y="-3199875"/>
            <a:ext cx="1518628" cy="684276"/>
            <a:chOff x="449925" y="5373216"/>
            <a:chExt cx="1665707" cy="864000"/>
          </a:xfrm>
        </p:grpSpPr>
        <p:pic>
          <p:nvPicPr>
            <p:cNvPr id="61" name="Picture 7"/>
            <p:cNvPicPr>
              <a:picLocks noChangeArrowheads="1"/>
            </p:cNvPicPr>
            <p:nvPr/>
          </p:nvPicPr>
          <p:blipFill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5575" y="5589240"/>
              <a:ext cx="1034759" cy="4319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61"/>
            <p:cNvPicPr>
              <a:picLocks noChangeArrowheads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9925" y="5373216"/>
              <a:ext cx="864000" cy="86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7"/>
            <p:cNvPicPr>
              <a:picLocks noChangeArrowheads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51632" y="5373216"/>
              <a:ext cx="864000" cy="86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4" name="Picture 2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1685" y="-3354373"/>
            <a:ext cx="918000" cy="59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64"/>
          <p:cNvGrpSpPr/>
          <p:nvPr/>
        </p:nvGrpSpPr>
        <p:grpSpPr>
          <a:xfrm rot="8093534" flipH="1">
            <a:off x="1206488" y="-3662403"/>
            <a:ext cx="374128" cy="191567"/>
            <a:chOff x="640991" y="2395186"/>
            <a:chExt cx="924342" cy="307199"/>
          </a:xfrm>
        </p:grpSpPr>
        <p:grpSp>
          <p:nvGrpSpPr>
            <p:cNvPr id="66" name="Group 65"/>
            <p:cNvGrpSpPr/>
            <p:nvPr/>
          </p:nvGrpSpPr>
          <p:grpSpPr>
            <a:xfrm>
              <a:off x="865335" y="2395186"/>
              <a:ext cx="699998" cy="307199"/>
              <a:chOff x="807611" y="1474486"/>
              <a:chExt cx="795995" cy="349328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807611" y="1474486"/>
                <a:ext cx="574491" cy="349328"/>
                <a:chOff x="1043608" y="361009"/>
                <a:chExt cx="3865668" cy="2350581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1043608" y="361010"/>
                  <a:ext cx="2366322" cy="2350580"/>
                  <a:chOff x="1043608" y="361010"/>
                  <a:chExt cx="2366322" cy="2350580"/>
                </a:xfrm>
              </p:grpSpPr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1043608" y="361010"/>
                    <a:ext cx="1615458" cy="2350580"/>
                    <a:chOff x="1043608" y="361010"/>
                    <a:chExt cx="1615458" cy="2350580"/>
                  </a:xfrm>
                </p:grpSpPr>
                <p:sp>
                  <p:nvSpPr>
                    <p:cNvPr id="92" name="Arc 91"/>
                    <p:cNvSpPr/>
                    <p:nvPr/>
                  </p:nvSpPr>
                  <p:spPr>
                    <a:xfrm>
                      <a:off x="1043608" y="1115181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rgbClr val="35A8B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93" name="Arc 92"/>
                    <p:cNvSpPr/>
                    <p:nvPr/>
                  </p:nvSpPr>
                  <p:spPr>
                    <a:xfrm rot="10800000">
                      <a:off x="1799232" y="361010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rgbClr val="35A8B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  <p:grpSp>
                <p:nvGrpSpPr>
                  <p:cNvPr id="89" name="Group 88"/>
                  <p:cNvGrpSpPr/>
                  <p:nvPr/>
                </p:nvGrpSpPr>
                <p:grpSpPr>
                  <a:xfrm flipH="1">
                    <a:off x="1792090" y="361010"/>
                    <a:ext cx="1617840" cy="2350580"/>
                    <a:chOff x="1041227" y="361010"/>
                    <a:chExt cx="1617840" cy="2350580"/>
                  </a:xfrm>
                </p:grpSpPr>
                <p:sp>
                  <p:nvSpPr>
                    <p:cNvPr id="90" name="Arc 89"/>
                    <p:cNvSpPr/>
                    <p:nvPr/>
                  </p:nvSpPr>
                  <p:spPr>
                    <a:xfrm>
                      <a:off x="1041227" y="1115179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rgbClr val="35A8B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91" name="Arc 90"/>
                    <p:cNvSpPr/>
                    <p:nvPr/>
                  </p:nvSpPr>
                  <p:spPr>
                    <a:xfrm rot="10800000">
                      <a:off x="1799233" y="361010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rgbClr val="35A8B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</p:grpSp>
            <p:grpSp>
              <p:nvGrpSpPr>
                <p:cNvPr id="81" name="Group 80"/>
                <p:cNvGrpSpPr/>
                <p:nvPr/>
              </p:nvGrpSpPr>
              <p:grpSpPr>
                <a:xfrm>
                  <a:off x="2542954" y="361009"/>
                  <a:ext cx="2366322" cy="2350581"/>
                  <a:chOff x="1043608" y="361009"/>
                  <a:chExt cx="2366322" cy="2350581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043608" y="361010"/>
                    <a:ext cx="1615459" cy="2350580"/>
                    <a:chOff x="1043608" y="361010"/>
                    <a:chExt cx="1615459" cy="2350580"/>
                  </a:xfrm>
                </p:grpSpPr>
                <p:sp>
                  <p:nvSpPr>
                    <p:cNvPr id="86" name="Arc 85"/>
                    <p:cNvSpPr/>
                    <p:nvPr/>
                  </p:nvSpPr>
                  <p:spPr>
                    <a:xfrm>
                      <a:off x="1043608" y="1115179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rgbClr val="35A8B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87" name="Arc 86"/>
                    <p:cNvSpPr/>
                    <p:nvPr/>
                  </p:nvSpPr>
                  <p:spPr>
                    <a:xfrm rot="10800000">
                      <a:off x="1799234" y="361010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rgbClr val="35A8B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  <p:grpSp>
                <p:nvGrpSpPr>
                  <p:cNvPr id="83" name="Group 82"/>
                  <p:cNvGrpSpPr/>
                  <p:nvPr/>
                </p:nvGrpSpPr>
                <p:grpSpPr>
                  <a:xfrm flipH="1">
                    <a:off x="1792081" y="361009"/>
                    <a:ext cx="1617849" cy="2350581"/>
                    <a:chOff x="1041227" y="361009"/>
                    <a:chExt cx="1617849" cy="2350581"/>
                  </a:xfrm>
                </p:grpSpPr>
                <p:sp>
                  <p:nvSpPr>
                    <p:cNvPr id="84" name="Arc 83"/>
                    <p:cNvSpPr/>
                    <p:nvPr/>
                  </p:nvSpPr>
                  <p:spPr>
                    <a:xfrm>
                      <a:off x="1041227" y="1115179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rgbClr val="35A8B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85" name="Arc 84"/>
                    <p:cNvSpPr/>
                    <p:nvPr/>
                  </p:nvSpPr>
                  <p:spPr>
                    <a:xfrm rot="10800000">
                      <a:off x="1799254" y="361009"/>
                      <a:ext cx="859822" cy="1596414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rgbClr val="35A8B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</p:grpSp>
          </p:grpSp>
          <p:grpSp>
            <p:nvGrpSpPr>
              <p:cNvPr id="69" name="Group 68"/>
              <p:cNvGrpSpPr/>
              <p:nvPr/>
            </p:nvGrpSpPr>
            <p:grpSpPr>
              <a:xfrm>
                <a:off x="809992" y="1474486"/>
                <a:ext cx="793614" cy="349328"/>
                <a:chOff x="-1930185" y="361010"/>
                <a:chExt cx="5340115" cy="2350582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1043608" y="361010"/>
                  <a:ext cx="2366322" cy="2350580"/>
                  <a:chOff x="1043608" y="361010"/>
                  <a:chExt cx="2366322" cy="2350580"/>
                </a:xfrm>
              </p:grpSpPr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1043608" y="361010"/>
                    <a:ext cx="1615458" cy="2350580"/>
                    <a:chOff x="1043608" y="361010"/>
                    <a:chExt cx="1615458" cy="2350580"/>
                  </a:xfrm>
                </p:grpSpPr>
                <p:sp>
                  <p:nvSpPr>
                    <p:cNvPr id="78" name="Arc 77"/>
                    <p:cNvSpPr/>
                    <p:nvPr/>
                  </p:nvSpPr>
                  <p:spPr>
                    <a:xfrm>
                      <a:off x="1043608" y="1115181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rgbClr val="35A8B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79" name="Arc 78"/>
                    <p:cNvSpPr/>
                    <p:nvPr/>
                  </p:nvSpPr>
                  <p:spPr>
                    <a:xfrm rot="10800000">
                      <a:off x="1799232" y="361010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rgbClr val="35A8B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  <p:grpSp>
                <p:nvGrpSpPr>
                  <p:cNvPr id="75" name="Group 74"/>
                  <p:cNvGrpSpPr/>
                  <p:nvPr/>
                </p:nvGrpSpPr>
                <p:grpSpPr>
                  <a:xfrm flipH="1">
                    <a:off x="1792090" y="361010"/>
                    <a:ext cx="1617840" cy="2350580"/>
                    <a:chOff x="1041227" y="361010"/>
                    <a:chExt cx="1617840" cy="2350580"/>
                  </a:xfrm>
                </p:grpSpPr>
                <p:sp>
                  <p:nvSpPr>
                    <p:cNvPr id="76" name="Arc 75"/>
                    <p:cNvSpPr/>
                    <p:nvPr/>
                  </p:nvSpPr>
                  <p:spPr>
                    <a:xfrm>
                      <a:off x="1041227" y="1115179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rgbClr val="35A8B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77" name="Arc 76"/>
                    <p:cNvSpPr/>
                    <p:nvPr/>
                  </p:nvSpPr>
                  <p:spPr>
                    <a:xfrm rot="10800000">
                      <a:off x="1799233" y="361010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rgbClr val="35A8B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-1930185" y="1115181"/>
                  <a:ext cx="5332971" cy="1596411"/>
                  <a:chOff x="-3429531" y="1115181"/>
                  <a:chExt cx="5332971" cy="1596411"/>
                </a:xfrm>
              </p:grpSpPr>
              <p:sp>
                <p:nvSpPr>
                  <p:cNvPr id="72" name="Arc 71"/>
                  <p:cNvSpPr/>
                  <p:nvPr/>
                </p:nvSpPr>
                <p:spPr>
                  <a:xfrm>
                    <a:off x="1043610" y="1115181"/>
                    <a:ext cx="859830" cy="1596411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rgbClr val="35A8B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  <p:sp>
                <p:nvSpPr>
                  <p:cNvPr id="73" name="Arc 72"/>
                  <p:cNvSpPr/>
                  <p:nvPr/>
                </p:nvSpPr>
                <p:spPr>
                  <a:xfrm flipH="1">
                    <a:off x="-3429531" y="1115181"/>
                    <a:ext cx="859831" cy="1596406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rgbClr val="35A8B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</p:grpSp>
          </p:grpSp>
        </p:grpSp>
        <p:cxnSp>
          <p:nvCxnSpPr>
            <p:cNvPr id="67" name="Straight Arrow Connector 66"/>
            <p:cNvCxnSpPr/>
            <p:nvPr/>
          </p:nvCxnSpPr>
          <p:spPr>
            <a:xfrm rot="8451668">
              <a:off x="640991" y="2505481"/>
              <a:ext cx="188082" cy="116775"/>
            </a:xfrm>
            <a:prstGeom prst="straightConnector1">
              <a:avLst/>
            </a:prstGeom>
            <a:ln w="22225" cap="rnd">
              <a:solidFill>
                <a:srgbClr val="35A8B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1246771" y="-3237853"/>
                <a:ext cx="5282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600" b="1" i="1" smtClean="0">
                              <a:solidFill>
                                <a:srgbClr val="35A8B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AU" sz="1600" b="1" i="1" smtClean="0">
                              <a:solidFill>
                                <a:srgbClr val="35A8B1"/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AU" sz="1600" b="1" i="0" smtClean="0">
                              <a:solidFill>
                                <a:srgbClr val="35A8B1"/>
                              </a:solidFill>
                              <a:latin typeface="Cambria Math"/>
                              <a:ea typeface="Cambria Math"/>
                            </a:rPr>
                            <m:t>𝐚𝐜</m:t>
                          </m:r>
                        </m:sub>
                      </m:sSub>
                    </m:oMath>
                  </m:oMathPara>
                </a14:m>
                <a:endParaRPr lang="en-AU" sz="1600" b="1" dirty="0">
                  <a:solidFill>
                    <a:srgbClr val="35A8B1"/>
                  </a:solidFill>
                </a:endParaRPr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71" y="-3237853"/>
                <a:ext cx="528222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1351">
            <a:off x="1007623" y="-3196455"/>
            <a:ext cx="506854" cy="49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Rounded Rectangle 95"/>
          <p:cNvSpPr/>
          <p:nvPr/>
        </p:nvSpPr>
        <p:spPr>
          <a:xfrm>
            <a:off x="2023047" y="-2558715"/>
            <a:ext cx="301325" cy="72138"/>
          </a:xfrm>
          <a:prstGeom prst="roundRect">
            <a:avLst>
              <a:gd name="adj" fmla="val 50000"/>
            </a:avLst>
          </a:prstGeom>
          <a:solidFill>
            <a:srgbClr val="CBA12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/>
              <p:cNvSpPr/>
              <p:nvPr/>
            </p:nvSpPr>
            <p:spPr>
              <a:xfrm>
                <a:off x="1988879" y="-2528393"/>
                <a:ext cx="408886" cy="293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↓⇑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879" y="-2528393"/>
                <a:ext cx="408886" cy="293176"/>
              </a:xfrm>
              <a:prstGeom prst="rect">
                <a:avLst/>
              </a:prstGeom>
              <a:blipFill>
                <a:blip r:embed="rId13"/>
                <a:stretch>
                  <a:fillRect l="-55224" t="-93750" r="-71642" b="-1437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ounded Rectangle 97"/>
          <p:cNvSpPr/>
          <p:nvPr/>
        </p:nvSpPr>
        <p:spPr>
          <a:xfrm>
            <a:off x="2022455" y="-3232844"/>
            <a:ext cx="301325" cy="72138"/>
          </a:xfrm>
          <a:prstGeom prst="roundRect">
            <a:avLst>
              <a:gd name="adj" fmla="val 50000"/>
            </a:avLst>
          </a:prstGeom>
          <a:solidFill>
            <a:srgbClr val="CBA12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>
                <a:off x="1952808" y="-3485490"/>
                <a:ext cx="408886" cy="29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↑⇓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08" y="-3485490"/>
                <a:ext cx="408886" cy="293176"/>
              </a:xfrm>
              <a:prstGeom prst="rect">
                <a:avLst/>
              </a:prstGeom>
              <a:blipFill>
                <a:blip r:embed="rId14"/>
                <a:stretch>
                  <a:fillRect l="-46269" t="-93750" r="-80597" b="-1437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Left-Right Arrow 99"/>
          <p:cNvSpPr/>
          <p:nvPr/>
        </p:nvSpPr>
        <p:spPr>
          <a:xfrm>
            <a:off x="2222753" y="-2853392"/>
            <a:ext cx="382356" cy="100569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tx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2590102" y="-2556944"/>
            <a:ext cx="301325" cy="72138"/>
          </a:xfrm>
          <a:prstGeom prst="roundRect">
            <a:avLst>
              <a:gd name="adj" fmla="val 50000"/>
            </a:avLst>
          </a:prstGeom>
          <a:solidFill>
            <a:srgbClr val="216DA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/>
              <p:cNvSpPr/>
              <p:nvPr/>
            </p:nvSpPr>
            <p:spPr>
              <a:xfrm>
                <a:off x="2588401" y="-2528222"/>
                <a:ext cx="354436" cy="293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401" y="-2528222"/>
                <a:ext cx="354436" cy="293176"/>
              </a:xfrm>
              <a:prstGeom prst="rect">
                <a:avLst/>
              </a:prstGeom>
              <a:blipFill>
                <a:blip r:embed="rId15"/>
                <a:stretch>
                  <a:fillRect l="-63793" t="-93750" r="-77586" b="-1437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/>
          <p:cNvCxnSpPr/>
          <p:nvPr/>
        </p:nvCxnSpPr>
        <p:spPr>
          <a:xfrm flipV="1">
            <a:off x="2177349" y="-3128040"/>
            <a:ext cx="0" cy="53343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2659069" y="-3360205"/>
            <a:ext cx="0" cy="75745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2583131" y="-3481658"/>
            <a:ext cx="301325" cy="72138"/>
          </a:xfrm>
          <a:prstGeom prst="roundRect">
            <a:avLst>
              <a:gd name="adj" fmla="val 50000"/>
            </a:avLst>
          </a:prstGeom>
          <a:solidFill>
            <a:srgbClr val="216DA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2552363" y="-3744386"/>
                <a:ext cx="340244" cy="29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63" y="-3744386"/>
                <a:ext cx="340244" cy="293176"/>
              </a:xfrm>
              <a:prstGeom prst="rect">
                <a:avLst/>
              </a:prstGeom>
              <a:blipFill>
                <a:blip r:embed="rId16"/>
                <a:stretch>
                  <a:fillRect l="-57143" t="-93750" r="-89286" b="-1437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/>
          <p:cNvCxnSpPr/>
          <p:nvPr/>
        </p:nvCxnSpPr>
        <p:spPr>
          <a:xfrm>
            <a:off x="2368028" y="-3197288"/>
            <a:ext cx="21675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2823673" y="-3165144"/>
            <a:ext cx="0" cy="56204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 rot="8093534" flipH="1">
            <a:off x="2808921" y="-3165602"/>
            <a:ext cx="374128" cy="153164"/>
            <a:chOff x="640991" y="2395186"/>
            <a:chExt cx="924342" cy="307199"/>
          </a:xfrm>
        </p:grpSpPr>
        <p:grpSp>
          <p:nvGrpSpPr>
            <p:cNvPr id="110" name="Group 109"/>
            <p:cNvGrpSpPr/>
            <p:nvPr/>
          </p:nvGrpSpPr>
          <p:grpSpPr>
            <a:xfrm>
              <a:off x="865335" y="2395186"/>
              <a:ext cx="699998" cy="307199"/>
              <a:chOff x="807611" y="1474486"/>
              <a:chExt cx="795995" cy="349328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807611" y="1474486"/>
                <a:ext cx="574491" cy="349328"/>
                <a:chOff x="1043608" y="361009"/>
                <a:chExt cx="3865668" cy="2350581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1043608" y="361010"/>
                  <a:ext cx="2366322" cy="2350580"/>
                  <a:chOff x="1043608" y="361010"/>
                  <a:chExt cx="2366322" cy="2350580"/>
                </a:xfrm>
              </p:grpSpPr>
              <p:grpSp>
                <p:nvGrpSpPr>
                  <p:cNvPr id="132" name="Group 131"/>
                  <p:cNvGrpSpPr/>
                  <p:nvPr/>
                </p:nvGrpSpPr>
                <p:grpSpPr>
                  <a:xfrm>
                    <a:off x="1043608" y="361010"/>
                    <a:ext cx="1615458" cy="2350580"/>
                    <a:chOff x="1043608" y="361010"/>
                    <a:chExt cx="1615458" cy="2350580"/>
                  </a:xfrm>
                </p:grpSpPr>
                <p:sp>
                  <p:nvSpPr>
                    <p:cNvPr id="136" name="Arc 135"/>
                    <p:cNvSpPr/>
                    <p:nvPr/>
                  </p:nvSpPr>
                  <p:spPr>
                    <a:xfrm>
                      <a:off x="1043608" y="1115181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rgbClr val="35A8B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137" name="Arc 136"/>
                    <p:cNvSpPr/>
                    <p:nvPr/>
                  </p:nvSpPr>
                  <p:spPr>
                    <a:xfrm rot="10800000">
                      <a:off x="1799232" y="361010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rgbClr val="35A8B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  <p:grpSp>
                <p:nvGrpSpPr>
                  <p:cNvPr id="133" name="Group 132"/>
                  <p:cNvGrpSpPr/>
                  <p:nvPr/>
                </p:nvGrpSpPr>
                <p:grpSpPr>
                  <a:xfrm flipH="1">
                    <a:off x="1792090" y="361010"/>
                    <a:ext cx="1617840" cy="2350580"/>
                    <a:chOff x="1041227" y="361010"/>
                    <a:chExt cx="1617840" cy="2350580"/>
                  </a:xfrm>
                </p:grpSpPr>
                <p:sp>
                  <p:nvSpPr>
                    <p:cNvPr id="134" name="Arc 133"/>
                    <p:cNvSpPr/>
                    <p:nvPr/>
                  </p:nvSpPr>
                  <p:spPr>
                    <a:xfrm>
                      <a:off x="1041227" y="1115179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rgbClr val="35A8B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135" name="Arc 134"/>
                    <p:cNvSpPr/>
                    <p:nvPr/>
                  </p:nvSpPr>
                  <p:spPr>
                    <a:xfrm rot="10800000">
                      <a:off x="1799233" y="361010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rgbClr val="35A8B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</p:grpSp>
            <p:grpSp>
              <p:nvGrpSpPr>
                <p:cNvPr id="125" name="Group 124"/>
                <p:cNvGrpSpPr/>
                <p:nvPr/>
              </p:nvGrpSpPr>
              <p:grpSpPr>
                <a:xfrm>
                  <a:off x="2542954" y="361009"/>
                  <a:ext cx="2366322" cy="2350581"/>
                  <a:chOff x="1043608" y="361009"/>
                  <a:chExt cx="2366322" cy="2350581"/>
                </a:xfrm>
              </p:grpSpPr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1043608" y="361010"/>
                    <a:ext cx="1615459" cy="2350580"/>
                    <a:chOff x="1043608" y="361010"/>
                    <a:chExt cx="1615459" cy="2350580"/>
                  </a:xfrm>
                </p:grpSpPr>
                <p:sp>
                  <p:nvSpPr>
                    <p:cNvPr id="130" name="Arc 129"/>
                    <p:cNvSpPr/>
                    <p:nvPr/>
                  </p:nvSpPr>
                  <p:spPr>
                    <a:xfrm>
                      <a:off x="1043608" y="1115179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rgbClr val="35A8B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131" name="Arc 130"/>
                    <p:cNvSpPr/>
                    <p:nvPr/>
                  </p:nvSpPr>
                  <p:spPr>
                    <a:xfrm rot="10800000">
                      <a:off x="1799234" y="361010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rgbClr val="35A8B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 flipH="1">
                    <a:off x="1792081" y="361009"/>
                    <a:ext cx="1617849" cy="2350581"/>
                    <a:chOff x="1041227" y="361009"/>
                    <a:chExt cx="1617849" cy="2350581"/>
                  </a:xfrm>
                </p:grpSpPr>
                <p:sp>
                  <p:nvSpPr>
                    <p:cNvPr id="128" name="Arc 127"/>
                    <p:cNvSpPr/>
                    <p:nvPr/>
                  </p:nvSpPr>
                  <p:spPr>
                    <a:xfrm>
                      <a:off x="1041227" y="1115179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rgbClr val="35A8B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129" name="Arc 128"/>
                    <p:cNvSpPr/>
                    <p:nvPr/>
                  </p:nvSpPr>
                  <p:spPr>
                    <a:xfrm rot="10800000">
                      <a:off x="1799254" y="361009"/>
                      <a:ext cx="859822" cy="1596414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rgbClr val="35A8B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</p:grpSp>
          </p:grpSp>
          <p:grpSp>
            <p:nvGrpSpPr>
              <p:cNvPr id="113" name="Group 112"/>
              <p:cNvGrpSpPr/>
              <p:nvPr/>
            </p:nvGrpSpPr>
            <p:grpSpPr>
              <a:xfrm>
                <a:off x="809992" y="1474486"/>
                <a:ext cx="793614" cy="349328"/>
                <a:chOff x="-1930185" y="361010"/>
                <a:chExt cx="5340115" cy="2350582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1043608" y="361010"/>
                  <a:ext cx="2366322" cy="2350580"/>
                  <a:chOff x="1043608" y="361010"/>
                  <a:chExt cx="2366322" cy="2350580"/>
                </a:xfrm>
              </p:grpSpPr>
              <p:grpSp>
                <p:nvGrpSpPr>
                  <p:cNvPr id="118" name="Group 117"/>
                  <p:cNvGrpSpPr/>
                  <p:nvPr/>
                </p:nvGrpSpPr>
                <p:grpSpPr>
                  <a:xfrm>
                    <a:off x="1043608" y="361010"/>
                    <a:ext cx="1615458" cy="2350580"/>
                    <a:chOff x="1043608" y="361010"/>
                    <a:chExt cx="1615458" cy="2350580"/>
                  </a:xfrm>
                </p:grpSpPr>
                <p:sp>
                  <p:nvSpPr>
                    <p:cNvPr id="122" name="Arc 121"/>
                    <p:cNvSpPr/>
                    <p:nvPr/>
                  </p:nvSpPr>
                  <p:spPr>
                    <a:xfrm>
                      <a:off x="1043608" y="1115181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rgbClr val="35A8B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123" name="Arc 122"/>
                    <p:cNvSpPr/>
                    <p:nvPr/>
                  </p:nvSpPr>
                  <p:spPr>
                    <a:xfrm rot="10800000">
                      <a:off x="1799232" y="361010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rgbClr val="35A8B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  <p:grpSp>
                <p:nvGrpSpPr>
                  <p:cNvPr id="119" name="Group 118"/>
                  <p:cNvGrpSpPr/>
                  <p:nvPr/>
                </p:nvGrpSpPr>
                <p:grpSpPr>
                  <a:xfrm flipH="1">
                    <a:off x="1792090" y="361010"/>
                    <a:ext cx="1617840" cy="2350580"/>
                    <a:chOff x="1041227" y="361010"/>
                    <a:chExt cx="1617840" cy="2350580"/>
                  </a:xfrm>
                </p:grpSpPr>
                <p:sp>
                  <p:nvSpPr>
                    <p:cNvPr id="120" name="Arc 119"/>
                    <p:cNvSpPr/>
                    <p:nvPr/>
                  </p:nvSpPr>
                  <p:spPr>
                    <a:xfrm>
                      <a:off x="1041227" y="1115179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rgbClr val="35A8B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121" name="Arc 120"/>
                    <p:cNvSpPr/>
                    <p:nvPr/>
                  </p:nvSpPr>
                  <p:spPr>
                    <a:xfrm rot="10800000">
                      <a:off x="1799233" y="361010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rgbClr val="35A8B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</p:grpSp>
            <p:grpSp>
              <p:nvGrpSpPr>
                <p:cNvPr id="115" name="Group 114"/>
                <p:cNvGrpSpPr/>
                <p:nvPr/>
              </p:nvGrpSpPr>
              <p:grpSpPr>
                <a:xfrm>
                  <a:off x="-1930185" y="1115181"/>
                  <a:ext cx="5332971" cy="1596411"/>
                  <a:chOff x="-3429531" y="1115181"/>
                  <a:chExt cx="5332971" cy="1596411"/>
                </a:xfrm>
              </p:grpSpPr>
              <p:sp>
                <p:nvSpPr>
                  <p:cNvPr id="116" name="Arc 115"/>
                  <p:cNvSpPr/>
                  <p:nvPr/>
                </p:nvSpPr>
                <p:spPr>
                  <a:xfrm>
                    <a:off x="1043610" y="1115181"/>
                    <a:ext cx="859830" cy="1596411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rgbClr val="35A8B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  <p:sp>
                <p:nvSpPr>
                  <p:cNvPr id="117" name="Arc 116"/>
                  <p:cNvSpPr/>
                  <p:nvPr/>
                </p:nvSpPr>
                <p:spPr>
                  <a:xfrm flipH="1">
                    <a:off x="-3429531" y="1115181"/>
                    <a:ext cx="859831" cy="1596406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rgbClr val="35A8B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</p:grpSp>
          </p:grpSp>
        </p:grpSp>
        <p:cxnSp>
          <p:nvCxnSpPr>
            <p:cNvPr id="111" name="Straight Arrow Connector 110"/>
            <p:cNvCxnSpPr/>
            <p:nvPr/>
          </p:nvCxnSpPr>
          <p:spPr>
            <a:xfrm rot="8451668">
              <a:off x="640991" y="2505481"/>
              <a:ext cx="188082" cy="116775"/>
            </a:xfrm>
            <a:prstGeom prst="straightConnector1">
              <a:avLst/>
            </a:prstGeom>
            <a:ln w="22225" cap="rnd">
              <a:solidFill>
                <a:srgbClr val="35A8B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/>
              <p:cNvSpPr txBox="1"/>
              <p:nvPr/>
            </p:nvSpPr>
            <p:spPr>
              <a:xfrm flipH="1">
                <a:off x="2732231" y="-2986246"/>
                <a:ext cx="379689" cy="29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AU" sz="1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AU" sz="1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AU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32231" y="-2986246"/>
                <a:ext cx="379689" cy="29317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/>
              <p:cNvSpPr txBox="1"/>
              <p:nvPr/>
            </p:nvSpPr>
            <p:spPr>
              <a:xfrm flipH="1">
                <a:off x="2251746" y="-3465160"/>
                <a:ext cx="387926" cy="260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AU" sz="1000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10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so</m:t>
                          </m:r>
                        </m:sub>
                      </m:sSub>
                    </m:oMath>
                  </m:oMathPara>
                </a14:m>
                <a:endParaRPr lang="en-AU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51746" y="-3465160"/>
                <a:ext cx="387926" cy="2606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/>
          <p:cNvCxnSpPr/>
          <p:nvPr/>
        </p:nvCxnSpPr>
        <p:spPr>
          <a:xfrm flipH="1" flipV="1">
            <a:off x="2564392" y="-3407806"/>
            <a:ext cx="0" cy="180347"/>
          </a:xfrm>
          <a:prstGeom prst="straightConnector1">
            <a:avLst/>
          </a:prstGeom>
          <a:ln w="63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/>
              <p:cNvSpPr txBox="1"/>
              <p:nvPr/>
            </p:nvSpPr>
            <p:spPr>
              <a:xfrm flipH="1">
                <a:off x="2232111" y="-2846847"/>
                <a:ext cx="341052" cy="26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AU" sz="105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105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so</m:t>
                          </m:r>
                        </m:sub>
                      </m:sSub>
                    </m:oMath>
                  </m:oMathPara>
                </a14:m>
                <a:endParaRPr lang="en-AU" sz="10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32111" y="-2846847"/>
                <a:ext cx="341052" cy="26874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/>
              <p:cNvSpPr txBox="1"/>
              <p:nvPr/>
            </p:nvSpPr>
            <p:spPr>
              <a:xfrm>
                <a:off x="1867520" y="-3058437"/>
                <a:ext cx="379946" cy="293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1200" i="1"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1200" b="0" i="0" smtClean="0">
                              <a:latin typeface="Cambria Math"/>
                            </a:rPr>
                            <m:t>ff</m:t>
                          </m:r>
                        </m:sub>
                        <m:sup/>
                      </m:sSubSup>
                    </m:oMath>
                  </m:oMathPara>
                </a14:m>
                <a:endParaRPr lang="en-AU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520" y="-3058437"/>
                <a:ext cx="379946" cy="293854"/>
              </a:xfrm>
              <a:prstGeom prst="rect">
                <a:avLst/>
              </a:prstGeom>
              <a:blipFill>
                <a:blip r:embed="rId20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Rectangle 142"/>
              <p:cNvSpPr/>
              <p:nvPr/>
            </p:nvSpPr>
            <p:spPr>
              <a:xfrm>
                <a:off x="2388202" y="-3191581"/>
                <a:ext cx="367079" cy="293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1200" i="1"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1200">
                              <a:latin typeface="Cambria Math"/>
                            </a:rPr>
                            <m:t>o</m:t>
                          </m:r>
                        </m:sub>
                        <m:sup/>
                      </m:sSubSup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02" y="-3191581"/>
                <a:ext cx="367079" cy="29317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Connector 143"/>
          <p:cNvCxnSpPr/>
          <p:nvPr/>
        </p:nvCxnSpPr>
        <p:spPr>
          <a:xfrm>
            <a:off x="2718192" y="-3203399"/>
            <a:ext cx="14450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/>
              <p:cNvSpPr txBox="1"/>
              <p:nvPr/>
            </p:nvSpPr>
            <p:spPr>
              <a:xfrm>
                <a:off x="2862520" y="-3145464"/>
                <a:ext cx="3921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200" i="1" smtClean="0">
                              <a:solidFill>
                                <a:srgbClr val="35A8B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AU" sz="1200" b="0" i="1" smtClean="0">
                              <a:solidFill>
                                <a:srgbClr val="35A8B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AU" sz="1200" b="0" i="1" smtClean="0">
                              <a:solidFill>
                                <a:srgbClr val="35A8B1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AU" sz="1200" dirty="0">
                  <a:solidFill>
                    <a:srgbClr val="35A8B1"/>
                  </a:solidFill>
                </a:endParaRPr>
              </a:p>
            </p:txBody>
          </p:sp>
        </mc:Choice>
        <mc:Fallback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520" y="-3145464"/>
                <a:ext cx="39215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/>
              <p:cNvSpPr txBox="1"/>
              <p:nvPr/>
            </p:nvSpPr>
            <p:spPr>
              <a:xfrm flipH="1">
                <a:off x="2757734" y="-3450854"/>
                <a:ext cx="349320" cy="260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AU" sz="1000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AU" sz="1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AU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57734" y="-3450854"/>
                <a:ext cx="349320" cy="2606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/>
          <p:cNvCxnSpPr/>
          <p:nvPr/>
        </p:nvCxnSpPr>
        <p:spPr>
          <a:xfrm flipH="1" flipV="1">
            <a:off x="2820212" y="-3395015"/>
            <a:ext cx="0" cy="171461"/>
          </a:xfrm>
          <a:prstGeom prst="straightConnector1">
            <a:avLst/>
          </a:prstGeom>
          <a:ln w="63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290956" y="-3722103"/>
            <a:ext cx="2959337" cy="3185264"/>
            <a:chOff x="3476985" y="-6424"/>
            <a:chExt cx="2959337" cy="3185264"/>
          </a:xfrm>
        </p:grpSpPr>
        <p:sp>
          <p:nvSpPr>
            <p:cNvPr id="149" name="Rectangle 205"/>
            <p:cNvSpPr>
              <a:spLocks noChangeArrowheads="1"/>
            </p:cNvSpPr>
            <p:nvPr/>
          </p:nvSpPr>
          <p:spPr bwMode="auto">
            <a:xfrm>
              <a:off x="3476985" y="1305330"/>
              <a:ext cx="1045725" cy="106695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36000" tIns="0" rIns="3600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defTabSz="914400">
                <a:spcBef>
                  <a:spcPts val="100"/>
                </a:spcBef>
                <a:spcAft>
                  <a:spcPts val="100"/>
                </a:spcAft>
              </a:pPr>
              <a:r>
                <a:rPr kumimoji="0" lang="en-US" altLang="en-US" sz="2200" b="0" i="0" u="none" strike="noStrike" cap="none" normalizeH="0" baseline="0" dirty="0" smtClean="0">
                  <a:ln>
                    <a:noFill/>
                  </a:ln>
                  <a:solidFill>
                    <a:srgbClr val="CBA127"/>
                  </a:solidFill>
                  <a:effectLst/>
                </a:rPr>
                <a:t>flip-flop</a:t>
              </a:r>
            </a:p>
            <a:p>
              <a:pPr algn="r" defTabSz="914400"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en-US" sz="2200" dirty="0" smtClean="0">
                  <a:solidFill>
                    <a:srgbClr val="5FC8CF"/>
                  </a:solidFill>
                </a:rPr>
                <a:t>position</a:t>
              </a:r>
            </a:p>
            <a:p>
              <a:pPr algn="r" defTabSz="914400"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en-US" sz="2200" dirty="0" smtClean="0">
                  <a:solidFill>
                    <a:srgbClr val="216DA3"/>
                  </a:solidFill>
                </a:rPr>
                <a:t>charge</a:t>
              </a:r>
              <a:endParaRPr lang="en-US" altLang="en-US" sz="2200" dirty="0">
                <a:solidFill>
                  <a:srgbClr val="216DA3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3"/>
                <p:cNvSpPr>
                  <a:spLocks noChangeArrowheads="1"/>
                </p:cNvSpPr>
                <p:nvPr/>
              </p:nvSpPr>
              <p:spPr bwMode="auto">
                <a:xfrm rot="16200000">
                  <a:off x="3443011" y="468411"/>
                  <a:ext cx="1227708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A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2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ac</m:t>
                          </m:r>
                        </m:sub>
                        <m:sup/>
                      </m:sSubSup>
                    </m:oMath>
                  </a14:m>
                  <a:r>
                    <a:rPr lang="en-AU" sz="2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Helvetica" panose="020B0604020202020204" pitchFamily="34" charset="0"/>
                    </a:rPr>
                    <a:t> </a:t>
                  </a:r>
                  <a:r>
                    <a:rPr lang="en-AU" sz="22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Helvetica" panose="020B0604020202020204" pitchFamily="34" charset="0"/>
                    </a:rPr>
                    <a:t>(V/m)</a:t>
                  </a:r>
                </a:p>
              </p:txBody>
            </p:sp>
          </mc:Choice>
          <mc:Fallback xmlns="">
            <p:sp>
              <p:nvSpPr>
                <p:cNvPr id="96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3443011" y="468411"/>
                  <a:ext cx="1227708" cy="338554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l="-23214" t="-13366" r="-48214" b="-742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43"/>
                <p:cNvSpPr>
                  <a:spLocks noChangeArrowheads="1"/>
                </p:cNvSpPr>
                <p:nvPr/>
              </p:nvSpPr>
              <p:spPr bwMode="auto">
                <a:xfrm>
                  <a:off x="4986548" y="2809508"/>
                  <a:ext cx="122469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i="0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ime</m:t>
                      </m:r>
                    </m:oMath>
                  </a14:m>
                  <a:r>
                    <a:rPr lang="en-AU" sz="2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Helvetica" panose="020B0604020202020204" pitchFamily="34" charset="0"/>
                    </a:rPr>
                    <a:t> (ns)</a:t>
                  </a:r>
                  <a:endParaRPr lang="en-AU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Helvetica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86548" y="2809508"/>
                  <a:ext cx="122469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6965" t="-24590" r="-14925" b="-4918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Line 8"/>
            <p:cNvSpPr>
              <a:spLocks noChangeShapeType="1"/>
            </p:cNvSpPr>
            <p:nvPr/>
          </p:nvSpPr>
          <p:spPr bwMode="auto">
            <a:xfrm>
              <a:off x="4794733" y="1155739"/>
              <a:ext cx="1641589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3" name="Line 9"/>
            <p:cNvSpPr>
              <a:spLocks noChangeShapeType="1"/>
            </p:cNvSpPr>
            <p:nvPr/>
          </p:nvSpPr>
          <p:spPr bwMode="auto">
            <a:xfrm>
              <a:off x="4794733" y="90517"/>
              <a:ext cx="1641589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4" name="Line 10"/>
            <p:cNvSpPr>
              <a:spLocks noChangeShapeType="1"/>
            </p:cNvSpPr>
            <p:nvPr/>
          </p:nvSpPr>
          <p:spPr bwMode="auto">
            <a:xfrm flipV="1">
              <a:off x="4808793" y="1099190"/>
              <a:ext cx="0" cy="56549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V="1">
              <a:off x="5276570" y="1099190"/>
              <a:ext cx="0" cy="56549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6" name="Line 12"/>
            <p:cNvSpPr>
              <a:spLocks noChangeShapeType="1"/>
            </p:cNvSpPr>
            <p:nvPr/>
          </p:nvSpPr>
          <p:spPr bwMode="auto">
            <a:xfrm flipV="1">
              <a:off x="5744347" y="1099190"/>
              <a:ext cx="0" cy="56549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7" name="Line 13"/>
            <p:cNvSpPr>
              <a:spLocks noChangeShapeType="1"/>
            </p:cNvSpPr>
            <p:nvPr/>
          </p:nvSpPr>
          <p:spPr bwMode="auto">
            <a:xfrm flipV="1">
              <a:off x="6211744" y="1099190"/>
              <a:ext cx="0" cy="56549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>
              <a:off x="4808793" y="90517"/>
              <a:ext cx="0" cy="57207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9" name="Line 15"/>
            <p:cNvSpPr>
              <a:spLocks noChangeShapeType="1"/>
            </p:cNvSpPr>
            <p:nvPr/>
          </p:nvSpPr>
          <p:spPr bwMode="auto">
            <a:xfrm>
              <a:off x="5276570" y="90517"/>
              <a:ext cx="0" cy="57207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0" name="Line 16"/>
            <p:cNvSpPr>
              <a:spLocks noChangeShapeType="1"/>
            </p:cNvSpPr>
            <p:nvPr/>
          </p:nvSpPr>
          <p:spPr bwMode="auto">
            <a:xfrm>
              <a:off x="5744347" y="90517"/>
              <a:ext cx="0" cy="57207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1" name="Line 17"/>
            <p:cNvSpPr>
              <a:spLocks noChangeShapeType="1"/>
            </p:cNvSpPr>
            <p:nvPr/>
          </p:nvSpPr>
          <p:spPr bwMode="auto">
            <a:xfrm>
              <a:off x="6211744" y="90517"/>
              <a:ext cx="0" cy="57207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2" name="Line 18"/>
            <p:cNvSpPr>
              <a:spLocks noChangeShapeType="1"/>
            </p:cNvSpPr>
            <p:nvPr/>
          </p:nvSpPr>
          <p:spPr bwMode="auto">
            <a:xfrm flipV="1">
              <a:off x="4794733" y="90517"/>
              <a:ext cx="0" cy="1065222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3" name="Line 19"/>
            <p:cNvSpPr>
              <a:spLocks noChangeShapeType="1"/>
            </p:cNvSpPr>
            <p:nvPr/>
          </p:nvSpPr>
          <p:spPr bwMode="auto">
            <a:xfrm flipV="1">
              <a:off x="6436322" y="90517"/>
              <a:ext cx="0" cy="1065222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4" name="Line 20"/>
            <p:cNvSpPr>
              <a:spLocks noChangeShapeType="1"/>
            </p:cNvSpPr>
            <p:nvPr/>
          </p:nvSpPr>
          <p:spPr bwMode="auto">
            <a:xfrm>
              <a:off x="4794733" y="1066970"/>
              <a:ext cx="33060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5" name="Line 21"/>
            <p:cNvSpPr>
              <a:spLocks noChangeShapeType="1"/>
            </p:cNvSpPr>
            <p:nvPr/>
          </p:nvSpPr>
          <p:spPr bwMode="auto">
            <a:xfrm>
              <a:off x="4794733" y="179285"/>
              <a:ext cx="33060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6" name="Line 22"/>
            <p:cNvSpPr>
              <a:spLocks noChangeShapeType="1"/>
            </p:cNvSpPr>
            <p:nvPr/>
          </p:nvSpPr>
          <p:spPr bwMode="auto">
            <a:xfrm flipH="1">
              <a:off x="6403642" y="1066970"/>
              <a:ext cx="32680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7" name="Line 23"/>
            <p:cNvSpPr>
              <a:spLocks noChangeShapeType="1"/>
            </p:cNvSpPr>
            <p:nvPr/>
          </p:nvSpPr>
          <p:spPr bwMode="auto">
            <a:xfrm flipH="1">
              <a:off x="6403642" y="179285"/>
              <a:ext cx="32680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8" name="Rectangle 24"/>
            <p:cNvSpPr>
              <a:spLocks noChangeArrowheads="1"/>
            </p:cNvSpPr>
            <p:nvPr/>
          </p:nvSpPr>
          <p:spPr bwMode="auto">
            <a:xfrm>
              <a:off x="4618812" y="881261"/>
              <a:ext cx="1479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9" name="Rectangle 25"/>
            <p:cNvSpPr>
              <a:spLocks noChangeArrowheads="1"/>
            </p:cNvSpPr>
            <p:nvPr/>
          </p:nvSpPr>
          <p:spPr bwMode="auto">
            <a:xfrm>
              <a:off x="4325230" y="-6424"/>
              <a:ext cx="443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auto">
            <a:xfrm>
              <a:off x="4808793" y="312767"/>
              <a:ext cx="1617648" cy="754204"/>
            </a:xfrm>
            <a:custGeom>
              <a:avLst/>
              <a:gdLst>
                <a:gd name="T0" fmla="*/ 62 w 4257"/>
                <a:gd name="T1" fmla="*/ 1118 h 1147"/>
                <a:gd name="T2" fmla="*/ 130 w 4257"/>
                <a:gd name="T3" fmla="*/ 1086 h 1147"/>
                <a:gd name="T4" fmla="*/ 197 w 4257"/>
                <a:gd name="T5" fmla="*/ 1054 h 1147"/>
                <a:gd name="T6" fmla="*/ 265 w 4257"/>
                <a:gd name="T7" fmla="*/ 1022 h 1147"/>
                <a:gd name="T8" fmla="*/ 332 w 4257"/>
                <a:gd name="T9" fmla="*/ 990 h 1147"/>
                <a:gd name="T10" fmla="*/ 400 w 4257"/>
                <a:gd name="T11" fmla="*/ 958 h 1147"/>
                <a:gd name="T12" fmla="*/ 468 w 4257"/>
                <a:gd name="T13" fmla="*/ 925 h 1147"/>
                <a:gd name="T14" fmla="*/ 536 w 4257"/>
                <a:gd name="T15" fmla="*/ 892 h 1147"/>
                <a:gd name="T16" fmla="*/ 603 w 4257"/>
                <a:gd name="T17" fmla="*/ 860 h 1147"/>
                <a:gd name="T18" fmla="*/ 671 w 4257"/>
                <a:gd name="T19" fmla="*/ 826 h 1147"/>
                <a:gd name="T20" fmla="*/ 739 w 4257"/>
                <a:gd name="T21" fmla="*/ 793 h 1147"/>
                <a:gd name="T22" fmla="*/ 806 w 4257"/>
                <a:gd name="T23" fmla="*/ 760 h 1147"/>
                <a:gd name="T24" fmla="*/ 874 w 4257"/>
                <a:gd name="T25" fmla="*/ 726 h 1147"/>
                <a:gd name="T26" fmla="*/ 942 w 4257"/>
                <a:gd name="T27" fmla="*/ 692 h 1147"/>
                <a:gd name="T28" fmla="*/ 1009 w 4257"/>
                <a:gd name="T29" fmla="*/ 657 h 1147"/>
                <a:gd name="T30" fmla="*/ 1077 w 4257"/>
                <a:gd name="T31" fmla="*/ 622 h 1147"/>
                <a:gd name="T32" fmla="*/ 1145 w 4257"/>
                <a:gd name="T33" fmla="*/ 587 h 1147"/>
                <a:gd name="T34" fmla="*/ 1213 w 4257"/>
                <a:gd name="T35" fmla="*/ 551 h 1147"/>
                <a:gd name="T36" fmla="*/ 1280 w 4257"/>
                <a:gd name="T37" fmla="*/ 514 h 1147"/>
                <a:gd name="T38" fmla="*/ 1348 w 4257"/>
                <a:gd name="T39" fmla="*/ 477 h 1147"/>
                <a:gd name="T40" fmla="*/ 1415 w 4257"/>
                <a:gd name="T41" fmla="*/ 440 h 1147"/>
                <a:gd name="T42" fmla="*/ 1483 w 4257"/>
                <a:gd name="T43" fmla="*/ 401 h 1147"/>
                <a:gd name="T44" fmla="*/ 1551 w 4257"/>
                <a:gd name="T45" fmla="*/ 362 h 1147"/>
                <a:gd name="T46" fmla="*/ 1619 w 4257"/>
                <a:gd name="T47" fmla="*/ 323 h 1147"/>
                <a:gd name="T48" fmla="*/ 1686 w 4257"/>
                <a:gd name="T49" fmla="*/ 282 h 1147"/>
                <a:gd name="T50" fmla="*/ 1754 w 4257"/>
                <a:gd name="T51" fmla="*/ 241 h 1147"/>
                <a:gd name="T52" fmla="*/ 1822 w 4257"/>
                <a:gd name="T53" fmla="*/ 198 h 1147"/>
                <a:gd name="T54" fmla="*/ 1889 w 4257"/>
                <a:gd name="T55" fmla="*/ 155 h 1147"/>
                <a:gd name="T56" fmla="*/ 1957 w 4257"/>
                <a:gd name="T57" fmla="*/ 110 h 1147"/>
                <a:gd name="T58" fmla="*/ 2025 w 4257"/>
                <a:gd name="T59" fmla="*/ 64 h 1147"/>
                <a:gd name="T60" fmla="*/ 2092 w 4257"/>
                <a:gd name="T61" fmla="*/ 17 h 1147"/>
                <a:gd name="T62" fmla="*/ 2159 w 4257"/>
                <a:gd name="T63" fmla="*/ 17 h 1147"/>
                <a:gd name="T64" fmla="*/ 2226 w 4257"/>
                <a:gd name="T65" fmla="*/ 64 h 1147"/>
                <a:gd name="T66" fmla="*/ 2294 w 4257"/>
                <a:gd name="T67" fmla="*/ 110 h 1147"/>
                <a:gd name="T68" fmla="*/ 2362 w 4257"/>
                <a:gd name="T69" fmla="*/ 155 h 1147"/>
                <a:gd name="T70" fmla="*/ 2429 w 4257"/>
                <a:gd name="T71" fmla="*/ 198 h 1147"/>
                <a:gd name="T72" fmla="*/ 2497 w 4257"/>
                <a:gd name="T73" fmla="*/ 241 h 1147"/>
                <a:gd name="T74" fmla="*/ 2565 w 4257"/>
                <a:gd name="T75" fmla="*/ 282 h 1147"/>
                <a:gd name="T76" fmla="*/ 2633 w 4257"/>
                <a:gd name="T77" fmla="*/ 323 h 1147"/>
                <a:gd name="T78" fmla="*/ 2700 w 4257"/>
                <a:gd name="T79" fmla="*/ 362 h 1147"/>
                <a:gd name="T80" fmla="*/ 2768 w 4257"/>
                <a:gd name="T81" fmla="*/ 401 h 1147"/>
                <a:gd name="T82" fmla="*/ 2836 w 4257"/>
                <a:gd name="T83" fmla="*/ 440 h 1147"/>
                <a:gd name="T84" fmla="*/ 2903 w 4257"/>
                <a:gd name="T85" fmla="*/ 477 h 1147"/>
                <a:gd name="T86" fmla="*/ 2971 w 4257"/>
                <a:gd name="T87" fmla="*/ 514 h 1147"/>
                <a:gd name="T88" fmla="*/ 3039 w 4257"/>
                <a:gd name="T89" fmla="*/ 551 h 1147"/>
                <a:gd name="T90" fmla="*/ 3106 w 4257"/>
                <a:gd name="T91" fmla="*/ 587 h 1147"/>
                <a:gd name="T92" fmla="*/ 3174 w 4257"/>
                <a:gd name="T93" fmla="*/ 622 h 1147"/>
                <a:gd name="T94" fmla="*/ 3242 w 4257"/>
                <a:gd name="T95" fmla="*/ 657 h 1147"/>
                <a:gd name="T96" fmla="*/ 3310 w 4257"/>
                <a:gd name="T97" fmla="*/ 692 h 1147"/>
                <a:gd name="T98" fmla="*/ 3377 w 4257"/>
                <a:gd name="T99" fmla="*/ 726 h 1147"/>
                <a:gd name="T100" fmla="*/ 3445 w 4257"/>
                <a:gd name="T101" fmla="*/ 760 h 1147"/>
                <a:gd name="T102" fmla="*/ 3512 w 4257"/>
                <a:gd name="T103" fmla="*/ 793 h 1147"/>
                <a:gd name="T104" fmla="*/ 3580 w 4257"/>
                <a:gd name="T105" fmla="*/ 826 h 1147"/>
                <a:gd name="T106" fmla="*/ 3648 w 4257"/>
                <a:gd name="T107" fmla="*/ 860 h 1147"/>
                <a:gd name="T108" fmla="*/ 3716 w 4257"/>
                <a:gd name="T109" fmla="*/ 892 h 1147"/>
                <a:gd name="T110" fmla="*/ 3783 w 4257"/>
                <a:gd name="T111" fmla="*/ 925 h 1147"/>
                <a:gd name="T112" fmla="*/ 3851 w 4257"/>
                <a:gd name="T113" fmla="*/ 958 h 1147"/>
                <a:gd name="T114" fmla="*/ 3919 w 4257"/>
                <a:gd name="T115" fmla="*/ 990 h 1147"/>
                <a:gd name="T116" fmla="*/ 3986 w 4257"/>
                <a:gd name="T117" fmla="*/ 1022 h 1147"/>
                <a:gd name="T118" fmla="*/ 4054 w 4257"/>
                <a:gd name="T119" fmla="*/ 1054 h 1147"/>
                <a:gd name="T120" fmla="*/ 4122 w 4257"/>
                <a:gd name="T121" fmla="*/ 1086 h 1147"/>
                <a:gd name="T122" fmla="*/ 4189 w 4257"/>
                <a:gd name="T123" fmla="*/ 1118 h 1147"/>
                <a:gd name="T124" fmla="*/ 4257 w 4257"/>
                <a:gd name="T125" fmla="*/ 1147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57" h="1147">
                  <a:moveTo>
                    <a:pt x="0" y="1147"/>
                  </a:moveTo>
                  <a:lnTo>
                    <a:pt x="6" y="1144"/>
                  </a:lnTo>
                  <a:lnTo>
                    <a:pt x="13" y="1141"/>
                  </a:lnTo>
                  <a:lnTo>
                    <a:pt x="19" y="1138"/>
                  </a:lnTo>
                  <a:lnTo>
                    <a:pt x="25" y="1135"/>
                  </a:lnTo>
                  <a:lnTo>
                    <a:pt x="31" y="1133"/>
                  </a:lnTo>
                  <a:lnTo>
                    <a:pt x="37" y="1130"/>
                  </a:lnTo>
                  <a:lnTo>
                    <a:pt x="43" y="1127"/>
                  </a:lnTo>
                  <a:lnTo>
                    <a:pt x="49" y="1124"/>
                  </a:lnTo>
                  <a:lnTo>
                    <a:pt x="56" y="1121"/>
                  </a:lnTo>
                  <a:lnTo>
                    <a:pt x="62" y="1118"/>
                  </a:lnTo>
                  <a:lnTo>
                    <a:pt x="68" y="1115"/>
                  </a:lnTo>
                  <a:lnTo>
                    <a:pt x="74" y="1112"/>
                  </a:lnTo>
                  <a:lnTo>
                    <a:pt x="80" y="1109"/>
                  </a:lnTo>
                  <a:lnTo>
                    <a:pt x="86" y="1106"/>
                  </a:lnTo>
                  <a:lnTo>
                    <a:pt x="92" y="1103"/>
                  </a:lnTo>
                  <a:lnTo>
                    <a:pt x="98" y="1100"/>
                  </a:lnTo>
                  <a:lnTo>
                    <a:pt x="105" y="1098"/>
                  </a:lnTo>
                  <a:lnTo>
                    <a:pt x="111" y="1095"/>
                  </a:lnTo>
                  <a:lnTo>
                    <a:pt x="117" y="1092"/>
                  </a:lnTo>
                  <a:lnTo>
                    <a:pt x="123" y="1089"/>
                  </a:lnTo>
                  <a:lnTo>
                    <a:pt x="130" y="1086"/>
                  </a:lnTo>
                  <a:lnTo>
                    <a:pt x="136" y="1083"/>
                  </a:lnTo>
                  <a:lnTo>
                    <a:pt x="142" y="1080"/>
                  </a:lnTo>
                  <a:lnTo>
                    <a:pt x="148" y="1077"/>
                  </a:lnTo>
                  <a:lnTo>
                    <a:pt x="154" y="1075"/>
                  </a:lnTo>
                  <a:lnTo>
                    <a:pt x="160" y="1072"/>
                  </a:lnTo>
                  <a:lnTo>
                    <a:pt x="166" y="1069"/>
                  </a:lnTo>
                  <a:lnTo>
                    <a:pt x="172" y="1066"/>
                  </a:lnTo>
                  <a:lnTo>
                    <a:pt x="179" y="1063"/>
                  </a:lnTo>
                  <a:lnTo>
                    <a:pt x="185" y="1060"/>
                  </a:lnTo>
                  <a:lnTo>
                    <a:pt x="191" y="1057"/>
                  </a:lnTo>
                  <a:lnTo>
                    <a:pt x="197" y="1054"/>
                  </a:lnTo>
                  <a:lnTo>
                    <a:pt x="203" y="1051"/>
                  </a:lnTo>
                  <a:lnTo>
                    <a:pt x="209" y="1048"/>
                  </a:lnTo>
                  <a:lnTo>
                    <a:pt x="215" y="1045"/>
                  </a:lnTo>
                  <a:lnTo>
                    <a:pt x="222" y="1042"/>
                  </a:lnTo>
                  <a:lnTo>
                    <a:pt x="228" y="1039"/>
                  </a:lnTo>
                  <a:lnTo>
                    <a:pt x="234" y="1037"/>
                  </a:lnTo>
                  <a:lnTo>
                    <a:pt x="240" y="1034"/>
                  </a:lnTo>
                  <a:lnTo>
                    <a:pt x="246" y="1031"/>
                  </a:lnTo>
                  <a:lnTo>
                    <a:pt x="253" y="1028"/>
                  </a:lnTo>
                  <a:lnTo>
                    <a:pt x="259" y="1025"/>
                  </a:lnTo>
                  <a:lnTo>
                    <a:pt x="265" y="1022"/>
                  </a:lnTo>
                  <a:lnTo>
                    <a:pt x="271" y="1019"/>
                  </a:lnTo>
                  <a:lnTo>
                    <a:pt x="277" y="1016"/>
                  </a:lnTo>
                  <a:lnTo>
                    <a:pt x="283" y="1013"/>
                  </a:lnTo>
                  <a:lnTo>
                    <a:pt x="289" y="1010"/>
                  </a:lnTo>
                  <a:lnTo>
                    <a:pt x="296" y="1007"/>
                  </a:lnTo>
                  <a:lnTo>
                    <a:pt x="302" y="1004"/>
                  </a:lnTo>
                  <a:lnTo>
                    <a:pt x="308" y="1001"/>
                  </a:lnTo>
                  <a:lnTo>
                    <a:pt x="314" y="998"/>
                  </a:lnTo>
                  <a:lnTo>
                    <a:pt x="320" y="995"/>
                  </a:lnTo>
                  <a:lnTo>
                    <a:pt x="326" y="993"/>
                  </a:lnTo>
                  <a:lnTo>
                    <a:pt x="332" y="990"/>
                  </a:lnTo>
                  <a:lnTo>
                    <a:pt x="338" y="987"/>
                  </a:lnTo>
                  <a:lnTo>
                    <a:pt x="345" y="984"/>
                  </a:lnTo>
                  <a:lnTo>
                    <a:pt x="351" y="981"/>
                  </a:lnTo>
                  <a:lnTo>
                    <a:pt x="357" y="978"/>
                  </a:lnTo>
                  <a:lnTo>
                    <a:pt x="363" y="975"/>
                  </a:lnTo>
                  <a:lnTo>
                    <a:pt x="370" y="972"/>
                  </a:lnTo>
                  <a:lnTo>
                    <a:pt x="376" y="969"/>
                  </a:lnTo>
                  <a:lnTo>
                    <a:pt x="382" y="966"/>
                  </a:lnTo>
                  <a:lnTo>
                    <a:pt x="388" y="963"/>
                  </a:lnTo>
                  <a:lnTo>
                    <a:pt x="394" y="960"/>
                  </a:lnTo>
                  <a:lnTo>
                    <a:pt x="400" y="958"/>
                  </a:lnTo>
                  <a:lnTo>
                    <a:pt x="406" y="955"/>
                  </a:lnTo>
                  <a:lnTo>
                    <a:pt x="412" y="952"/>
                  </a:lnTo>
                  <a:lnTo>
                    <a:pt x="419" y="949"/>
                  </a:lnTo>
                  <a:lnTo>
                    <a:pt x="425" y="946"/>
                  </a:lnTo>
                  <a:lnTo>
                    <a:pt x="431" y="943"/>
                  </a:lnTo>
                  <a:lnTo>
                    <a:pt x="437" y="940"/>
                  </a:lnTo>
                  <a:lnTo>
                    <a:pt x="443" y="937"/>
                  </a:lnTo>
                  <a:lnTo>
                    <a:pt x="449" y="934"/>
                  </a:lnTo>
                  <a:lnTo>
                    <a:pt x="455" y="931"/>
                  </a:lnTo>
                  <a:lnTo>
                    <a:pt x="462" y="928"/>
                  </a:lnTo>
                  <a:lnTo>
                    <a:pt x="468" y="925"/>
                  </a:lnTo>
                  <a:lnTo>
                    <a:pt x="474" y="922"/>
                  </a:lnTo>
                  <a:lnTo>
                    <a:pt x="480" y="919"/>
                  </a:lnTo>
                  <a:lnTo>
                    <a:pt x="486" y="916"/>
                  </a:lnTo>
                  <a:lnTo>
                    <a:pt x="493" y="913"/>
                  </a:lnTo>
                  <a:lnTo>
                    <a:pt x="499" y="910"/>
                  </a:lnTo>
                  <a:lnTo>
                    <a:pt x="505" y="907"/>
                  </a:lnTo>
                  <a:lnTo>
                    <a:pt x="511" y="904"/>
                  </a:lnTo>
                  <a:lnTo>
                    <a:pt x="517" y="901"/>
                  </a:lnTo>
                  <a:lnTo>
                    <a:pt x="523" y="898"/>
                  </a:lnTo>
                  <a:lnTo>
                    <a:pt x="529" y="895"/>
                  </a:lnTo>
                  <a:lnTo>
                    <a:pt x="536" y="892"/>
                  </a:lnTo>
                  <a:lnTo>
                    <a:pt x="542" y="889"/>
                  </a:lnTo>
                  <a:lnTo>
                    <a:pt x="548" y="886"/>
                  </a:lnTo>
                  <a:lnTo>
                    <a:pt x="554" y="883"/>
                  </a:lnTo>
                  <a:lnTo>
                    <a:pt x="560" y="880"/>
                  </a:lnTo>
                  <a:lnTo>
                    <a:pt x="566" y="877"/>
                  </a:lnTo>
                  <a:lnTo>
                    <a:pt x="572" y="874"/>
                  </a:lnTo>
                  <a:lnTo>
                    <a:pt x="578" y="871"/>
                  </a:lnTo>
                  <a:lnTo>
                    <a:pt x="585" y="868"/>
                  </a:lnTo>
                  <a:lnTo>
                    <a:pt x="591" y="865"/>
                  </a:lnTo>
                  <a:lnTo>
                    <a:pt x="597" y="863"/>
                  </a:lnTo>
                  <a:lnTo>
                    <a:pt x="603" y="860"/>
                  </a:lnTo>
                  <a:lnTo>
                    <a:pt x="610" y="857"/>
                  </a:lnTo>
                  <a:lnTo>
                    <a:pt x="616" y="854"/>
                  </a:lnTo>
                  <a:lnTo>
                    <a:pt x="622" y="851"/>
                  </a:lnTo>
                  <a:lnTo>
                    <a:pt x="628" y="848"/>
                  </a:lnTo>
                  <a:lnTo>
                    <a:pt x="634" y="845"/>
                  </a:lnTo>
                  <a:lnTo>
                    <a:pt x="640" y="842"/>
                  </a:lnTo>
                  <a:lnTo>
                    <a:pt x="646" y="839"/>
                  </a:lnTo>
                  <a:lnTo>
                    <a:pt x="652" y="836"/>
                  </a:lnTo>
                  <a:lnTo>
                    <a:pt x="659" y="833"/>
                  </a:lnTo>
                  <a:lnTo>
                    <a:pt x="665" y="829"/>
                  </a:lnTo>
                  <a:lnTo>
                    <a:pt x="671" y="826"/>
                  </a:lnTo>
                  <a:lnTo>
                    <a:pt x="677" y="823"/>
                  </a:lnTo>
                  <a:lnTo>
                    <a:pt x="683" y="820"/>
                  </a:lnTo>
                  <a:lnTo>
                    <a:pt x="689" y="817"/>
                  </a:lnTo>
                  <a:lnTo>
                    <a:pt x="695" y="814"/>
                  </a:lnTo>
                  <a:lnTo>
                    <a:pt x="702" y="811"/>
                  </a:lnTo>
                  <a:lnTo>
                    <a:pt x="708" y="808"/>
                  </a:lnTo>
                  <a:lnTo>
                    <a:pt x="714" y="805"/>
                  </a:lnTo>
                  <a:lnTo>
                    <a:pt x="720" y="802"/>
                  </a:lnTo>
                  <a:lnTo>
                    <a:pt x="726" y="799"/>
                  </a:lnTo>
                  <a:lnTo>
                    <a:pt x="733" y="796"/>
                  </a:lnTo>
                  <a:lnTo>
                    <a:pt x="739" y="793"/>
                  </a:lnTo>
                  <a:lnTo>
                    <a:pt x="745" y="790"/>
                  </a:lnTo>
                  <a:lnTo>
                    <a:pt x="751" y="787"/>
                  </a:lnTo>
                  <a:lnTo>
                    <a:pt x="757" y="784"/>
                  </a:lnTo>
                  <a:lnTo>
                    <a:pt x="763" y="781"/>
                  </a:lnTo>
                  <a:lnTo>
                    <a:pt x="769" y="778"/>
                  </a:lnTo>
                  <a:lnTo>
                    <a:pt x="776" y="775"/>
                  </a:lnTo>
                  <a:lnTo>
                    <a:pt x="782" y="772"/>
                  </a:lnTo>
                  <a:lnTo>
                    <a:pt x="788" y="769"/>
                  </a:lnTo>
                  <a:lnTo>
                    <a:pt x="794" y="766"/>
                  </a:lnTo>
                  <a:lnTo>
                    <a:pt x="800" y="763"/>
                  </a:lnTo>
                  <a:lnTo>
                    <a:pt x="806" y="760"/>
                  </a:lnTo>
                  <a:lnTo>
                    <a:pt x="812" y="757"/>
                  </a:lnTo>
                  <a:lnTo>
                    <a:pt x="818" y="754"/>
                  </a:lnTo>
                  <a:lnTo>
                    <a:pt x="825" y="751"/>
                  </a:lnTo>
                  <a:lnTo>
                    <a:pt x="831" y="747"/>
                  </a:lnTo>
                  <a:lnTo>
                    <a:pt x="837" y="744"/>
                  </a:lnTo>
                  <a:lnTo>
                    <a:pt x="843" y="741"/>
                  </a:lnTo>
                  <a:lnTo>
                    <a:pt x="850" y="738"/>
                  </a:lnTo>
                  <a:lnTo>
                    <a:pt x="856" y="735"/>
                  </a:lnTo>
                  <a:lnTo>
                    <a:pt x="862" y="732"/>
                  </a:lnTo>
                  <a:lnTo>
                    <a:pt x="868" y="729"/>
                  </a:lnTo>
                  <a:lnTo>
                    <a:pt x="874" y="726"/>
                  </a:lnTo>
                  <a:lnTo>
                    <a:pt x="880" y="723"/>
                  </a:lnTo>
                  <a:lnTo>
                    <a:pt x="886" y="719"/>
                  </a:lnTo>
                  <a:lnTo>
                    <a:pt x="892" y="716"/>
                  </a:lnTo>
                  <a:lnTo>
                    <a:pt x="899" y="713"/>
                  </a:lnTo>
                  <a:lnTo>
                    <a:pt x="905" y="710"/>
                  </a:lnTo>
                  <a:lnTo>
                    <a:pt x="911" y="707"/>
                  </a:lnTo>
                  <a:lnTo>
                    <a:pt x="917" y="704"/>
                  </a:lnTo>
                  <a:lnTo>
                    <a:pt x="923" y="701"/>
                  </a:lnTo>
                  <a:lnTo>
                    <a:pt x="929" y="698"/>
                  </a:lnTo>
                  <a:lnTo>
                    <a:pt x="935" y="695"/>
                  </a:lnTo>
                  <a:lnTo>
                    <a:pt x="942" y="692"/>
                  </a:lnTo>
                  <a:lnTo>
                    <a:pt x="948" y="688"/>
                  </a:lnTo>
                  <a:lnTo>
                    <a:pt x="954" y="685"/>
                  </a:lnTo>
                  <a:lnTo>
                    <a:pt x="960" y="682"/>
                  </a:lnTo>
                  <a:lnTo>
                    <a:pt x="966" y="679"/>
                  </a:lnTo>
                  <a:lnTo>
                    <a:pt x="973" y="676"/>
                  </a:lnTo>
                  <a:lnTo>
                    <a:pt x="979" y="673"/>
                  </a:lnTo>
                  <a:lnTo>
                    <a:pt x="985" y="670"/>
                  </a:lnTo>
                  <a:lnTo>
                    <a:pt x="991" y="667"/>
                  </a:lnTo>
                  <a:lnTo>
                    <a:pt x="997" y="663"/>
                  </a:lnTo>
                  <a:lnTo>
                    <a:pt x="1003" y="660"/>
                  </a:lnTo>
                  <a:lnTo>
                    <a:pt x="1009" y="657"/>
                  </a:lnTo>
                  <a:lnTo>
                    <a:pt x="1016" y="654"/>
                  </a:lnTo>
                  <a:lnTo>
                    <a:pt x="1022" y="651"/>
                  </a:lnTo>
                  <a:lnTo>
                    <a:pt x="1028" y="647"/>
                  </a:lnTo>
                  <a:lnTo>
                    <a:pt x="1034" y="644"/>
                  </a:lnTo>
                  <a:lnTo>
                    <a:pt x="1040" y="641"/>
                  </a:lnTo>
                  <a:lnTo>
                    <a:pt x="1046" y="638"/>
                  </a:lnTo>
                  <a:lnTo>
                    <a:pt x="1052" y="635"/>
                  </a:lnTo>
                  <a:lnTo>
                    <a:pt x="1058" y="632"/>
                  </a:lnTo>
                  <a:lnTo>
                    <a:pt x="1065" y="628"/>
                  </a:lnTo>
                  <a:lnTo>
                    <a:pt x="1071" y="625"/>
                  </a:lnTo>
                  <a:lnTo>
                    <a:pt x="1077" y="622"/>
                  </a:lnTo>
                  <a:lnTo>
                    <a:pt x="1083" y="619"/>
                  </a:lnTo>
                  <a:lnTo>
                    <a:pt x="1090" y="616"/>
                  </a:lnTo>
                  <a:lnTo>
                    <a:pt x="1096" y="612"/>
                  </a:lnTo>
                  <a:lnTo>
                    <a:pt x="1102" y="609"/>
                  </a:lnTo>
                  <a:lnTo>
                    <a:pt x="1108" y="606"/>
                  </a:lnTo>
                  <a:lnTo>
                    <a:pt x="1114" y="603"/>
                  </a:lnTo>
                  <a:lnTo>
                    <a:pt x="1120" y="599"/>
                  </a:lnTo>
                  <a:lnTo>
                    <a:pt x="1126" y="596"/>
                  </a:lnTo>
                  <a:lnTo>
                    <a:pt x="1132" y="593"/>
                  </a:lnTo>
                  <a:lnTo>
                    <a:pt x="1139" y="590"/>
                  </a:lnTo>
                  <a:lnTo>
                    <a:pt x="1145" y="587"/>
                  </a:lnTo>
                  <a:lnTo>
                    <a:pt x="1151" y="583"/>
                  </a:lnTo>
                  <a:lnTo>
                    <a:pt x="1157" y="580"/>
                  </a:lnTo>
                  <a:lnTo>
                    <a:pt x="1163" y="577"/>
                  </a:lnTo>
                  <a:lnTo>
                    <a:pt x="1169" y="574"/>
                  </a:lnTo>
                  <a:lnTo>
                    <a:pt x="1175" y="570"/>
                  </a:lnTo>
                  <a:lnTo>
                    <a:pt x="1182" y="567"/>
                  </a:lnTo>
                  <a:lnTo>
                    <a:pt x="1188" y="564"/>
                  </a:lnTo>
                  <a:lnTo>
                    <a:pt x="1194" y="560"/>
                  </a:lnTo>
                  <a:lnTo>
                    <a:pt x="1200" y="557"/>
                  </a:lnTo>
                  <a:lnTo>
                    <a:pt x="1206" y="554"/>
                  </a:lnTo>
                  <a:lnTo>
                    <a:pt x="1213" y="551"/>
                  </a:lnTo>
                  <a:lnTo>
                    <a:pt x="1219" y="547"/>
                  </a:lnTo>
                  <a:lnTo>
                    <a:pt x="1225" y="544"/>
                  </a:lnTo>
                  <a:lnTo>
                    <a:pt x="1231" y="541"/>
                  </a:lnTo>
                  <a:lnTo>
                    <a:pt x="1237" y="538"/>
                  </a:lnTo>
                  <a:lnTo>
                    <a:pt x="1243" y="534"/>
                  </a:lnTo>
                  <a:lnTo>
                    <a:pt x="1249" y="531"/>
                  </a:lnTo>
                  <a:lnTo>
                    <a:pt x="1256" y="527"/>
                  </a:lnTo>
                  <a:lnTo>
                    <a:pt x="1262" y="524"/>
                  </a:lnTo>
                  <a:lnTo>
                    <a:pt x="1268" y="521"/>
                  </a:lnTo>
                  <a:lnTo>
                    <a:pt x="1274" y="518"/>
                  </a:lnTo>
                  <a:lnTo>
                    <a:pt x="1280" y="514"/>
                  </a:lnTo>
                  <a:lnTo>
                    <a:pt x="1286" y="511"/>
                  </a:lnTo>
                  <a:lnTo>
                    <a:pt x="1292" y="508"/>
                  </a:lnTo>
                  <a:lnTo>
                    <a:pt x="1298" y="504"/>
                  </a:lnTo>
                  <a:lnTo>
                    <a:pt x="1305" y="501"/>
                  </a:lnTo>
                  <a:lnTo>
                    <a:pt x="1311" y="497"/>
                  </a:lnTo>
                  <a:lnTo>
                    <a:pt x="1317" y="494"/>
                  </a:lnTo>
                  <a:lnTo>
                    <a:pt x="1323" y="491"/>
                  </a:lnTo>
                  <a:lnTo>
                    <a:pt x="1330" y="487"/>
                  </a:lnTo>
                  <a:lnTo>
                    <a:pt x="1336" y="484"/>
                  </a:lnTo>
                  <a:lnTo>
                    <a:pt x="1342" y="481"/>
                  </a:lnTo>
                  <a:lnTo>
                    <a:pt x="1348" y="477"/>
                  </a:lnTo>
                  <a:lnTo>
                    <a:pt x="1354" y="474"/>
                  </a:lnTo>
                  <a:lnTo>
                    <a:pt x="1360" y="470"/>
                  </a:lnTo>
                  <a:lnTo>
                    <a:pt x="1366" y="467"/>
                  </a:lnTo>
                  <a:lnTo>
                    <a:pt x="1372" y="464"/>
                  </a:lnTo>
                  <a:lnTo>
                    <a:pt x="1379" y="460"/>
                  </a:lnTo>
                  <a:lnTo>
                    <a:pt x="1385" y="457"/>
                  </a:lnTo>
                  <a:lnTo>
                    <a:pt x="1391" y="454"/>
                  </a:lnTo>
                  <a:lnTo>
                    <a:pt x="1397" y="450"/>
                  </a:lnTo>
                  <a:lnTo>
                    <a:pt x="1403" y="446"/>
                  </a:lnTo>
                  <a:lnTo>
                    <a:pt x="1409" y="443"/>
                  </a:lnTo>
                  <a:lnTo>
                    <a:pt x="1415" y="440"/>
                  </a:lnTo>
                  <a:lnTo>
                    <a:pt x="1422" y="436"/>
                  </a:lnTo>
                  <a:lnTo>
                    <a:pt x="1428" y="433"/>
                  </a:lnTo>
                  <a:lnTo>
                    <a:pt x="1434" y="429"/>
                  </a:lnTo>
                  <a:lnTo>
                    <a:pt x="1440" y="426"/>
                  </a:lnTo>
                  <a:lnTo>
                    <a:pt x="1446" y="422"/>
                  </a:lnTo>
                  <a:lnTo>
                    <a:pt x="1453" y="419"/>
                  </a:lnTo>
                  <a:lnTo>
                    <a:pt x="1459" y="415"/>
                  </a:lnTo>
                  <a:lnTo>
                    <a:pt x="1465" y="412"/>
                  </a:lnTo>
                  <a:lnTo>
                    <a:pt x="1471" y="409"/>
                  </a:lnTo>
                  <a:lnTo>
                    <a:pt x="1477" y="405"/>
                  </a:lnTo>
                  <a:lnTo>
                    <a:pt x="1483" y="401"/>
                  </a:lnTo>
                  <a:lnTo>
                    <a:pt x="1489" y="398"/>
                  </a:lnTo>
                  <a:lnTo>
                    <a:pt x="1496" y="394"/>
                  </a:lnTo>
                  <a:lnTo>
                    <a:pt x="1502" y="391"/>
                  </a:lnTo>
                  <a:lnTo>
                    <a:pt x="1508" y="387"/>
                  </a:lnTo>
                  <a:lnTo>
                    <a:pt x="1514" y="384"/>
                  </a:lnTo>
                  <a:lnTo>
                    <a:pt x="1520" y="380"/>
                  </a:lnTo>
                  <a:lnTo>
                    <a:pt x="1526" y="377"/>
                  </a:lnTo>
                  <a:lnTo>
                    <a:pt x="1532" y="373"/>
                  </a:lnTo>
                  <a:lnTo>
                    <a:pt x="1538" y="370"/>
                  </a:lnTo>
                  <a:lnTo>
                    <a:pt x="1545" y="366"/>
                  </a:lnTo>
                  <a:lnTo>
                    <a:pt x="1551" y="362"/>
                  </a:lnTo>
                  <a:lnTo>
                    <a:pt x="1557" y="359"/>
                  </a:lnTo>
                  <a:lnTo>
                    <a:pt x="1563" y="355"/>
                  </a:lnTo>
                  <a:lnTo>
                    <a:pt x="1570" y="352"/>
                  </a:lnTo>
                  <a:lnTo>
                    <a:pt x="1576" y="348"/>
                  </a:lnTo>
                  <a:lnTo>
                    <a:pt x="1582" y="344"/>
                  </a:lnTo>
                  <a:lnTo>
                    <a:pt x="1588" y="341"/>
                  </a:lnTo>
                  <a:lnTo>
                    <a:pt x="1594" y="337"/>
                  </a:lnTo>
                  <a:lnTo>
                    <a:pt x="1600" y="334"/>
                  </a:lnTo>
                  <a:lnTo>
                    <a:pt x="1606" y="330"/>
                  </a:lnTo>
                  <a:lnTo>
                    <a:pt x="1612" y="326"/>
                  </a:lnTo>
                  <a:lnTo>
                    <a:pt x="1619" y="323"/>
                  </a:lnTo>
                  <a:lnTo>
                    <a:pt x="1625" y="319"/>
                  </a:lnTo>
                  <a:lnTo>
                    <a:pt x="1631" y="315"/>
                  </a:lnTo>
                  <a:lnTo>
                    <a:pt x="1637" y="312"/>
                  </a:lnTo>
                  <a:lnTo>
                    <a:pt x="1643" y="308"/>
                  </a:lnTo>
                  <a:lnTo>
                    <a:pt x="1649" y="304"/>
                  </a:lnTo>
                  <a:lnTo>
                    <a:pt x="1655" y="301"/>
                  </a:lnTo>
                  <a:lnTo>
                    <a:pt x="1662" y="297"/>
                  </a:lnTo>
                  <a:lnTo>
                    <a:pt x="1668" y="293"/>
                  </a:lnTo>
                  <a:lnTo>
                    <a:pt x="1674" y="290"/>
                  </a:lnTo>
                  <a:lnTo>
                    <a:pt x="1680" y="286"/>
                  </a:lnTo>
                  <a:lnTo>
                    <a:pt x="1686" y="282"/>
                  </a:lnTo>
                  <a:lnTo>
                    <a:pt x="1693" y="278"/>
                  </a:lnTo>
                  <a:lnTo>
                    <a:pt x="1699" y="275"/>
                  </a:lnTo>
                  <a:lnTo>
                    <a:pt x="1705" y="271"/>
                  </a:lnTo>
                  <a:lnTo>
                    <a:pt x="1711" y="267"/>
                  </a:lnTo>
                  <a:lnTo>
                    <a:pt x="1717" y="263"/>
                  </a:lnTo>
                  <a:lnTo>
                    <a:pt x="1723" y="260"/>
                  </a:lnTo>
                  <a:lnTo>
                    <a:pt x="1729" y="256"/>
                  </a:lnTo>
                  <a:lnTo>
                    <a:pt x="1736" y="252"/>
                  </a:lnTo>
                  <a:lnTo>
                    <a:pt x="1742" y="248"/>
                  </a:lnTo>
                  <a:lnTo>
                    <a:pt x="1748" y="244"/>
                  </a:lnTo>
                  <a:lnTo>
                    <a:pt x="1754" y="241"/>
                  </a:lnTo>
                  <a:lnTo>
                    <a:pt x="1760" y="237"/>
                  </a:lnTo>
                  <a:lnTo>
                    <a:pt x="1766" y="233"/>
                  </a:lnTo>
                  <a:lnTo>
                    <a:pt x="1772" y="229"/>
                  </a:lnTo>
                  <a:lnTo>
                    <a:pt x="1778" y="225"/>
                  </a:lnTo>
                  <a:lnTo>
                    <a:pt x="1785" y="221"/>
                  </a:lnTo>
                  <a:lnTo>
                    <a:pt x="1791" y="218"/>
                  </a:lnTo>
                  <a:lnTo>
                    <a:pt x="1797" y="214"/>
                  </a:lnTo>
                  <a:lnTo>
                    <a:pt x="1803" y="210"/>
                  </a:lnTo>
                  <a:lnTo>
                    <a:pt x="1810" y="206"/>
                  </a:lnTo>
                  <a:lnTo>
                    <a:pt x="1816" y="202"/>
                  </a:lnTo>
                  <a:lnTo>
                    <a:pt x="1822" y="198"/>
                  </a:lnTo>
                  <a:lnTo>
                    <a:pt x="1828" y="194"/>
                  </a:lnTo>
                  <a:lnTo>
                    <a:pt x="1834" y="190"/>
                  </a:lnTo>
                  <a:lnTo>
                    <a:pt x="1840" y="187"/>
                  </a:lnTo>
                  <a:lnTo>
                    <a:pt x="1846" y="182"/>
                  </a:lnTo>
                  <a:lnTo>
                    <a:pt x="1852" y="179"/>
                  </a:lnTo>
                  <a:lnTo>
                    <a:pt x="1859" y="175"/>
                  </a:lnTo>
                  <a:lnTo>
                    <a:pt x="1865" y="171"/>
                  </a:lnTo>
                  <a:lnTo>
                    <a:pt x="1871" y="167"/>
                  </a:lnTo>
                  <a:lnTo>
                    <a:pt x="1877" y="163"/>
                  </a:lnTo>
                  <a:lnTo>
                    <a:pt x="1883" y="159"/>
                  </a:lnTo>
                  <a:lnTo>
                    <a:pt x="1889" y="155"/>
                  </a:lnTo>
                  <a:lnTo>
                    <a:pt x="1895" y="151"/>
                  </a:lnTo>
                  <a:lnTo>
                    <a:pt x="1902" y="147"/>
                  </a:lnTo>
                  <a:lnTo>
                    <a:pt x="1908" y="143"/>
                  </a:lnTo>
                  <a:lnTo>
                    <a:pt x="1914" y="139"/>
                  </a:lnTo>
                  <a:lnTo>
                    <a:pt x="1920" y="135"/>
                  </a:lnTo>
                  <a:lnTo>
                    <a:pt x="1926" y="131"/>
                  </a:lnTo>
                  <a:lnTo>
                    <a:pt x="1933" y="127"/>
                  </a:lnTo>
                  <a:lnTo>
                    <a:pt x="1939" y="122"/>
                  </a:lnTo>
                  <a:lnTo>
                    <a:pt x="1945" y="118"/>
                  </a:lnTo>
                  <a:lnTo>
                    <a:pt x="1951" y="114"/>
                  </a:lnTo>
                  <a:lnTo>
                    <a:pt x="1957" y="110"/>
                  </a:lnTo>
                  <a:lnTo>
                    <a:pt x="1963" y="106"/>
                  </a:lnTo>
                  <a:lnTo>
                    <a:pt x="1969" y="102"/>
                  </a:lnTo>
                  <a:lnTo>
                    <a:pt x="1976" y="98"/>
                  </a:lnTo>
                  <a:lnTo>
                    <a:pt x="1982" y="94"/>
                  </a:lnTo>
                  <a:lnTo>
                    <a:pt x="1988" y="89"/>
                  </a:lnTo>
                  <a:lnTo>
                    <a:pt x="1994" y="85"/>
                  </a:lnTo>
                  <a:lnTo>
                    <a:pt x="2000" y="81"/>
                  </a:lnTo>
                  <a:lnTo>
                    <a:pt x="2006" y="77"/>
                  </a:lnTo>
                  <a:lnTo>
                    <a:pt x="2012" y="73"/>
                  </a:lnTo>
                  <a:lnTo>
                    <a:pt x="2018" y="69"/>
                  </a:lnTo>
                  <a:lnTo>
                    <a:pt x="2025" y="64"/>
                  </a:lnTo>
                  <a:lnTo>
                    <a:pt x="2031" y="60"/>
                  </a:lnTo>
                  <a:lnTo>
                    <a:pt x="2037" y="56"/>
                  </a:lnTo>
                  <a:lnTo>
                    <a:pt x="2043" y="52"/>
                  </a:lnTo>
                  <a:lnTo>
                    <a:pt x="2050" y="47"/>
                  </a:lnTo>
                  <a:lnTo>
                    <a:pt x="2056" y="43"/>
                  </a:lnTo>
                  <a:lnTo>
                    <a:pt x="2062" y="39"/>
                  </a:lnTo>
                  <a:lnTo>
                    <a:pt x="2068" y="35"/>
                  </a:lnTo>
                  <a:lnTo>
                    <a:pt x="2074" y="30"/>
                  </a:lnTo>
                  <a:lnTo>
                    <a:pt x="2080" y="26"/>
                  </a:lnTo>
                  <a:lnTo>
                    <a:pt x="2086" y="22"/>
                  </a:lnTo>
                  <a:lnTo>
                    <a:pt x="2092" y="17"/>
                  </a:lnTo>
                  <a:lnTo>
                    <a:pt x="2099" y="13"/>
                  </a:lnTo>
                  <a:lnTo>
                    <a:pt x="2105" y="8"/>
                  </a:lnTo>
                  <a:lnTo>
                    <a:pt x="2111" y="4"/>
                  </a:lnTo>
                  <a:lnTo>
                    <a:pt x="2117" y="0"/>
                  </a:lnTo>
                  <a:lnTo>
                    <a:pt x="2123" y="0"/>
                  </a:lnTo>
                  <a:lnTo>
                    <a:pt x="2129" y="0"/>
                  </a:lnTo>
                  <a:lnTo>
                    <a:pt x="2134" y="0"/>
                  </a:lnTo>
                  <a:lnTo>
                    <a:pt x="2140" y="4"/>
                  </a:lnTo>
                  <a:lnTo>
                    <a:pt x="2146" y="8"/>
                  </a:lnTo>
                  <a:lnTo>
                    <a:pt x="2153" y="13"/>
                  </a:lnTo>
                  <a:lnTo>
                    <a:pt x="2159" y="17"/>
                  </a:lnTo>
                  <a:lnTo>
                    <a:pt x="2165" y="22"/>
                  </a:lnTo>
                  <a:lnTo>
                    <a:pt x="2171" y="26"/>
                  </a:lnTo>
                  <a:lnTo>
                    <a:pt x="2177" y="30"/>
                  </a:lnTo>
                  <a:lnTo>
                    <a:pt x="2183" y="35"/>
                  </a:lnTo>
                  <a:lnTo>
                    <a:pt x="2189" y="39"/>
                  </a:lnTo>
                  <a:lnTo>
                    <a:pt x="2195" y="43"/>
                  </a:lnTo>
                  <a:lnTo>
                    <a:pt x="2202" y="47"/>
                  </a:lnTo>
                  <a:lnTo>
                    <a:pt x="2208" y="52"/>
                  </a:lnTo>
                  <a:lnTo>
                    <a:pt x="2214" y="56"/>
                  </a:lnTo>
                  <a:lnTo>
                    <a:pt x="2220" y="60"/>
                  </a:lnTo>
                  <a:lnTo>
                    <a:pt x="2226" y="64"/>
                  </a:lnTo>
                  <a:lnTo>
                    <a:pt x="2233" y="69"/>
                  </a:lnTo>
                  <a:lnTo>
                    <a:pt x="2239" y="73"/>
                  </a:lnTo>
                  <a:lnTo>
                    <a:pt x="2245" y="77"/>
                  </a:lnTo>
                  <a:lnTo>
                    <a:pt x="2251" y="81"/>
                  </a:lnTo>
                  <a:lnTo>
                    <a:pt x="2257" y="85"/>
                  </a:lnTo>
                  <a:lnTo>
                    <a:pt x="2263" y="89"/>
                  </a:lnTo>
                  <a:lnTo>
                    <a:pt x="2269" y="94"/>
                  </a:lnTo>
                  <a:lnTo>
                    <a:pt x="2276" y="98"/>
                  </a:lnTo>
                  <a:lnTo>
                    <a:pt x="2282" y="102"/>
                  </a:lnTo>
                  <a:lnTo>
                    <a:pt x="2288" y="106"/>
                  </a:lnTo>
                  <a:lnTo>
                    <a:pt x="2294" y="110"/>
                  </a:lnTo>
                  <a:lnTo>
                    <a:pt x="2300" y="114"/>
                  </a:lnTo>
                  <a:lnTo>
                    <a:pt x="2306" y="118"/>
                  </a:lnTo>
                  <a:lnTo>
                    <a:pt x="2312" y="122"/>
                  </a:lnTo>
                  <a:lnTo>
                    <a:pt x="2319" y="127"/>
                  </a:lnTo>
                  <a:lnTo>
                    <a:pt x="2325" y="131"/>
                  </a:lnTo>
                  <a:lnTo>
                    <a:pt x="2331" y="135"/>
                  </a:lnTo>
                  <a:lnTo>
                    <a:pt x="2337" y="139"/>
                  </a:lnTo>
                  <a:lnTo>
                    <a:pt x="2343" y="143"/>
                  </a:lnTo>
                  <a:lnTo>
                    <a:pt x="2350" y="147"/>
                  </a:lnTo>
                  <a:lnTo>
                    <a:pt x="2356" y="151"/>
                  </a:lnTo>
                  <a:lnTo>
                    <a:pt x="2362" y="155"/>
                  </a:lnTo>
                  <a:lnTo>
                    <a:pt x="2368" y="159"/>
                  </a:lnTo>
                  <a:lnTo>
                    <a:pt x="2374" y="163"/>
                  </a:lnTo>
                  <a:lnTo>
                    <a:pt x="2380" y="167"/>
                  </a:lnTo>
                  <a:lnTo>
                    <a:pt x="2386" y="171"/>
                  </a:lnTo>
                  <a:lnTo>
                    <a:pt x="2393" y="175"/>
                  </a:lnTo>
                  <a:lnTo>
                    <a:pt x="2399" y="179"/>
                  </a:lnTo>
                  <a:lnTo>
                    <a:pt x="2405" y="182"/>
                  </a:lnTo>
                  <a:lnTo>
                    <a:pt x="2411" y="187"/>
                  </a:lnTo>
                  <a:lnTo>
                    <a:pt x="2417" y="190"/>
                  </a:lnTo>
                  <a:lnTo>
                    <a:pt x="2423" y="194"/>
                  </a:lnTo>
                  <a:lnTo>
                    <a:pt x="2429" y="198"/>
                  </a:lnTo>
                  <a:lnTo>
                    <a:pt x="2435" y="202"/>
                  </a:lnTo>
                  <a:lnTo>
                    <a:pt x="2442" y="206"/>
                  </a:lnTo>
                  <a:lnTo>
                    <a:pt x="2448" y="210"/>
                  </a:lnTo>
                  <a:lnTo>
                    <a:pt x="2454" y="214"/>
                  </a:lnTo>
                  <a:lnTo>
                    <a:pt x="2460" y="218"/>
                  </a:lnTo>
                  <a:lnTo>
                    <a:pt x="2466" y="221"/>
                  </a:lnTo>
                  <a:lnTo>
                    <a:pt x="2473" y="225"/>
                  </a:lnTo>
                  <a:lnTo>
                    <a:pt x="2479" y="229"/>
                  </a:lnTo>
                  <a:lnTo>
                    <a:pt x="2485" y="233"/>
                  </a:lnTo>
                  <a:lnTo>
                    <a:pt x="2491" y="237"/>
                  </a:lnTo>
                  <a:lnTo>
                    <a:pt x="2497" y="241"/>
                  </a:lnTo>
                  <a:lnTo>
                    <a:pt x="2503" y="244"/>
                  </a:lnTo>
                  <a:lnTo>
                    <a:pt x="2509" y="248"/>
                  </a:lnTo>
                  <a:lnTo>
                    <a:pt x="2516" y="252"/>
                  </a:lnTo>
                  <a:lnTo>
                    <a:pt x="2522" y="256"/>
                  </a:lnTo>
                  <a:lnTo>
                    <a:pt x="2528" y="260"/>
                  </a:lnTo>
                  <a:lnTo>
                    <a:pt x="2534" y="263"/>
                  </a:lnTo>
                  <a:lnTo>
                    <a:pt x="2540" y="267"/>
                  </a:lnTo>
                  <a:lnTo>
                    <a:pt x="2546" y="271"/>
                  </a:lnTo>
                  <a:lnTo>
                    <a:pt x="2552" y="275"/>
                  </a:lnTo>
                  <a:lnTo>
                    <a:pt x="2559" y="278"/>
                  </a:lnTo>
                  <a:lnTo>
                    <a:pt x="2565" y="282"/>
                  </a:lnTo>
                  <a:lnTo>
                    <a:pt x="2571" y="286"/>
                  </a:lnTo>
                  <a:lnTo>
                    <a:pt x="2577" y="290"/>
                  </a:lnTo>
                  <a:lnTo>
                    <a:pt x="2583" y="293"/>
                  </a:lnTo>
                  <a:lnTo>
                    <a:pt x="2590" y="297"/>
                  </a:lnTo>
                  <a:lnTo>
                    <a:pt x="2596" y="301"/>
                  </a:lnTo>
                  <a:lnTo>
                    <a:pt x="2602" y="304"/>
                  </a:lnTo>
                  <a:lnTo>
                    <a:pt x="2608" y="308"/>
                  </a:lnTo>
                  <a:lnTo>
                    <a:pt x="2614" y="312"/>
                  </a:lnTo>
                  <a:lnTo>
                    <a:pt x="2620" y="315"/>
                  </a:lnTo>
                  <a:lnTo>
                    <a:pt x="2626" y="319"/>
                  </a:lnTo>
                  <a:lnTo>
                    <a:pt x="2633" y="323"/>
                  </a:lnTo>
                  <a:lnTo>
                    <a:pt x="2639" y="326"/>
                  </a:lnTo>
                  <a:lnTo>
                    <a:pt x="2645" y="330"/>
                  </a:lnTo>
                  <a:lnTo>
                    <a:pt x="2651" y="334"/>
                  </a:lnTo>
                  <a:lnTo>
                    <a:pt x="2657" y="337"/>
                  </a:lnTo>
                  <a:lnTo>
                    <a:pt x="2663" y="341"/>
                  </a:lnTo>
                  <a:lnTo>
                    <a:pt x="2669" y="344"/>
                  </a:lnTo>
                  <a:lnTo>
                    <a:pt x="2675" y="348"/>
                  </a:lnTo>
                  <a:lnTo>
                    <a:pt x="2682" y="352"/>
                  </a:lnTo>
                  <a:lnTo>
                    <a:pt x="2688" y="355"/>
                  </a:lnTo>
                  <a:lnTo>
                    <a:pt x="2694" y="359"/>
                  </a:lnTo>
                  <a:lnTo>
                    <a:pt x="2700" y="362"/>
                  </a:lnTo>
                  <a:lnTo>
                    <a:pt x="2706" y="366"/>
                  </a:lnTo>
                  <a:lnTo>
                    <a:pt x="2713" y="370"/>
                  </a:lnTo>
                  <a:lnTo>
                    <a:pt x="2719" y="373"/>
                  </a:lnTo>
                  <a:lnTo>
                    <a:pt x="2725" y="377"/>
                  </a:lnTo>
                  <a:lnTo>
                    <a:pt x="2731" y="380"/>
                  </a:lnTo>
                  <a:lnTo>
                    <a:pt x="2737" y="384"/>
                  </a:lnTo>
                  <a:lnTo>
                    <a:pt x="2743" y="387"/>
                  </a:lnTo>
                  <a:lnTo>
                    <a:pt x="2749" y="391"/>
                  </a:lnTo>
                  <a:lnTo>
                    <a:pt x="2756" y="394"/>
                  </a:lnTo>
                  <a:lnTo>
                    <a:pt x="2762" y="398"/>
                  </a:lnTo>
                  <a:lnTo>
                    <a:pt x="2768" y="401"/>
                  </a:lnTo>
                  <a:lnTo>
                    <a:pt x="2774" y="405"/>
                  </a:lnTo>
                  <a:lnTo>
                    <a:pt x="2780" y="409"/>
                  </a:lnTo>
                  <a:lnTo>
                    <a:pt x="2786" y="412"/>
                  </a:lnTo>
                  <a:lnTo>
                    <a:pt x="2792" y="415"/>
                  </a:lnTo>
                  <a:lnTo>
                    <a:pt x="2799" y="419"/>
                  </a:lnTo>
                  <a:lnTo>
                    <a:pt x="2805" y="422"/>
                  </a:lnTo>
                  <a:lnTo>
                    <a:pt x="2811" y="426"/>
                  </a:lnTo>
                  <a:lnTo>
                    <a:pt x="2817" y="429"/>
                  </a:lnTo>
                  <a:lnTo>
                    <a:pt x="2823" y="433"/>
                  </a:lnTo>
                  <a:lnTo>
                    <a:pt x="2830" y="436"/>
                  </a:lnTo>
                  <a:lnTo>
                    <a:pt x="2836" y="440"/>
                  </a:lnTo>
                  <a:lnTo>
                    <a:pt x="2842" y="443"/>
                  </a:lnTo>
                  <a:lnTo>
                    <a:pt x="2848" y="446"/>
                  </a:lnTo>
                  <a:lnTo>
                    <a:pt x="2854" y="450"/>
                  </a:lnTo>
                  <a:lnTo>
                    <a:pt x="2860" y="454"/>
                  </a:lnTo>
                  <a:lnTo>
                    <a:pt x="2866" y="457"/>
                  </a:lnTo>
                  <a:lnTo>
                    <a:pt x="2873" y="460"/>
                  </a:lnTo>
                  <a:lnTo>
                    <a:pt x="2879" y="464"/>
                  </a:lnTo>
                  <a:lnTo>
                    <a:pt x="2885" y="467"/>
                  </a:lnTo>
                  <a:lnTo>
                    <a:pt x="2891" y="470"/>
                  </a:lnTo>
                  <a:lnTo>
                    <a:pt x="2897" y="474"/>
                  </a:lnTo>
                  <a:lnTo>
                    <a:pt x="2903" y="477"/>
                  </a:lnTo>
                  <a:lnTo>
                    <a:pt x="2909" y="481"/>
                  </a:lnTo>
                  <a:lnTo>
                    <a:pt x="2915" y="484"/>
                  </a:lnTo>
                  <a:lnTo>
                    <a:pt x="2922" y="487"/>
                  </a:lnTo>
                  <a:lnTo>
                    <a:pt x="2928" y="491"/>
                  </a:lnTo>
                  <a:lnTo>
                    <a:pt x="2934" y="494"/>
                  </a:lnTo>
                  <a:lnTo>
                    <a:pt x="2940" y="497"/>
                  </a:lnTo>
                  <a:lnTo>
                    <a:pt x="2946" y="501"/>
                  </a:lnTo>
                  <a:lnTo>
                    <a:pt x="2953" y="504"/>
                  </a:lnTo>
                  <a:lnTo>
                    <a:pt x="2959" y="508"/>
                  </a:lnTo>
                  <a:lnTo>
                    <a:pt x="2965" y="511"/>
                  </a:lnTo>
                  <a:lnTo>
                    <a:pt x="2971" y="514"/>
                  </a:lnTo>
                  <a:lnTo>
                    <a:pt x="2977" y="518"/>
                  </a:lnTo>
                  <a:lnTo>
                    <a:pt x="2983" y="521"/>
                  </a:lnTo>
                  <a:lnTo>
                    <a:pt x="2989" y="524"/>
                  </a:lnTo>
                  <a:lnTo>
                    <a:pt x="2996" y="527"/>
                  </a:lnTo>
                  <a:lnTo>
                    <a:pt x="3002" y="531"/>
                  </a:lnTo>
                  <a:lnTo>
                    <a:pt x="3008" y="534"/>
                  </a:lnTo>
                  <a:lnTo>
                    <a:pt x="3014" y="538"/>
                  </a:lnTo>
                  <a:lnTo>
                    <a:pt x="3020" y="541"/>
                  </a:lnTo>
                  <a:lnTo>
                    <a:pt x="3026" y="544"/>
                  </a:lnTo>
                  <a:lnTo>
                    <a:pt x="3032" y="547"/>
                  </a:lnTo>
                  <a:lnTo>
                    <a:pt x="3039" y="551"/>
                  </a:lnTo>
                  <a:lnTo>
                    <a:pt x="3045" y="554"/>
                  </a:lnTo>
                  <a:lnTo>
                    <a:pt x="3051" y="557"/>
                  </a:lnTo>
                  <a:lnTo>
                    <a:pt x="3057" y="560"/>
                  </a:lnTo>
                  <a:lnTo>
                    <a:pt x="3063" y="564"/>
                  </a:lnTo>
                  <a:lnTo>
                    <a:pt x="3070" y="567"/>
                  </a:lnTo>
                  <a:lnTo>
                    <a:pt x="3076" y="570"/>
                  </a:lnTo>
                  <a:lnTo>
                    <a:pt x="3082" y="574"/>
                  </a:lnTo>
                  <a:lnTo>
                    <a:pt x="3088" y="577"/>
                  </a:lnTo>
                  <a:lnTo>
                    <a:pt x="3094" y="580"/>
                  </a:lnTo>
                  <a:lnTo>
                    <a:pt x="3100" y="583"/>
                  </a:lnTo>
                  <a:lnTo>
                    <a:pt x="3106" y="587"/>
                  </a:lnTo>
                  <a:lnTo>
                    <a:pt x="3113" y="590"/>
                  </a:lnTo>
                  <a:lnTo>
                    <a:pt x="3119" y="593"/>
                  </a:lnTo>
                  <a:lnTo>
                    <a:pt x="3125" y="596"/>
                  </a:lnTo>
                  <a:lnTo>
                    <a:pt x="3131" y="599"/>
                  </a:lnTo>
                  <a:lnTo>
                    <a:pt x="3137" y="603"/>
                  </a:lnTo>
                  <a:lnTo>
                    <a:pt x="3143" y="606"/>
                  </a:lnTo>
                  <a:lnTo>
                    <a:pt x="3149" y="609"/>
                  </a:lnTo>
                  <a:lnTo>
                    <a:pt x="3155" y="612"/>
                  </a:lnTo>
                  <a:lnTo>
                    <a:pt x="3162" y="616"/>
                  </a:lnTo>
                  <a:lnTo>
                    <a:pt x="3168" y="619"/>
                  </a:lnTo>
                  <a:lnTo>
                    <a:pt x="3174" y="622"/>
                  </a:lnTo>
                  <a:lnTo>
                    <a:pt x="3180" y="625"/>
                  </a:lnTo>
                  <a:lnTo>
                    <a:pt x="3186" y="628"/>
                  </a:lnTo>
                  <a:lnTo>
                    <a:pt x="3193" y="632"/>
                  </a:lnTo>
                  <a:lnTo>
                    <a:pt x="3199" y="635"/>
                  </a:lnTo>
                  <a:lnTo>
                    <a:pt x="3205" y="638"/>
                  </a:lnTo>
                  <a:lnTo>
                    <a:pt x="3211" y="641"/>
                  </a:lnTo>
                  <a:lnTo>
                    <a:pt x="3217" y="644"/>
                  </a:lnTo>
                  <a:lnTo>
                    <a:pt x="3223" y="647"/>
                  </a:lnTo>
                  <a:lnTo>
                    <a:pt x="3229" y="651"/>
                  </a:lnTo>
                  <a:lnTo>
                    <a:pt x="3236" y="654"/>
                  </a:lnTo>
                  <a:lnTo>
                    <a:pt x="3242" y="657"/>
                  </a:lnTo>
                  <a:lnTo>
                    <a:pt x="3248" y="660"/>
                  </a:lnTo>
                  <a:lnTo>
                    <a:pt x="3254" y="663"/>
                  </a:lnTo>
                  <a:lnTo>
                    <a:pt x="3260" y="667"/>
                  </a:lnTo>
                  <a:lnTo>
                    <a:pt x="3266" y="670"/>
                  </a:lnTo>
                  <a:lnTo>
                    <a:pt x="3272" y="673"/>
                  </a:lnTo>
                  <a:lnTo>
                    <a:pt x="3279" y="676"/>
                  </a:lnTo>
                  <a:lnTo>
                    <a:pt x="3285" y="679"/>
                  </a:lnTo>
                  <a:lnTo>
                    <a:pt x="3291" y="682"/>
                  </a:lnTo>
                  <a:lnTo>
                    <a:pt x="3297" y="685"/>
                  </a:lnTo>
                  <a:lnTo>
                    <a:pt x="3303" y="688"/>
                  </a:lnTo>
                  <a:lnTo>
                    <a:pt x="3310" y="692"/>
                  </a:lnTo>
                  <a:lnTo>
                    <a:pt x="3316" y="695"/>
                  </a:lnTo>
                  <a:lnTo>
                    <a:pt x="3322" y="698"/>
                  </a:lnTo>
                  <a:lnTo>
                    <a:pt x="3328" y="701"/>
                  </a:lnTo>
                  <a:lnTo>
                    <a:pt x="3334" y="704"/>
                  </a:lnTo>
                  <a:lnTo>
                    <a:pt x="3340" y="707"/>
                  </a:lnTo>
                  <a:lnTo>
                    <a:pt x="3346" y="710"/>
                  </a:lnTo>
                  <a:lnTo>
                    <a:pt x="3353" y="713"/>
                  </a:lnTo>
                  <a:lnTo>
                    <a:pt x="3359" y="716"/>
                  </a:lnTo>
                  <a:lnTo>
                    <a:pt x="3365" y="719"/>
                  </a:lnTo>
                  <a:lnTo>
                    <a:pt x="3371" y="723"/>
                  </a:lnTo>
                  <a:lnTo>
                    <a:pt x="3377" y="726"/>
                  </a:lnTo>
                  <a:lnTo>
                    <a:pt x="3383" y="729"/>
                  </a:lnTo>
                  <a:lnTo>
                    <a:pt x="3389" y="732"/>
                  </a:lnTo>
                  <a:lnTo>
                    <a:pt x="3395" y="735"/>
                  </a:lnTo>
                  <a:lnTo>
                    <a:pt x="3402" y="738"/>
                  </a:lnTo>
                  <a:lnTo>
                    <a:pt x="3408" y="741"/>
                  </a:lnTo>
                  <a:lnTo>
                    <a:pt x="3414" y="744"/>
                  </a:lnTo>
                  <a:lnTo>
                    <a:pt x="3420" y="747"/>
                  </a:lnTo>
                  <a:lnTo>
                    <a:pt x="3426" y="751"/>
                  </a:lnTo>
                  <a:lnTo>
                    <a:pt x="3433" y="754"/>
                  </a:lnTo>
                  <a:lnTo>
                    <a:pt x="3439" y="757"/>
                  </a:lnTo>
                  <a:lnTo>
                    <a:pt x="3445" y="760"/>
                  </a:lnTo>
                  <a:lnTo>
                    <a:pt x="3451" y="763"/>
                  </a:lnTo>
                  <a:lnTo>
                    <a:pt x="3457" y="766"/>
                  </a:lnTo>
                  <a:lnTo>
                    <a:pt x="3463" y="769"/>
                  </a:lnTo>
                  <a:lnTo>
                    <a:pt x="3469" y="772"/>
                  </a:lnTo>
                  <a:lnTo>
                    <a:pt x="3476" y="775"/>
                  </a:lnTo>
                  <a:lnTo>
                    <a:pt x="3482" y="778"/>
                  </a:lnTo>
                  <a:lnTo>
                    <a:pt x="3488" y="781"/>
                  </a:lnTo>
                  <a:lnTo>
                    <a:pt x="3494" y="784"/>
                  </a:lnTo>
                  <a:lnTo>
                    <a:pt x="3500" y="787"/>
                  </a:lnTo>
                  <a:lnTo>
                    <a:pt x="3506" y="790"/>
                  </a:lnTo>
                  <a:lnTo>
                    <a:pt x="3512" y="793"/>
                  </a:lnTo>
                  <a:lnTo>
                    <a:pt x="3519" y="796"/>
                  </a:lnTo>
                  <a:lnTo>
                    <a:pt x="3525" y="799"/>
                  </a:lnTo>
                  <a:lnTo>
                    <a:pt x="3531" y="802"/>
                  </a:lnTo>
                  <a:lnTo>
                    <a:pt x="3537" y="805"/>
                  </a:lnTo>
                  <a:lnTo>
                    <a:pt x="3543" y="808"/>
                  </a:lnTo>
                  <a:lnTo>
                    <a:pt x="3550" y="811"/>
                  </a:lnTo>
                  <a:lnTo>
                    <a:pt x="3556" y="814"/>
                  </a:lnTo>
                  <a:lnTo>
                    <a:pt x="3562" y="817"/>
                  </a:lnTo>
                  <a:lnTo>
                    <a:pt x="3568" y="820"/>
                  </a:lnTo>
                  <a:lnTo>
                    <a:pt x="3574" y="823"/>
                  </a:lnTo>
                  <a:lnTo>
                    <a:pt x="3580" y="826"/>
                  </a:lnTo>
                  <a:lnTo>
                    <a:pt x="3586" y="829"/>
                  </a:lnTo>
                  <a:lnTo>
                    <a:pt x="3593" y="833"/>
                  </a:lnTo>
                  <a:lnTo>
                    <a:pt x="3599" y="836"/>
                  </a:lnTo>
                  <a:lnTo>
                    <a:pt x="3605" y="839"/>
                  </a:lnTo>
                  <a:lnTo>
                    <a:pt x="3611" y="842"/>
                  </a:lnTo>
                  <a:lnTo>
                    <a:pt x="3617" y="845"/>
                  </a:lnTo>
                  <a:lnTo>
                    <a:pt x="3623" y="848"/>
                  </a:lnTo>
                  <a:lnTo>
                    <a:pt x="3629" y="851"/>
                  </a:lnTo>
                  <a:lnTo>
                    <a:pt x="3635" y="854"/>
                  </a:lnTo>
                  <a:lnTo>
                    <a:pt x="3642" y="857"/>
                  </a:lnTo>
                  <a:lnTo>
                    <a:pt x="3648" y="860"/>
                  </a:lnTo>
                  <a:lnTo>
                    <a:pt x="3654" y="863"/>
                  </a:lnTo>
                  <a:lnTo>
                    <a:pt x="3660" y="865"/>
                  </a:lnTo>
                  <a:lnTo>
                    <a:pt x="3666" y="868"/>
                  </a:lnTo>
                  <a:lnTo>
                    <a:pt x="3673" y="871"/>
                  </a:lnTo>
                  <a:lnTo>
                    <a:pt x="3679" y="874"/>
                  </a:lnTo>
                  <a:lnTo>
                    <a:pt x="3685" y="877"/>
                  </a:lnTo>
                  <a:lnTo>
                    <a:pt x="3691" y="880"/>
                  </a:lnTo>
                  <a:lnTo>
                    <a:pt x="3697" y="883"/>
                  </a:lnTo>
                  <a:lnTo>
                    <a:pt x="3703" y="886"/>
                  </a:lnTo>
                  <a:lnTo>
                    <a:pt x="3709" y="889"/>
                  </a:lnTo>
                  <a:lnTo>
                    <a:pt x="3716" y="892"/>
                  </a:lnTo>
                  <a:lnTo>
                    <a:pt x="3722" y="895"/>
                  </a:lnTo>
                  <a:lnTo>
                    <a:pt x="3728" y="898"/>
                  </a:lnTo>
                  <a:lnTo>
                    <a:pt x="3734" y="901"/>
                  </a:lnTo>
                  <a:lnTo>
                    <a:pt x="3740" y="904"/>
                  </a:lnTo>
                  <a:lnTo>
                    <a:pt x="3746" y="907"/>
                  </a:lnTo>
                  <a:lnTo>
                    <a:pt x="3752" y="910"/>
                  </a:lnTo>
                  <a:lnTo>
                    <a:pt x="3759" y="913"/>
                  </a:lnTo>
                  <a:lnTo>
                    <a:pt x="3765" y="916"/>
                  </a:lnTo>
                  <a:lnTo>
                    <a:pt x="3771" y="919"/>
                  </a:lnTo>
                  <a:lnTo>
                    <a:pt x="3777" y="922"/>
                  </a:lnTo>
                  <a:lnTo>
                    <a:pt x="3783" y="925"/>
                  </a:lnTo>
                  <a:lnTo>
                    <a:pt x="3790" y="928"/>
                  </a:lnTo>
                  <a:lnTo>
                    <a:pt x="3796" y="931"/>
                  </a:lnTo>
                  <a:lnTo>
                    <a:pt x="3802" y="934"/>
                  </a:lnTo>
                  <a:lnTo>
                    <a:pt x="3808" y="937"/>
                  </a:lnTo>
                  <a:lnTo>
                    <a:pt x="3814" y="940"/>
                  </a:lnTo>
                  <a:lnTo>
                    <a:pt x="3820" y="943"/>
                  </a:lnTo>
                  <a:lnTo>
                    <a:pt x="3826" y="946"/>
                  </a:lnTo>
                  <a:lnTo>
                    <a:pt x="3833" y="949"/>
                  </a:lnTo>
                  <a:lnTo>
                    <a:pt x="3839" y="952"/>
                  </a:lnTo>
                  <a:lnTo>
                    <a:pt x="3845" y="955"/>
                  </a:lnTo>
                  <a:lnTo>
                    <a:pt x="3851" y="958"/>
                  </a:lnTo>
                  <a:lnTo>
                    <a:pt x="3857" y="960"/>
                  </a:lnTo>
                  <a:lnTo>
                    <a:pt x="3863" y="963"/>
                  </a:lnTo>
                  <a:lnTo>
                    <a:pt x="3869" y="966"/>
                  </a:lnTo>
                  <a:lnTo>
                    <a:pt x="3875" y="969"/>
                  </a:lnTo>
                  <a:lnTo>
                    <a:pt x="3882" y="972"/>
                  </a:lnTo>
                  <a:lnTo>
                    <a:pt x="3888" y="975"/>
                  </a:lnTo>
                  <a:lnTo>
                    <a:pt x="3894" y="978"/>
                  </a:lnTo>
                  <a:lnTo>
                    <a:pt x="3900" y="981"/>
                  </a:lnTo>
                  <a:lnTo>
                    <a:pt x="3906" y="984"/>
                  </a:lnTo>
                  <a:lnTo>
                    <a:pt x="3913" y="987"/>
                  </a:lnTo>
                  <a:lnTo>
                    <a:pt x="3919" y="990"/>
                  </a:lnTo>
                  <a:lnTo>
                    <a:pt x="3925" y="993"/>
                  </a:lnTo>
                  <a:lnTo>
                    <a:pt x="3931" y="995"/>
                  </a:lnTo>
                  <a:lnTo>
                    <a:pt x="3937" y="998"/>
                  </a:lnTo>
                  <a:lnTo>
                    <a:pt x="3943" y="1001"/>
                  </a:lnTo>
                  <a:lnTo>
                    <a:pt x="3949" y="1004"/>
                  </a:lnTo>
                  <a:lnTo>
                    <a:pt x="3956" y="1007"/>
                  </a:lnTo>
                  <a:lnTo>
                    <a:pt x="3962" y="1010"/>
                  </a:lnTo>
                  <a:lnTo>
                    <a:pt x="3968" y="1013"/>
                  </a:lnTo>
                  <a:lnTo>
                    <a:pt x="3974" y="1016"/>
                  </a:lnTo>
                  <a:lnTo>
                    <a:pt x="3980" y="1019"/>
                  </a:lnTo>
                  <a:lnTo>
                    <a:pt x="3986" y="1022"/>
                  </a:lnTo>
                  <a:lnTo>
                    <a:pt x="3992" y="1025"/>
                  </a:lnTo>
                  <a:lnTo>
                    <a:pt x="3999" y="1028"/>
                  </a:lnTo>
                  <a:lnTo>
                    <a:pt x="4005" y="1031"/>
                  </a:lnTo>
                  <a:lnTo>
                    <a:pt x="4011" y="1034"/>
                  </a:lnTo>
                  <a:lnTo>
                    <a:pt x="4017" y="1037"/>
                  </a:lnTo>
                  <a:lnTo>
                    <a:pt x="4023" y="1039"/>
                  </a:lnTo>
                  <a:lnTo>
                    <a:pt x="4030" y="1042"/>
                  </a:lnTo>
                  <a:lnTo>
                    <a:pt x="4036" y="1045"/>
                  </a:lnTo>
                  <a:lnTo>
                    <a:pt x="4042" y="1048"/>
                  </a:lnTo>
                  <a:lnTo>
                    <a:pt x="4048" y="1051"/>
                  </a:lnTo>
                  <a:lnTo>
                    <a:pt x="4054" y="1054"/>
                  </a:lnTo>
                  <a:lnTo>
                    <a:pt x="4060" y="1057"/>
                  </a:lnTo>
                  <a:lnTo>
                    <a:pt x="4066" y="1060"/>
                  </a:lnTo>
                  <a:lnTo>
                    <a:pt x="4073" y="1063"/>
                  </a:lnTo>
                  <a:lnTo>
                    <a:pt x="4079" y="1066"/>
                  </a:lnTo>
                  <a:lnTo>
                    <a:pt x="4085" y="1069"/>
                  </a:lnTo>
                  <a:lnTo>
                    <a:pt x="4091" y="1072"/>
                  </a:lnTo>
                  <a:lnTo>
                    <a:pt x="4097" y="1075"/>
                  </a:lnTo>
                  <a:lnTo>
                    <a:pt x="4103" y="1077"/>
                  </a:lnTo>
                  <a:lnTo>
                    <a:pt x="4109" y="1080"/>
                  </a:lnTo>
                  <a:lnTo>
                    <a:pt x="4115" y="1083"/>
                  </a:lnTo>
                  <a:lnTo>
                    <a:pt x="4122" y="1086"/>
                  </a:lnTo>
                  <a:lnTo>
                    <a:pt x="4128" y="1089"/>
                  </a:lnTo>
                  <a:lnTo>
                    <a:pt x="4134" y="1092"/>
                  </a:lnTo>
                  <a:lnTo>
                    <a:pt x="4140" y="1095"/>
                  </a:lnTo>
                  <a:lnTo>
                    <a:pt x="4146" y="1098"/>
                  </a:lnTo>
                  <a:lnTo>
                    <a:pt x="4153" y="1100"/>
                  </a:lnTo>
                  <a:lnTo>
                    <a:pt x="4159" y="1103"/>
                  </a:lnTo>
                  <a:lnTo>
                    <a:pt x="4165" y="1106"/>
                  </a:lnTo>
                  <a:lnTo>
                    <a:pt x="4171" y="1109"/>
                  </a:lnTo>
                  <a:lnTo>
                    <a:pt x="4177" y="1112"/>
                  </a:lnTo>
                  <a:lnTo>
                    <a:pt x="4183" y="1115"/>
                  </a:lnTo>
                  <a:lnTo>
                    <a:pt x="4189" y="1118"/>
                  </a:lnTo>
                  <a:lnTo>
                    <a:pt x="4196" y="1121"/>
                  </a:lnTo>
                  <a:lnTo>
                    <a:pt x="4202" y="1124"/>
                  </a:lnTo>
                  <a:lnTo>
                    <a:pt x="4208" y="1127"/>
                  </a:lnTo>
                  <a:lnTo>
                    <a:pt x="4214" y="1130"/>
                  </a:lnTo>
                  <a:lnTo>
                    <a:pt x="4220" y="1133"/>
                  </a:lnTo>
                  <a:lnTo>
                    <a:pt x="4226" y="1135"/>
                  </a:lnTo>
                  <a:lnTo>
                    <a:pt x="4232" y="1138"/>
                  </a:lnTo>
                  <a:lnTo>
                    <a:pt x="4239" y="1141"/>
                  </a:lnTo>
                  <a:lnTo>
                    <a:pt x="4245" y="1144"/>
                  </a:lnTo>
                  <a:lnTo>
                    <a:pt x="4251" y="1147"/>
                  </a:lnTo>
                  <a:lnTo>
                    <a:pt x="4257" y="1147"/>
                  </a:lnTo>
                </a:path>
              </a:pathLst>
            </a:custGeom>
            <a:noFill/>
            <a:ln w="38100" cap="flat">
              <a:solidFill>
                <a:srgbClr val="35A8B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1" name="Line 37"/>
            <p:cNvSpPr>
              <a:spLocks noChangeShapeType="1"/>
            </p:cNvSpPr>
            <p:nvPr/>
          </p:nvSpPr>
          <p:spPr bwMode="auto">
            <a:xfrm>
              <a:off x="4794733" y="2460502"/>
              <a:ext cx="1641589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2" name="Line 38"/>
            <p:cNvSpPr>
              <a:spLocks noChangeShapeType="1"/>
            </p:cNvSpPr>
            <p:nvPr/>
          </p:nvSpPr>
          <p:spPr bwMode="auto">
            <a:xfrm>
              <a:off x="4794733" y="1309191"/>
              <a:ext cx="1641589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3" name="Line 39"/>
            <p:cNvSpPr>
              <a:spLocks noChangeShapeType="1"/>
            </p:cNvSpPr>
            <p:nvPr/>
          </p:nvSpPr>
          <p:spPr bwMode="auto">
            <a:xfrm flipV="1">
              <a:off x="4808793" y="2419756"/>
              <a:ext cx="0" cy="40746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4" name="Line 40"/>
            <p:cNvSpPr>
              <a:spLocks noChangeShapeType="1"/>
            </p:cNvSpPr>
            <p:nvPr/>
          </p:nvSpPr>
          <p:spPr bwMode="auto">
            <a:xfrm flipV="1">
              <a:off x="5276570" y="2419756"/>
              <a:ext cx="0" cy="40746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5" name="Line 41"/>
            <p:cNvSpPr>
              <a:spLocks noChangeShapeType="1"/>
            </p:cNvSpPr>
            <p:nvPr/>
          </p:nvSpPr>
          <p:spPr bwMode="auto">
            <a:xfrm flipV="1">
              <a:off x="5744347" y="2419756"/>
              <a:ext cx="0" cy="40746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6" name="Line 42"/>
            <p:cNvSpPr>
              <a:spLocks noChangeShapeType="1"/>
            </p:cNvSpPr>
            <p:nvPr/>
          </p:nvSpPr>
          <p:spPr bwMode="auto">
            <a:xfrm flipV="1">
              <a:off x="6211744" y="2419756"/>
              <a:ext cx="0" cy="40746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7" name="Line 43"/>
            <p:cNvSpPr>
              <a:spLocks noChangeShapeType="1"/>
            </p:cNvSpPr>
            <p:nvPr/>
          </p:nvSpPr>
          <p:spPr bwMode="auto">
            <a:xfrm>
              <a:off x="4808793" y="1309191"/>
              <a:ext cx="0" cy="4122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8" name="Line 44"/>
            <p:cNvSpPr>
              <a:spLocks noChangeShapeType="1"/>
            </p:cNvSpPr>
            <p:nvPr/>
          </p:nvSpPr>
          <p:spPr bwMode="auto">
            <a:xfrm>
              <a:off x="5276570" y="1309191"/>
              <a:ext cx="0" cy="4122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9" name="Line 45"/>
            <p:cNvSpPr>
              <a:spLocks noChangeShapeType="1"/>
            </p:cNvSpPr>
            <p:nvPr/>
          </p:nvSpPr>
          <p:spPr bwMode="auto">
            <a:xfrm>
              <a:off x="5744347" y="1309191"/>
              <a:ext cx="0" cy="4122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0" name="Line 46"/>
            <p:cNvSpPr>
              <a:spLocks noChangeShapeType="1"/>
            </p:cNvSpPr>
            <p:nvPr/>
          </p:nvSpPr>
          <p:spPr bwMode="auto">
            <a:xfrm>
              <a:off x="6211744" y="1309191"/>
              <a:ext cx="0" cy="4122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1" name="Rectangle 47"/>
            <p:cNvSpPr>
              <a:spLocks noChangeArrowheads="1"/>
            </p:cNvSpPr>
            <p:nvPr/>
          </p:nvSpPr>
          <p:spPr bwMode="auto">
            <a:xfrm>
              <a:off x="4735787" y="2487451"/>
              <a:ext cx="147931" cy="266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Rectangle 48"/>
            <p:cNvSpPr>
              <a:spLocks noChangeArrowheads="1"/>
            </p:cNvSpPr>
            <p:nvPr/>
          </p:nvSpPr>
          <p:spPr bwMode="auto">
            <a:xfrm>
              <a:off x="5131498" y="2487451"/>
              <a:ext cx="295864" cy="266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" name="Rectangle 49"/>
            <p:cNvSpPr>
              <a:spLocks noChangeArrowheads="1"/>
            </p:cNvSpPr>
            <p:nvPr/>
          </p:nvSpPr>
          <p:spPr bwMode="auto">
            <a:xfrm>
              <a:off x="5598895" y="2487451"/>
              <a:ext cx="295864" cy="266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Rectangle 50"/>
            <p:cNvSpPr>
              <a:spLocks noChangeArrowheads="1"/>
            </p:cNvSpPr>
            <p:nvPr/>
          </p:nvSpPr>
          <p:spPr bwMode="auto">
            <a:xfrm>
              <a:off x="6068572" y="2487451"/>
              <a:ext cx="295864" cy="266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30</a:t>
              </a:r>
              <a:endPara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5" name="Line 52"/>
            <p:cNvSpPr>
              <a:spLocks noChangeShapeType="1"/>
            </p:cNvSpPr>
            <p:nvPr/>
          </p:nvSpPr>
          <p:spPr bwMode="auto">
            <a:xfrm flipV="1">
              <a:off x="4794733" y="1309191"/>
              <a:ext cx="0" cy="1151312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6" name="Line 53"/>
            <p:cNvSpPr>
              <a:spLocks noChangeShapeType="1"/>
            </p:cNvSpPr>
            <p:nvPr/>
          </p:nvSpPr>
          <p:spPr bwMode="auto">
            <a:xfrm flipV="1">
              <a:off x="6436322" y="1309191"/>
              <a:ext cx="0" cy="1151312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7" name="Line 54"/>
            <p:cNvSpPr>
              <a:spLocks noChangeShapeType="1"/>
            </p:cNvSpPr>
            <p:nvPr/>
          </p:nvSpPr>
          <p:spPr bwMode="auto">
            <a:xfrm>
              <a:off x="4794733" y="2408385"/>
              <a:ext cx="33060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8" name="Line 55"/>
            <p:cNvSpPr>
              <a:spLocks noChangeShapeType="1"/>
            </p:cNvSpPr>
            <p:nvPr/>
          </p:nvSpPr>
          <p:spPr bwMode="auto">
            <a:xfrm>
              <a:off x="4794733" y="1884846"/>
              <a:ext cx="33060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9" name="Line 56"/>
            <p:cNvSpPr>
              <a:spLocks noChangeShapeType="1"/>
            </p:cNvSpPr>
            <p:nvPr/>
          </p:nvSpPr>
          <p:spPr bwMode="auto">
            <a:xfrm>
              <a:off x="4794733" y="1361781"/>
              <a:ext cx="33060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0" name="Line 57"/>
            <p:cNvSpPr>
              <a:spLocks noChangeShapeType="1"/>
            </p:cNvSpPr>
            <p:nvPr/>
          </p:nvSpPr>
          <p:spPr bwMode="auto">
            <a:xfrm flipH="1">
              <a:off x="6403642" y="2408385"/>
              <a:ext cx="32680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1" name="Line 58"/>
            <p:cNvSpPr>
              <a:spLocks noChangeShapeType="1"/>
            </p:cNvSpPr>
            <p:nvPr/>
          </p:nvSpPr>
          <p:spPr bwMode="auto">
            <a:xfrm flipH="1">
              <a:off x="6403642" y="1884846"/>
              <a:ext cx="32680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2" name="Line 59"/>
            <p:cNvSpPr>
              <a:spLocks noChangeShapeType="1"/>
            </p:cNvSpPr>
            <p:nvPr/>
          </p:nvSpPr>
          <p:spPr bwMode="auto">
            <a:xfrm flipH="1">
              <a:off x="6403642" y="1361781"/>
              <a:ext cx="32680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3" name="Rectangle 60"/>
            <p:cNvSpPr>
              <a:spLocks noChangeArrowheads="1"/>
            </p:cNvSpPr>
            <p:nvPr/>
          </p:nvSpPr>
          <p:spPr bwMode="auto">
            <a:xfrm>
              <a:off x="4530330" y="2257628"/>
              <a:ext cx="236414" cy="266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Rectangle 61"/>
            <p:cNvSpPr>
              <a:spLocks noChangeArrowheads="1"/>
            </p:cNvSpPr>
            <p:nvPr/>
          </p:nvSpPr>
          <p:spPr bwMode="auto">
            <a:xfrm>
              <a:off x="4618812" y="1751034"/>
              <a:ext cx="147931" cy="266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Rectangle 62"/>
            <p:cNvSpPr>
              <a:spLocks noChangeArrowheads="1"/>
            </p:cNvSpPr>
            <p:nvPr/>
          </p:nvSpPr>
          <p:spPr bwMode="auto">
            <a:xfrm>
              <a:off x="4618812" y="1247089"/>
              <a:ext cx="147931" cy="266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auto">
            <a:xfrm>
              <a:off x="4808793" y="1373626"/>
              <a:ext cx="1617648" cy="519748"/>
            </a:xfrm>
            <a:custGeom>
              <a:avLst/>
              <a:gdLst>
                <a:gd name="T0" fmla="*/ 62 w 4257"/>
                <a:gd name="T1" fmla="*/ 0 h 1097"/>
                <a:gd name="T2" fmla="*/ 130 w 4257"/>
                <a:gd name="T3" fmla="*/ 0 h 1097"/>
                <a:gd name="T4" fmla="*/ 197 w 4257"/>
                <a:gd name="T5" fmla="*/ 0 h 1097"/>
                <a:gd name="T6" fmla="*/ 265 w 4257"/>
                <a:gd name="T7" fmla="*/ 0 h 1097"/>
                <a:gd name="T8" fmla="*/ 332 w 4257"/>
                <a:gd name="T9" fmla="*/ 0 h 1097"/>
                <a:gd name="T10" fmla="*/ 400 w 4257"/>
                <a:gd name="T11" fmla="*/ 0 h 1097"/>
                <a:gd name="T12" fmla="*/ 468 w 4257"/>
                <a:gd name="T13" fmla="*/ 0 h 1097"/>
                <a:gd name="T14" fmla="*/ 536 w 4257"/>
                <a:gd name="T15" fmla="*/ 0 h 1097"/>
                <a:gd name="T16" fmla="*/ 603 w 4257"/>
                <a:gd name="T17" fmla="*/ 1 h 1097"/>
                <a:gd name="T18" fmla="*/ 671 w 4257"/>
                <a:gd name="T19" fmla="*/ 2 h 1097"/>
                <a:gd name="T20" fmla="*/ 739 w 4257"/>
                <a:gd name="T21" fmla="*/ 3 h 1097"/>
                <a:gd name="T22" fmla="*/ 806 w 4257"/>
                <a:gd name="T23" fmla="*/ 5 h 1097"/>
                <a:gd name="T24" fmla="*/ 874 w 4257"/>
                <a:gd name="T25" fmla="*/ 7 h 1097"/>
                <a:gd name="T26" fmla="*/ 942 w 4257"/>
                <a:gd name="T27" fmla="*/ 11 h 1097"/>
                <a:gd name="T28" fmla="*/ 1009 w 4257"/>
                <a:gd name="T29" fmla="*/ 15 h 1097"/>
                <a:gd name="T30" fmla="*/ 1077 w 4257"/>
                <a:gd name="T31" fmla="*/ 20 h 1097"/>
                <a:gd name="T32" fmla="*/ 1145 w 4257"/>
                <a:gd name="T33" fmla="*/ 25 h 1097"/>
                <a:gd name="T34" fmla="*/ 1213 w 4257"/>
                <a:gd name="T35" fmla="*/ 32 h 1097"/>
                <a:gd name="T36" fmla="*/ 1280 w 4257"/>
                <a:gd name="T37" fmla="*/ 40 h 1097"/>
                <a:gd name="T38" fmla="*/ 1348 w 4257"/>
                <a:gd name="T39" fmla="*/ 49 h 1097"/>
                <a:gd name="T40" fmla="*/ 1415 w 4257"/>
                <a:gd name="T41" fmla="*/ 61 h 1097"/>
                <a:gd name="T42" fmla="*/ 1483 w 4257"/>
                <a:gd name="T43" fmla="*/ 75 h 1097"/>
                <a:gd name="T44" fmla="*/ 1551 w 4257"/>
                <a:gd name="T45" fmla="*/ 90 h 1097"/>
                <a:gd name="T46" fmla="*/ 1619 w 4257"/>
                <a:gd name="T47" fmla="*/ 106 h 1097"/>
                <a:gd name="T48" fmla="*/ 1686 w 4257"/>
                <a:gd name="T49" fmla="*/ 124 h 1097"/>
                <a:gd name="T50" fmla="*/ 1754 w 4257"/>
                <a:gd name="T51" fmla="*/ 145 h 1097"/>
                <a:gd name="T52" fmla="*/ 1822 w 4257"/>
                <a:gd name="T53" fmla="*/ 170 h 1097"/>
                <a:gd name="T54" fmla="*/ 1889 w 4257"/>
                <a:gd name="T55" fmla="*/ 197 h 1097"/>
                <a:gd name="T56" fmla="*/ 1957 w 4257"/>
                <a:gd name="T57" fmla="*/ 227 h 1097"/>
                <a:gd name="T58" fmla="*/ 2025 w 4257"/>
                <a:gd name="T59" fmla="*/ 258 h 1097"/>
                <a:gd name="T60" fmla="*/ 2092 w 4257"/>
                <a:gd name="T61" fmla="*/ 293 h 1097"/>
                <a:gd name="T62" fmla="*/ 2159 w 4257"/>
                <a:gd name="T63" fmla="*/ 330 h 1097"/>
                <a:gd name="T64" fmla="*/ 2226 w 4257"/>
                <a:gd name="T65" fmla="*/ 372 h 1097"/>
                <a:gd name="T66" fmla="*/ 2294 w 4257"/>
                <a:gd name="T67" fmla="*/ 416 h 1097"/>
                <a:gd name="T68" fmla="*/ 2362 w 4257"/>
                <a:gd name="T69" fmla="*/ 457 h 1097"/>
                <a:gd name="T70" fmla="*/ 2429 w 4257"/>
                <a:gd name="T71" fmla="*/ 495 h 1097"/>
                <a:gd name="T72" fmla="*/ 2497 w 4257"/>
                <a:gd name="T73" fmla="*/ 531 h 1097"/>
                <a:gd name="T74" fmla="*/ 2565 w 4257"/>
                <a:gd name="T75" fmla="*/ 570 h 1097"/>
                <a:gd name="T76" fmla="*/ 2633 w 4257"/>
                <a:gd name="T77" fmla="*/ 610 h 1097"/>
                <a:gd name="T78" fmla="*/ 2700 w 4257"/>
                <a:gd name="T79" fmla="*/ 650 h 1097"/>
                <a:gd name="T80" fmla="*/ 2768 w 4257"/>
                <a:gd name="T81" fmla="*/ 688 h 1097"/>
                <a:gd name="T82" fmla="*/ 2836 w 4257"/>
                <a:gd name="T83" fmla="*/ 721 h 1097"/>
                <a:gd name="T84" fmla="*/ 2903 w 4257"/>
                <a:gd name="T85" fmla="*/ 753 h 1097"/>
                <a:gd name="T86" fmla="*/ 2971 w 4257"/>
                <a:gd name="T87" fmla="*/ 784 h 1097"/>
                <a:gd name="T88" fmla="*/ 3039 w 4257"/>
                <a:gd name="T89" fmla="*/ 817 h 1097"/>
                <a:gd name="T90" fmla="*/ 3106 w 4257"/>
                <a:gd name="T91" fmla="*/ 849 h 1097"/>
                <a:gd name="T92" fmla="*/ 3174 w 4257"/>
                <a:gd name="T93" fmla="*/ 879 h 1097"/>
                <a:gd name="T94" fmla="*/ 3242 w 4257"/>
                <a:gd name="T95" fmla="*/ 905 h 1097"/>
                <a:gd name="T96" fmla="*/ 3310 w 4257"/>
                <a:gd name="T97" fmla="*/ 927 h 1097"/>
                <a:gd name="T98" fmla="*/ 3377 w 4257"/>
                <a:gd name="T99" fmla="*/ 949 h 1097"/>
                <a:gd name="T100" fmla="*/ 3445 w 4257"/>
                <a:gd name="T101" fmla="*/ 971 h 1097"/>
                <a:gd name="T102" fmla="*/ 3512 w 4257"/>
                <a:gd name="T103" fmla="*/ 993 h 1097"/>
                <a:gd name="T104" fmla="*/ 3580 w 4257"/>
                <a:gd name="T105" fmla="*/ 1013 h 1097"/>
                <a:gd name="T106" fmla="*/ 3648 w 4257"/>
                <a:gd name="T107" fmla="*/ 1030 h 1097"/>
                <a:gd name="T108" fmla="*/ 3716 w 4257"/>
                <a:gd name="T109" fmla="*/ 1043 h 1097"/>
                <a:gd name="T110" fmla="*/ 3783 w 4257"/>
                <a:gd name="T111" fmla="*/ 1054 h 1097"/>
                <a:gd name="T112" fmla="*/ 3851 w 4257"/>
                <a:gd name="T113" fmla="*/ 1065 h 1097"/>
                <a:gd name="T114" fmla="*/ 3919 w 4257"/>
                <a:gd name="T115" fmla="*/ 1075 h 1097"/>
                <a:gd name="T116" fmla="*/ 3986 w 4257"/>
                <a:gd name="T117" fmla="*/ 1085 h 1097"/>
                <a:gd name="T118" fmla="*/ 4054 w 4257"/>
                <a:gd name="T119" fmla="*/ 1092 h 1097"/>
                <a:gd name="T120" fmla="*/ 4122 w 4257"/>
                <a:gd name="T121" fmla="*/ 1096 h 1097"/>
                <a:gd name="T122" fmla="*/ 4189 w 4257"/>
                <a:gd name="T123" fmla="*/ 1097 h 1097"/>
                <a:gd name="T124" fmla="*/ 4257 w 4257"/>
                <a:gd name="T125" fmla="*/ 1096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57" h="1097">
                  <a:moveTo>
                    <a:pt x="0" y="0"/>
                  </a:moveTo>
                  <a:lnTo>
                    <a:pt x="6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4" y="0"/>
                  </a:lnTo>
                  <a:lnTo>
                    <a:pt x="80" y="0"/>
                  </a:lnTo>
                  <a:lnTo>
                    <a:pt x="86" y="0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105" y="0"/>
                  </a:lnTo>
                  <a:lnTo>
                    <a:pt x="111" y="0"/>
                  </a:lnTo>
                  <a:lnTo>
                    <a:pt x="117" y="0"/>
                  </a:lnTo>
                  <a:lnTo>
                    <a:pt x="123" y="0"/>
                  </a:lnTo>
                  <a:lnTo>
                    <a:pt x="130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8" y="0"/>
                  </a:lnTo>
                  <a:lnTo>
                    <a:pt x="154" y="0"/>
                  </a:lnTo>
                  <a:lnTo>
                    <a:pt x="160" y="0"/>
                  </a:lnTo>
                  <a:lnTo>
                    <a:pt x="166" y="0"/>
                  </a:lnTo>
                  <a:lnTo>
                    <a:pt x="172" y="0"/>
                  </a:lnTo>
                  <a:lnTo>
                    <a:pt x="179" y="0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0"/>
                  </a:lnTo>
                  <a:lnTo>
                    <a:pt x="203" y="0"/>
                  </a:lnTo>
                  <a:lnTo>
                    <a:pt x="209" y="0"/>
                  </a:lnTo>
                  <a:lnTo>
                    <a:pt x="215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3" y="0"/>
                  </a:lnTo>
                  <a:lnTo>
                    <a:pt x="259" y="0"/>
                  </a:lnTo>
                  <a:lnTo>
                    <a:pt x="265" y="0"/>
                  </a:lnTo>
                  <a:lnTo>
                    <a:pt x="271" y="0"/>
                  </a:lnTo>
                  <a:lnTo>
                    <a:pt x="277" y="0"/>
                  </a:lnTo>
                  <a:lnTo>
                    <a:pt x="283" y="0"/>
                  </a:lnTo>
                  <a:lnTo>
                    <a:pt x="289" y="0"/>
                  </a:lnTo>
                  <a:lnTo>
                    <a:pt x="296" y="0"/>
                  </a:lnTo>
                  <a:lnTo>
                    <a:pt x="302" y="0"/>
                  </a:lnTo>
                  <a:lnTo>
                    <a:pt x="308" y="0"/>
                  </a:lnTo>
                  <a:lnTo>
                    <a:pt x="314" y="0"/>
                  </a:lnTo>
                  <a:lnTo>
                    <a:pt x="320" y="0"/>
                  </a:lnTo>
                  <a:lnTo>
                    <a:pt x="326" y="0"/>
                  </a:lnTo>
                  <a:lnTo>
                    <a:pt x="332" y="0"/>
                  </a:lnTo>
                  <a:lnTo>
                    <a:pt x="338" y="0"/>
                  </a:lnTo>
                  <a:lnTo>
                    <a:pt x="345" y="0"/>
                  </a:lnTo>
                  <a:lnTo>
                    <a:pt x="351" y="0"/>
                  </a:lnTo>
                  <a:lnTo>
                    <a:pt x="357" y="0"/>
                  </a:lnTo>
                  <a:lnTo>
                    <a:pt x="363" y="0"/>
                  </a:lnTo>
                  <a:lnTo>
                    <a:pt x="370" y="0"/>
                  </a:lnTo>
                  <a:lnTo>
                    <a:pt x="376" y="0"/>
                  </a:lnTo>
                  <a:lnTo>
                    <a:pt x="382" y="0"/>
                  </a:lnTo>
                  <a:lnTo>
                    <a:pt x="388" y="0"/>
                  </a:lnTo>
                  <a:lnTo>
                    <a:pt x="394" y="0"/>
                  </a:lnTo>
                  <a:lnTo>
                    <a:pt x="400" y="0"/>
                  </a:lnTo>
                  <a:lnTo>
                    <a:pt x="406" y="0"/>
                  </a:lnTo>
                  <a:lnTo>
                    <a:pt x="412" y="0"/>
                  </a:lnTo>
                  <a:lnTo>
                    <a:pt x="419" y="0"/>
                  </a:lnTo>
                  <a:lnTo>
                    <a:pt x="425" y="0"/>
                  </a:lnTo>
                  <a:lnTo>
                    <a:pt x="431" y="0"/>
                  </a:lnTo>
                  <a:lnTo>
                    <a:pt x="437" y="0"/>
                  </a:lnTo>
                  <a:lnTo>
                    <a:pt x="443" y="0"/>
                  </a:lnTo>
                  <a:lnTo>
                    <a:pt x="449" y="0"/>
                  </a:lnTo>
                  <a:lnTo>
                    <a:pt x="455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3" y="0"/>
                  </a:lnTo>
                  <a:lnTo>
                    <a:pt x="499" y="0"/>
                  </a:lnTo>
                  <a:lnTo>
                    <a:pt x="505" y="0"/>
                  </a:lnTo>
                  <a:lnTo>
                    <a:pt x="511" y="0"/>
                  </a:lnTo>
                  <a:lnTo>
                    <a:pt x="517" y="0"/>
                  </a:lnTo>
                  <a:lnTo>
                    <a:pt x="523" y="0"/>
                  </a:lnTo>
                  <a:lnTo>
                    <a:pt x="529" y="0"/>
                  </a:lnTo>
                  <a:lnTo>
                    <a:pt x="536" y="0"/>
                  </a:lnTo>
                  <a:lnTo>
                    <a:pt x="542" y="0"/>
                  </a:lnTo>
                  <a:lnTo>
                    <a:pt x="548" y="0"/>
                  </a:lnTo>
                  <a:lnTo>
                    <a:pt x="554" y="0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72" y="1"/>
                  </a:lnTo>
                  <a:lnTo>
                    <a:pt x="578" y="1"/>
                  </a:lnTo>
                  <a:lnTo>
                    <a:pt x="585" y="1"/>
                  </a:lnTo>
                  <a:lnTo>
                    <a:pt x="591" y="1"/>
                  </a:lnTo>
                  <a:lnTo>
                    <a:pt x="597" y="1"/>
                  </a:lnTo>
                  <a:lnTo>
                    <a:pt x="603" y="1"/>
                  </a:lnTo>
                  <a:lnTo>
                    <a:pt x="610" y="1"/>
                  </a:lnTo>
                  <a:lnTo>
                    <a:pt x="616" y="1"/>
                  </a:lnTo>
                  <a:lnTo>
                    <a:pt x="622" y="1"/>
                  </a:lnTo>
                  <a:lnTo>
                    <a:pt x="628" y="2"/>
                  </a:lnTo>
                  <a:lnTo>
                    <a:pt x="634" y="2"/>
                  </a:lnTo>
                  <a:lnTo>
                    <a:pt x="640" y="2"/>
                  </a:lnTo>
                  <a:lnTo>
                    <a:pt x="646" y="2"/>
                  </a:lnTo>
                  <a:lnTo>
                    <a:pt x="652" y="2"/>
                  </a:lnTo>
                  <a:lnTo>
                    <a:pt x="659" y="2"/>
                  </a:lnTo>
                  <a:lnTo>
                    <a:pt x="665" y="2"/>
                  </a:lnTo>
                  <a:lnTo>
                    <a:pt x="671" y="2"/>
                  </a:lnTo>
                  <a:lnTo>
                    <a:pt x="677" y="2"/>
                  </a:lnTo>
                  <a:lnTo>
                    <a:pt x="683" y="2"/>
                  </a:lnTo>
                  <a:lnTo>
                    <a:pt x="689" y="2"/>
                  </a:lnTo>
                  <a:lnTo>
                    <a:pt x="695" y="3"/>
                  </a:lnTo>
                  <a:lnTo>
                    <a:pt x="702" y="3"/>
                  </a:lnTo>
                  <a:lnTo>
                    <a:pt x="708" y="3"/>
                  </a:lnTo>
                  <a:lnTo>
                    <a:pt x="714" y="3"/>
                  </a:lnTo>
                  <a:lnTo>
                    <a:pt x="720" y="3"/>
                  </a:lnTo>
                  <a:lnTo>
                    <a:pt x="726" y="3"/>
                  </a:lnTo>
                  <a:lnTo>
                    <a:pt x="733" y="3"/>
                  </a:lnTo>
                  <a:lnTo>
                    <a:pt x="739" y="3"/>
                  </a:lnTo>
                  <a:lnTo>
                    <a:pt x="745" y="3"/>
                  </a:lnTo>
                  <a:lnTo>
                    <a:pt x="751" y="3"/>
                  </a:lnTo>
                  <a:lnTo>
                    <a:pt x="757" y="4"/>
                  </a:lnTo>
                  <a:lnTo>
                    <a:pt x="763" y="4"/>
                  </a:lnTo>
                  <a:lnTo>
                    <a:pt x="769" y="4"/>
                  </a:lnTo>
                  <a:lnTo>
                    <a:pt x="776" y="4"/>
                  </a:lnTo>
                  <a:lnTo>
                    <a:pt x="782" y="4"/>
                  </a:lnTo>
                  <a:lnTo>
                    <a:pt x="788" y="5"/>
                  </a:lnTo>
                  <a:lnTo>
                    <a:pt x="794" y="5"/>
                  </a:lnTo>
                  <a:lnTo>
                    <a:pt x="800" y="5"/>
                  </a:lnTo>
                  <a:lnTo>
                    <a:pt x="806" y="5"/>
                  </a:lnTo>
                  <a:lnTo>
                    <a:pt x="812" y="5"/>
                  </a:lnTo>
                  <a:lnTo>
                    <a:pt x="818" y="5"/>
                  </a:lnTo>
                  <a:lnTo>
                    <a:pt x="825" y="6"/>
                  </a:lnTo>
                  <a:lnTo>
                    <a:pt x="831" y="6"/>
                  </a:lnTo>
                  <a:lnTo>
                    <a:pt x="837" y="6"/>
                  </a:lnTo>
                  <a:lnTo>
                    <a:pt x="843" y="6"/>
                  </a:lnTo>
                  <a:lnTo>
                    <a:pt x="850" y="6"/>
                  </a:lnTo>
                  <a:lnTo>
                    <a:pt x="856" y="6"/>
                  </a:lnTo>
                  <a:lnTo>
                    <a:pt x="862" y="7"/>
                  </a:lnTo>
                  <a:lnTo>
                    <a:pt x="868" y="7"/>
                  </a:lnTo>
                  <a:lnTo>
                    <a:pt x="874" y="7"/>
                  </a:lnTo>
                  <a:lnTo>
                    <a:pt x="880" y="8"/>
                  </a:lnTo>
                  <a:lnTo>
                    <a:pt x="886" y="8"/>
                  </a:lnTo>
                  <a:lnTo>
                    <a:pt x="892" y="8"/>
                  </a:lnTo>
                  <a:lnTo>
                    <a:pt x="899" y="8"/>
                  </a:lnTo>
                  <a:lnTo>
                    <a:pt x="905" y="9"/>
                  </a:lnTo>
                  <a:lnTo>
                    <a:pt x="911" y="9"/>
                  </a:lnTo>
                  <a:lnTo>
                    <a:pt x="917" y="9"/>
                  </a:lnTo>
                  <a:lnTo>
                    <a:pt x="923" y="9"/>
                  </a:lnTo>
                  <a:lnTo>
                    <a:pt x="929" y="10"/>
                  </a:lnTo>
                  <a:lnTo>
                    <a:pt x="935" y="10"/>
                  </a:lnTo>
                  <a:lnTo>
                    <a:pt x="942" y="11"/>
                  </a:lnTo>
                  <a:lnTo>
                    <a:pt x="948" y="11"/>
                  </a:lnTo>
                  <a:lnTo>
                    <a:pt x="954" y="11"/>
                  </a:lnTo>
                  <a:lnTo>
                    <a:pt x="960" y="11"/>
                  </a:lnTo>
                  <a:lnTo>
                    <a:pt x="966" y="12"/>
                  </a:lnTo>
                  <a:lnTo>
                    <a:pt x="973" y="12"/>
                  </a:lnTo>
                  <a:lnTo>
                    <a:pt x="979" y="12"/>
                  </a:lnTo>
                  <a:lnTo>
                    <a:pt x="985" y="13"/>
                  </a:lnTo>
                  <a:lnTo>
                    <a:pt x="991" y="13"/>
                  </a:lnTo>
                  <a:lnTo>
                    <a:pt x="997" y="14"/>
                  </a:lnTo>
                  <a:lnTo>
                    <a:pt x="1003" y="14"/>
                  </a:lnTo>
                  <a:lnTo>
                    <a:pt x="1009" y="15"/>
                  </a:lnTo>
                  <a:lnTo>
                    <a:pt x="1016" y="15"/>
                  </a:lnTo>
                  <a:lnTo>
                    <a:pt x="1022" y="15"/>
                  </a:lnTo>
                  <a:lnTo>
                    <a:pt x="1028" y="16"/>
                  </a:lnTo>
                  <a:lnTo>
                    <a:pt x="1034" y="16"/>
                  </a:lnTo>
                  <a:lnTo>
                    <a:pt x="1040" y="17"/>
                  </a:lnTo>
                  <a:lnTo>
                    <a:pt x="1046" y="17"/>
                  </a:lnTo>
                  <a:lnTo>
                    <a:pt x="1052" y="18"/>
                  </a:lnTo>
                  <a:lnTo>
                    <a:pt x="1058" y="18"/>
                  </a:lnTo>
                  <a:lnTo>
                    <a:pt x="1065" y="18"/>
                  </a:lnTo>
                  <a:lnTo>
                    <a:pt x="1071" y="19"/>
                  </a:lnTo>
                  <a:lnTo>
                    <a:pt x="1077" y="20"/>
                  </a:lnTo>
                  <a:lnTo>
                    <a:pt x="1083" y="20"/>
                  </a:lnTo>
                  <a:lnTo>
                    <a:pt x="1090" y="21"/>
                  </a:lnTo>
                  <a:lnTo>
                    <a:pt x="1096" y="21"/>
                  </a:lnTo>
                  <a:lnTo>
                    <a:pt x="1102" y="21"/>
                  </a:lnTo>
                  <a:lnTo>
                    <a:pt x="1108" y="22"/>
                  </a:lnTo>
                  <a:lnTo>
                    <a:pt x="1114" y="23"/>
                  </a:lnTo>
                  <a:lnTo>
                    <a:pt x="1120" y="23"/>
                  </a:lnTo>
                  <a:lnTo>
                    <a:pt x="1126" y="24"/>
                  </a:lnTo>
                  <a:lnTo>
                    <a:pt x="1132" y="24"/>
                  </a:lnTo>
                  <a:lnTo>
                    <a:pt x="1139" y="25"/>
                  </a:lnTo>
                  <a:lnTo>
                    <a:pt x="1145" y="25"/>
                  </a:lnTo>
                  <a:lnTo>
                    <a:pt x="1151" y="26"/>
                  </a:lnTo>
                  <a:lnTo>
                    <a:pt x="1157" y="26"/>
                  </a:lnTo>
                  <a:lnTo>
                    <a:pt x="1163" y="27"/>
                  </a:lnTo>
                  <a:lnTo>
                    <a:pt x="1169" y="27"/>
                  </a:lnTo>
                  <a:lnTo>
                    <a:pt x="1175" y="28"/>
                  </a:lnTo>
                  <a:lnTo>
                    <a:pt x="1182" y="29"/>
                  </a:lnTo>
                  <a:lnTo>
                    <a:pt x="1188" y="29"/>
                  </a:lnTo>
                  <a:lnTo>
                    <a:pt x="1194" y="30"/>
                  </a:lnTo>
                  <a:lnTo>
                    <a:pt x="1200" y="30"/>
                  </a:lnTo>
                  <a:lnTo>
                    <a:pt x="1206" y="31"/>
                  </a:lnTo>
                  <a:lnTo>
                    <a:pt x="1213" y="32"/>
                  </a:lnTo>
                  <a:lnTo>
                    <a:pt x="1219" y="33"/>
                  </a:lnTo>
                  <a:lnTo>
                    <a:pt x="1225" y="33"/>
                  </a:lnTo>
                  <a:lnTo>
                    <a:pt x="1231" y="34"/>
                  </a:lnTo>
                  <a:lnTo>
                    <a:pt x="1237" y="35"/>
                  </a:lnTo>
                  <a:lnTo>
                    <a:pt x="1243" y="35"/>
                  </a:lnTo>
                  <a:lnTo>
                    <a:pt x="1249" y="36"/>
                  </a:lnTo>
                  <a:lnTo>
                    <a:pt x="1256" y="37"/>
                  </a:lnTo>
                  <a:lnTo>
                    <a:pt x="1262" y="38"/>
                  </a:lnTo>
                  <a:lnTo>
                    <a:pt x="1268" y="38"/>
                  </a:lnTo>
                  <a:lnTo>
                    <a:pt x="1274" y="39"/>
                  </a:lnTo>
                  <a:lnTo>
                    <a:pt x="1280" y="40"/>
                  </a:lnTo>
                  <a:lnTo>
                    <a:pt x="1286" y="41"/>
                  </a:lnTo>
                  <a:lnTo>
                    <a:pt x="1292" y="41"/>
                  </a:lnTo>
                  <a:lnTo>
                    <a:pt x="1298" y="42"/>
                  </a:lnTo>
                  <a:lnTo>
                    <a:pt x="1305" y="43"/>
                  </a:lnTo>
                  <a:lnTo>
                    <a:pt x="1311" y="44"/>
                  </a:lnTo>
                  <a:lnTo>
                    <a:pt x="1317" y="45"/>
                  </a:lnTo>
                  <a:lnTo>
                    <a:pt x="1323" y="45"/>
                  </a:lnTo>
                  <a:lnTo>
                    <a:pt x="1330" y="47"/>
                  </a:lnTo>
                  <a:lnTo>
                    <a:pt x="1336" y="47"/>
                  </a:lnTo>
                  <a:lnTo>
                    <a:pt x="1342" y="48"/>
                  </a:lnTo>
                  <a:lnTo>
                    <a:pt x="1348" y="49"/>
                  </a:lnTo>
                  <a:lnTo>
                    <a:pt x="1354" y="50"/>
                  </a:lnTo>
                  <a:lnTo>
                    <a:pt x="1360" y="51"/>
                  </a:lnTo>
                  <a:lnTo>
                    <a:pt x="1366" y="52"/>
                  </a:lnTo>
                  <a:lnTo>
                    <a:pt x="1372" y="53"/>
                  </a:lnTo>
                  <a:lnTo>
                    <a:pt x="1379" y="54"/>
                  </a:lnTo>
                  <a:lnTo>
                    <a:pt x="1385" y="56"/>
                  </a:lnTo>
                  <a:lnTo>
                    <a:pt x="1391" y="57"/>
                  </a:lnTo>
                  <a:lnTo>
                    <a:pt x="1397" y="57"/>
                  </a:lnTo>
                  <a:lnTo>
                    <a:pt x="1403" y="59"/>
                  </a:lnTo>
                  <a:lnTo>
                    <a:pt x="1409" y="60"/>
                  </a:lnTo>
                  <a:lnTo>
                    <a:pt x="1415" y="61"/>
                  </a:lnTo>
                  <a:lnTo>
                    <a:pt x="1422" y="62"/>
                  </a:lnTo>
                  <a:lnTo>
                    <a:pt x="1428" y="63"/>
                  </a:lnTo>
                  <a:lnTo>
                    <a:pt x="1434" y="65"/>
                  </a:lnTo>
                  <a:lnTo>
                    <a:pt x="1440" y="66"/>
                  </a:lnTo>
                  <a:lnTo>
                    <a:pt x="1446" y="67"/>
                  </a:lnTo>
                  <a:lnTo>
                    <a:pt x="1453" y="68"/>
                  </a:lnTo>
                  <a:lnTo>
                    <a:pt x="1459" y="69"/>
                  </a:lnTo>
                  <a:lnTo>
                    <a:pt x="1465" y="71"/>
                  </a:lnTo>
                  <a:lnTo>
                    <a:pt x="1471" y="72"/>
                  </a:lnTo>
                  <a:lnTo>
                    <a:pt x="1477" y="73"/>
                  </a:lnTo>
                  <a:lnTo>
                    <a:pt x="1483" y="75"/>
                  </a:lnTo>
                  <a:lnTo>
                    <a:pt x="1489" y="76"/>
                  </a:lnTo>
                  <a:lnTo>
                    <a:pt x="1496" y="77"/>
                  </a:lnTo>
                  <a:lnTo>
                    <a:pt x="1502" y="78"/>
                  </a:lnTo>
                  <a:lnTo>
                    <a:pt x="1508" y="80"/>
                  </a:lnTo>
                  <a:lnTo>
                    <a:pt x="1514" y="81"/>
                  </a:lnTo>
                  <a:lnTo>
                    <a:pt x="1520" y="83"/>
                  </a:lnTo>
                  <a:lnTo>
                    <a:pt x="1526" y="84"/>
                  </a:lnTo>
                  <a:lnTo>
                    <a:pt x="1532" y="85"/>
                  </a:lnTo>
                  <a:lnTo>
                    <a:pt x="1538" y="87"/>
                  </a:lnTo>
                  <a:lnTo>
                    <a:pt x="1545" y="88"/>
                  </a:lnTo>
                  <a:lnTo>
                    <a:pt x="1551" y="90"/>
                  </a:lnTo>
                  <a:lnTo>
                    <a:pt x="1557" y="91"/>
                  </a:lnTo>
                  <a:lnTo>
                    <a:pt x="1563" y="92"/>
                  </a:lnTo>
                  <a:lnTo>
                    <a:pt x="1570" y="94"/>
                  </a:lnTo>
                  <a:lnTo>
                    <a:pt x="1576" y="95"/>
                  </a:lnTo>
                  <a:lnTo>
                    <a:pt x="1582" y="97"/>
                  </a:lnTo>
                  <a:lnTo>
                    <a:pt x="1588" y="98"/>
                  </a:lnTo>
                  <a:lnTo>
                    <a:pt x="1594" y="100"/>
                  </a:lnTo>
                  <a:lnTo>
                    <a:pt x="1600" y="101"/>
                  </a:lnTo>
                  <a:lnTo>
                    <a:pt x="1606" y="103"/>
                  </a:lnTo>
                  <a:lnTo>
                    <a:pt x="1612" y="104"/>
                  </a:lnTo>
                  <a:lnTo>
                    <a:pt x="1619" y="106"/>
                  </a:lnTo>
                  <a:lnTo>
                    <a:pt x="1625" y="107"/>
                  </a:lnTo>
                  <a:lnTo>
                    <a:pt x="1631" y="109"/>
                  </a:lnTo>
                  <a:lnTo>
                    <a:pt x="1637" y="111"/>
                  </a:lnTo>
                  <a:lnTo>
                    <a:pt x="1643" y="112"/>
                  </a:lnTo>
                  <a:lnTo>
                    <a:pt x="1649" y="114"/>
                  </a:lnTo>
                  <a:lnTo>
                    <a:pt x="1655" y="116"/>
                  </a:lnTo>
                  <a:lnTo>
                    <a:pt x="1662" y="117"/>
                  </a:lnTo>
                  <a:lnTo>
                    <a:pt x="1668" y="119"/>
                  </a:lnTo>
                  <a:lnTo>
                    <a:pt x="1674" y="120"/>
                  </a:lnTo>
                  <a:lnTo>
                    <a:pt x="1680" y="122"/>
                  </a:lnTo>
                  <a:lnTo>
                    <a:pt x="1686" y="124"/>
                  </a:lnTo>
                  <a:lnTo>
                    <a:pt x="1693" y="126"/>
                  </a:lnTo>
                  <a:lnTo>
                    <a:pt x="1699" y="128"/>
                  </a:lnTo>
                  <a:lnTo>
                    <a:pt x="1705" y="129"/>
                  </a:lnTo>
                  <a:lnTo>
                    <a:pt x="1711" y="131"/>
                  </a:lnTo>
                  <a:lnTo>
                    <a:pt x="1717" y="133"/>
                  </a:lnTo>
                  <a:lnTo>
                    <a:pt x="1723" y="135"/>
                  </a:lnTo>
                  <a:lnTo>
                    <a:pt x="1729" y="137"/>
                  </a:lnTo>
                  <a:lnTo>
                    <a:pt x="1736" y="139"/>
                  </a:lnTo>
                  <a:lnTo>
                    <a:pt x="1742" y="141"/>
                  </a:lnTo>
                  <a:lnTo>
                    <a:pt x="1748" y="143"/>
                  </a:lnTo>
                  <a:lnTo>
                    <a:pt x="1754" y="145"/>
                  </a:lnTo>
                  <a:lnTo>
                    <a:pt x="1760" y="147"/>
                  </a:lnTo>
                  <a:lnTo>
                    <a:pt x="1766" y="150"/>
                  </a:lnTo>
                  <a:lnTo>
                    <a:pt x="1772" y="152"/>
                  </a:lnTo>
                  <a:lnTo>
                    <a:pt x="1778" y="154"/>
                  </a:lnTo>
                  <a:lnTo>
                    <a:pt x="1785" y="156"/>
                  </a:lnTo>
                  <a:lnTo>
                    <a:pt x="1791" y="158"/>
                  </a:lnTo>
                  <a:lnTo>
                    <a:pt x="1797" y="161"/>
                  </a:lnTo>
                  <a:lnTo>
                    <a:pt x="1803" y="163"/>
                  </a:lnTo>
                  <a:lnTo>
                    <a:pt x="1810" y="165"/>
                  </a:lnTo>
                  <a:lnTo>
                    <a:pt x="1816" y="168"/>
                  </a:lnTo>
                  <a:lnTo>
                    <a:pt x="1822" y="170"/>
                  </a:lnTo>
                  <a:lnTo>
                    <a:pt x="1828" y="172"/>
                  </a:lnTo>
                  <a:lnTo>
                    <a:pt x="1834" y="175"/>
                  </a:lnTo>
                  <a:lnTo>
                    <a:pt x="1840" y="177"/>
                  </a:lnTo>
                  <a:lnTo>
                    <a:pt x="1846" y="180"/>
                  </a:lnTo>
                  <a:lnTo>
                    <a:pt x="1852" y="182"/>
                  </a:lnTo>
                  <a:lnTo>
                    <a:pt x="1859" y="185"/>
                  </a:lnTo>
                  <a:lnTo>
                    <a:pt x="1865" y="187"/>
                  </a:lnTo>
                  <a:lnTo>
                    <a:pt x="1871" y="190"/>
                  </a:lnTo>
                  <a:lnTo>
                    <a:pt x="1877" y="192"/>
                  </a:lnTo>
                  <a:lnTo>
                    <a:pt x="1883" y="195"/>
                  </a:lnTo>
                  <a:lnTo>
                    <a:pt x="1889" y="197"/>
                  </a:lnTo>
                  <a:lnTo>
                    <a:pt x="1895" y="200"/>
                  </a:lnTo>
                  <a:lnTo>
                    <a:pt x="1902" y="203"/>
                  </a:lnTo>
                  <a:lnTo>
                    <a:pt x="1908" y="205"/>
                  </a:lnTo>
                  <a:lnTo>
                    <a:pt x="1914" y="208"/>
                  </a:lnTo>
                  <a:lnTo>
                    <a:pt x="1920" y="211"/>
                  </a:lnTo>
                  <a:lnTo>
                    <a:pt x="1926" y="213"/>
                  </a:lnTo>
                  <a:lnTo>
                    <a:pt x="1933" y="216"/>
                  </a:lnTo>
                  <a:lnTo>
                    <a:pt x="1939" y="219"/>
                  </a:lnTo>
                  <a:lnTo>
                    <a:pt x="1945" y="222"/>
                  </a:lnTo>
                  <a:lnTo>
                    <a:pt x="1951" y="224"/>
                  </a:lnTo>
                  <a:lnTo>
                    <a:pt x="1957" y="227"/>
                  </a:lnTo>
                  <a:lnTo>
                    <a:pt x="1963" y="230"/>
                  </a:lnTo>
                  <a:lnTo>
                    <a:pt x="1969" y="233"/>
                  </a:lnTo>
                  <a:lnTo>
                    <a:pt x="1976" y="236"/>
                  </a:lnTo>
                  <a:lnTo>
                    <a:pt x="1982" y="238"/>
                  </a:lnTo>
                  <a:lnTo>
                    <a:pt x="1988" y="241"/>
                  </a:lnTo>
                  <a:lnTo>
                    <a:pt x="1994" y="244"/>
                  </a:lnTo>
                  <a:lnTo>
                    <a:pt x="2000" y="247"/>
                  </a:lnTo>
                  <a:lnTo>
                    <a:pt x="2006" y="250"/>
                  </a:lnTo>
                  <a:lnTo>
                    <a:pt x="2012" y="252"/>
                  </a:lnTo>
                  <a:lnTo>
                    <a:pt x="2018" y="255"/>
                  </a:lnTo>
                  <a:lnTo>
                    <a:pt x="2025" y="258"/>
                  </a:lnTo>
                  <a:lnTo>
                    <a:pt x="2031" y="261"/>
                  </a:lnTo>
                  <a:lnTo>
                    <a:pt x="2037" y="264"/>
                  </a:lnTo>
                  <a:lnTo>
                    <a:pt x="2043" y="267"/>
                  </a:lnTo>
                  <a:lnTo>
                    <a:pt x="2050" y="270"/>
                  </a:lnTo>
                  <a:lnTo>
                    <a:pt x="2056" y="273"/>
                  </a:lnTo>
                  <a:lnTo>
                    <a:pt x="2062" y="277"/>
                  </a:lnTo>
                  <a:lnTo>
                    <a:pt x="2068" y="280"/>
                  </a:lnTo>
                  <a:lnTo>
                    <a:pt x="2074" y="283"/>
                  </a:lnTo>
                  <a:lnTo>
                    <a:pt x="2080" y="286"/>
                  </a:lnTo>
                  <a:lnTo>
                    <a:pt x="2086" y="290"/>
                  </a:lnTo>
                  <a:lnTo>
                    <a:pt x="2092" y="293"/>
                  </a:lnTo>
                  <a:lnTo>
                    <a:pt x="2099" y="296"/>
                  </a:lnTo>
                  <a:lnTo>
                    <a:pt x="2105" y="299"/>
                  </a:lnTo>
                  <a:lnTo>
                    <a:pt x="2111" y="303"/>
                  </a:lnTo>
                  <a:lnTo>
                    <a:pt x="2117" y="306"/>
                  </a:lnTo>
                  <a:lnTo>
                    <a:pt x="2123" y="309"/>
                  </a:lnTo>
                  <a:lnTo>
                    <a:pt x="2129" y="312"/>
                  </a:lnTo>
                  <a:lnTo>
                    <a:pt x="2134" y="316"/>
                  </a:lnTo>
                  <a:lnTo>
                    <a:pt x="2140" y="319"/>
                  </a:lnTo>
                  <a:lnTo>
                    <a:pt x="2146" y="323"/>
                  </a:lnTo>
                  <a:lnTo>
                    <a:pt x="2153" y="326"/>
                  </a:lnTo>
                  <a:lnTo>
                    <a:pt x="2159" y="330"/>
                  </a:lnTo>
                  <a:lnTo>
                    <a:pt x="2165" y="334"/>
                  </a:lnTo>
                  <a:lnTo>
                    <a:pt x="2171" y="338"/>
                  </a:lnTo>
                  <a:lnTo>
                    <a:pt x="2177" y="341"/>
                  </a:lnTo>
                  <a:lnTo>
                    <a:pt x="2183" y="345"/>
                  </a:lnTo>
                  <a:lnTo>
                    <a:pt x="2189" y="349"/>
                  </a:lnTo>
                  <a:lnTo>
                    <a:pt x="2195" y="353"/>
                  </a:lnTo>
                  <a:lnTo>
                    <a:pt x="2202" y="357"/>
                  </a:lnTo>
                  <a:lnTo>
                    <a:pt x="2208" y="360"/>
                  </a:lnTo>
                  <a:lnTo>
                    <a:pt x="2214" y="365"/>
                  </a:lnTo>
                  <a:lnTo>
                    <a:pt x="2220" y="368"/>
                  </a:lnTo>
                  <a:lnTo>
                    <a:pt x="2226" y="372"/>
                  </a:lnTo>
                  <a:lnTo>
                    <a:pt x="2233" y="377"/>
                  </a:lnTo>
                  <a:lnTo>
                    <a:pt x="2239" y="380"/>
                  </a:lnTo>
                  <a:lnTo>
                    <a:pt x="2245" y="384"/>
                  </a:lnTo>
                  <a:lnTo>
                    <a:pt x="2251" y="388"/>
                  </a:lnTo>
                  <a:lnTo>
                    <a:pt x="2257" y="392"/>
                  </a:lnTo>
                  <a:lnTo>
                    <a:pt x="2263" y="396"/>
                  </a:lnTo>
                  <a:lnTo>
                    <a:pt x="2269" y="400"/>
                  </a:lnTo>
                  <a:lnTo>
                    <a:pt x="2276" y="404"/>
                  </a:lnTo>
                  <a:lnTo>
                    <a:pt x="2282" y="408"/>
                  </a:lnTo>
                  <a:lnTo>
                    <a:pt x="2288" y="412"/>
                  </a:lnTo>
                  <a:lnTo>
                    <a:pt x="2294" y="416"/>
                  </a:lnTo>
                  <a:lnTo>
                    <a:pt x="2300" y="420"/>
                  </a:lnTo>
                  <a:lnTo>
                    <a:pt x="2306" y="423"/>
                  </a:lnTo>
                  <a:lnTo>
                    <a:pt x="2312" y="428"/>
                  </a:lnTo>
                  <a:lnTo>
                    <a:pt x="2319" y="431"/>
                  </a:lnTo>
                  <a:lnTo>
                    <a:pt x="2325" y="435"/>
                  </a:lnTo>
                  <a:lnTo>
                    <a:pt x="2331" y="439"/>
                  </a:lnTo>
                  <a:lnTo>
                    <a:pt x="2337" y="442"/>
                  </a:lnTo>
                  <a:lnTo>
                    <a:pt x="2343" y="446"/>
                  </a:lnTo>
                  <a:lnTo>
                    <a:pt x="2350" y="450"/>
                  </a:lnTo>
                  <a:lnTo>
                    <a:pt x="2356" y="453"/>
                  </a:lnTo>
                  <a:lnTo>
                    <a:pt x="2362" y="457"/>
                  </a:lnTo>
                  <a:lnTo>
                    <a:pt x="2368" y="461"/>
                  </a:lnTo>
                  <a:lnTo>
                    <a:pt x="2374" y="464"/>
                  </a:lnTo>
                  <a:lnTo>
                    <a:pt x="2380" y="467"/>
                  </a:lnTo>
                  <a:lnTo>
                    <a:pt x="2386" y="471"/>
                  </a:lnTo>
                  <a:lnTo>
                    <a:pt x="2393" y="474"/>
                  </a:lnTo>
                  <a:lnTo>
                    <a:pt x="2399" y="478"/>
                  </a:lnTo>
                  <a:lnTo>
                    <a:pt x="2405" y="481"/>
                  </a:lnTo>
                  <a:lnTo>
                    <a:pt x="2411" y="485"/>
                  </a:lnTo>
                  <a:lnTo>
                    <a:pt x="2417" y="488"/>
                  </a:lnTo>
                  <a:lnTo>
                    <a:pt x="2423" y="491"/>
                  </a:lnTo>
                  <a:lnTo>
                    <a:pt x="2429" y="495"/>
                  </a:lnTo>
                  <a:lnTo>
                    <a:pt x="2435" y="498"/>
                  </a:lnTo>
                  <a:lnTo>
                    <a:pt x="2442" y="501"/>
                  </a:lnTo>
                  <a:lnTo>
                    <a:pt x="2448" y="504"/>
                  </a:lnTo>
                  <a:lnTo>
                    <a:pt x="2454" y="508"/>
                  </a:lnTo>
                  <a:lnTo>
                    <a:pt x="2460" y="511"/>
                  </a:lnTo>
                  <a:lnTo>
                    <a:pt x="2466" y="515"/>
                  </a:lnTo>
                  <a:lnTo>
                    <a:pt x="2473" y="518"/>
                  </a:lnTo>
                  <a:lnTo>
                    <a:pt x="2479" y="521"/>
                  </a:lnTo>
                  <a:lnTo>
                    <a:pt x="2485" y="525"/>
                  </a:lnTo>
                  <a:lnTo>
                    <a:pt x="2491" y="528"/>
                  </a:lnTo>
                  <a:lnTo>
                    <a:pt x="2497" y="531"/>
                  </a:lnTo>
                  <a:lnTo>
                    <a:pt x="2503" y="535"/>
                  </a:lnTo>
                  <a:lnTo>
                    <a:pt x="2509" y="538"/>
                  </a:lnTo>
                  <a:lnTo>
                    <a:pt x="2516" y="542"/>
                  </a:lnTo>
                  <a:lnTo>
                    <a:pt x="2522" y="545"/>
                  </a:lnTo>
                  <a:lnTo>
                    <a:pt x="2528" y="548"/>
                  </a:lnTo>
                  <a:lnTo>
                    <a:pt x="2534" y="552"/>
                  </a:lnTo>
                  <a:lnTo>
                    <a:pt x="2540" y="555"/>
                  </a:lnTo>
                  <a:lnTo>
                    <a:pt x="2546" y="559"/>
                  </a:lnTo>
                  <a:lnTo>
                    <a:pt x="2552" y="563"/>
                  </a:lnTo>
                  <a:lnTo>
                    <a:pt x="2559" y="566"/>
                  </a:lnTo>
                  <a:lnTo>
                    <a:pt x="2565" y="570"/>
                  </a:lnTo>
                  <a:lnTo>
                    <a:pt x="2571" y="573"/>
                  </a:lnTo>
                  <a:lnTo>
                    <a:pt x="2577" y="577"/>
                  </a:lnTo>
                  <a:lnTo>
                    <a:pt x="2583" y="581"/>
                  </a:lnTo>
                  <a:lnTo>
                    <a:pt x="2590" y="584"/>
                  </a:lnTo>
                  <a:lnTo>
                    <a:pt x="2596" y="588"/>
                  </a:lnTo>
                  <a:lnTo>
                    <a:pt x="2602" y="591"/>
                  </a:lnTo>
                  <a:lnTo>
                    <a:pt x="2608" y="595"/>
                  </a:lnTo>
                  <a:lnTo>
                    <a:pt x="2614" y="599"/>
                  </a:lnTo>
                  <a:lnTo>
                    <a:pt x="2620" y="603"/>
                  </a:lnTo>
                  <a:lnTo>
                    <a:pt x="2626" y="606"/>
                  </a:lnTo>
                  <a:lnTo>
                    <a:pt x="2633" y="610"/>
                  </a:lnTo>
                  <a:lnTo>
                    <a:pt x="2639" y="614"/>
                  </a:lnTo>
                  <a:lnTo>
                    <a:pt x="2645" y="617"/>
                  </a:lnTo>
                  <a:lnTo>
                    <a:pt x="2651" y="621"/>
                  </a:lnTo>
                  <a:lnTo>
                    <a:pt x="2657" y="625"/>
                  </a:lnTo>
                  <a:lnTo>
                    <a:pt x="2663" y="629"/>
                  </a:lnTo>
                  <a:lnTo>
                    <a:pt x="2669" y="632"/>
                  </a:lnTo>
                  <a:lnTo>
                    <a:pt x="2675" y="636"/>
                  </a:lnTo>
                  <a:lnTo>
                    <a:pt x="2682" y="639"/>
                  </a:lnTo>
                  <a:lnTo>
                    <a:pt x="2688" y="643"/>
                  </a:lnTo>
                  <a:lnTo>
                    <a:pt x="2694" y="647"/>
                  </a:lnTo>
                  <a:lnTo>
                    <a:pt x="2700" y="650"/>
                  </a:lnTo>
                  <a:lnTo>
                    <a:pt x="2706" y="654"/>
                  </a:lnTo>
                  <a:lnTo>
                    <a:pt x="2713" y="657"/>
                  </a:lnTo>
                  <a:lnTo>
                    <a:pt x="2719" y="661"/>
                  </a:lnTo>
                  <a:lnTo>
                    <a:pt x="2725" y="664"/>
                  </a:lnTo>
                  <a:lnTo>
                    <a:pt x="2731" y="668"/>
                  </a:lnTo>
                  <a:lnTo>
                    <a:pt x="2737" y="671"/>
                  </a:lnTo>
                  <a:lnTo>
                    <a:pt x="2743" y="675"/>
                  </a:lnTo>
                  <a:lnTo>
                    <a:pt x="2749" y="678"/>
                  </a:lnTo>
                  <a:lnTo>
                    <a:pt x="2756" y="681"/>
                  </a:lnTo>
                  <a:lnTo>
                    <a:pt x="2762" y="684"/>
                  </a:lnTo>
                  <a:lnTo>
                    <a:pt x="2768" y="688"/>
                  </a:lnTo>
                  <a:lnTo>
                    <a:pt x="2774" y="691"/>
                  </a:lnTo>
                  <a:lnTo>
                    <a:pt x="2780" y="694"/>
                  </a:lnTo>
                  <a:lnTo>
                    <a:pt x="2786" y="697"/>
                  </a:lnTo>
                  <a:lnTo>
                    <a:pt x="2792" y="700"/>
                  </a:lnTo>
                  <a:lnTo>
                    <a:pt x="2799" y="703"/>
                  </a:lnTo>
                  <a:lnTo>
                    <a:pt x="2805" y="706"/>
                  </a:lnTo>
                  <a:lnTo>
                    <a:pt x="2811" y="709"/>
                  </a:lnTo>
                  <a:lnTo>
                    <a:pt x="2817" y="712"/>
                  </a:lnTo>
                  <a:lnTo>
                    <a:pt x="2823" y="715"/>
                  </a:lnTo>
                  <a:lnTo>
                    <a:pt x="2830" y="718"/>
                  </a:lnTo>
                  <a:lnTo>
                    <a:pt x="2836" y="721"/>
                  </a:lnTo>
                  <a:lnTo>
                    <a:pt x="2842" y="724"/>
                  </a:lnTo>
                  <a:lnTo>
                    <a:pt x="2848" y="727"/>
                  </a:lnTo>
                  <a:lnTo>
                    <a:pt x="2854" y="730"/>
                  </a:lnTo>
                  <a:lnTo>
                    <a:pt x="2860" y="733"/>
                  </a:lnTo>
                  <a:lnTo>
                    <a:pt x="2866" y="735"/>
                  </a:lnTo>
                  <a:lnTo>
                    <a:pt x="2873" y="738"/>
                  </a:lnTo>
                  <a:lnTo>
                    <a:pt x="2879" y="741"/>
                  </a:lnTo>
                  <a:lnTo>
                    <a:pt x="2885" y="744"/>
                  </a:lnTo>
                  <a:lnTo>
                    <a:pt x="2891" y="747"/>
                  </a:lnTo>
                  <a:lnTo>
                    <a:pt x="2897" y="750"/>
                  </a:lnTo>
                  <a:lnTo>
                    <a:pt x="2903" y="753"/>
                  </a:lnTo>
                  <a:lnTo>
                    <a:pt x="2909" y="755"/>
                  </a:lnTo>
                  <a:lnTo>
                    <a:pt x="2915" y="758"/>
                  </a:lnTo>
                  <a:lnTo>
                    <a:pt x="2922" y="761"/>
                  </a:lnTo>
                  <a:lnTo>
                    <a:pt x="2928" y="764"/>
                  </a:lnTo>
                  <a:lnTo>
                    <a:pt x="2934" y="767"/>
                  </a:lnTo>
                  <a:lnTo>
                    <a:pt x="2940" y="770"/>
                  </a:lnTo>
                  <a:lnTo>
                    <a:pt x="2946" y="773"/>
                  </a:lnTo>
                  <a:lnTo>
                    <a:pt x="2953" y="776"/>
                  </a:lnTo>
                  <a:lnTo>
                    <a:pt x="2959" y="778"/>
                  </a:lnTo>
                  <a:lnTo>
                    <a:pt x="2965" y="781"/>
                  </a:lnTo>
                  <a:lnTo>
                    <a:pt x="2971" y="784"/>
                  </a:lnTo>
                  <a:lnTo>
                    <a:pt x="2977" y="787"/>
                  </a:lnTo>
                  <a:lnTo>
                    <a:pt x="2983" y="790"/>
                  </a:lnTo>
                  <a:lnTo>
                    <a:pt x="2989" y="793"/>
                  </a:lnTo>
                  <a:lnTo>
                    <a:pt x="2996" y="796"/>
                  </a:lnTo>
                  <a:lnTo>
                    <a:pt x="3002" y="799"/>
                  </a:lnTo>
                  <a:lnTo>
                    <a:pt x="3008" y="802"/>
                  </a:lnTo>
                  <a:lnTo>
                    <a:pt x="3014" y="805"/>
                  </a:lnTo>
                  <a:lnTo>
                    <a:pt x="3020" y="808"/>
                  </a:lnTo>
                  <a:lnTo>
                    <a:pt x="3026" y="811"/>
                  </a:lnTo>
                  <a:lnTo>
                    <a:pt x="3032" y="814"/>
                  </a:lnTo>
                  <a:lnTo>
                    <a:pt x="3039" y="817"/>
                  </a:lnTo>
                  <a:lnTo>
                    <a:pt x="3045" y="820"/>
                  </a:lnTo>
                  <a:lnTo>
                    <a:pt x="3051" y="822"/>
                  </a:lnTo>
                  <a:lnTo>
                    <a:pt x="3057" y="825"/>
                  </a:lnTo>
                  <a:lnTo>
                    <a:pt x="3063" y="828"/>
                  </a:lnTo>
                  <a:lnTo>
                    <a:pt x="3070" y="831"/>
                  </a:lnTo>
                  <a:lnTo>
                    <a:pt x="3076" y="834"/>
                  </a:lnTo>
                  <a:lnTo>
                    <a:pt x="3082" y="837"/>
                  </a:lnTo>
                  <a:lnTo>
                    <a:pt x="3088" y="840"/>
                  </a:lnTo>
                  <a:lnTo>
                    <a:pt x="3094" y="843"/>
                  </a:lnTo>
                  <a:lnTo>
                    <a:pt x="3100" y="846"/>
                  </a:lnTo>
                  <a:lnTo>
                    <a:pt x="3106" y="849"/>
                  </a:lnTo>
                  <a:lnTo>
                    <a:pt x="3113" y="852"/>
                  </a:lnTo>
                  <a:lnTo>
                    <a:pt x="3119" y="855"/>
                  </a:lnTo>
                  <a:lnTo>
                    <a:pt x="3125" y="857"/>
                  </a:lnTo>
                  <a:lnTo>
                    <a:pt x="3131" y="860"/>
                  </a:lnTo>
                  <a:lnTo>
                    <a:pt x="3137" y="863"/>
                  </a:lnTo>
                  <a:lnTo>
                    <a:pt x="3143" y="866"/>
                  </a:lnTo>
                  <a:lnTo>
                    <a:pt x="3149" y="868"/>
                  </a:lnTo>
                  <a:lnTo>
                    <a:pt x="3155" y="871"/>
                  </a:lnTo>
                  <a:lnTo>
                    <a:pt x="3162" y="873"/>
                  </a:lnTo>
                  <a:lnTo>
                    <a:pt x="3168" y="876"/>
                  </a:lnTo>
                  <a:lnTo>
                    <a:pt x="3174" y="879"/>
                  </a:lnTo>
                  <a:lnTo>
                    <a:pt x="3180" y="881"/>
                  </a:lnTo>
                  <a:lnTo>
                    <a:pt x="3186" y="884"/>
                  </a:lnTo>
                  <a:lnTo>
                    <a:pt x="3193" y="886"/>
                  </a:lnTo>
                  <a:lnTo>
                    <a:pt x="3199" y="888"/>
                  </a:lnTo>
                  <a:lnTo>
                    <a:pt x="3205" y="891"/>
                  </a:lnTo>
                  <a:lnTo>
                    <a:pt x="3211" y="893"/>
                  </a:lnTo>
                  <a:lnTo>
                    <a:pt x="3217" y="896"/>
                  </a:lnTo>
                  <a:lnTo>
                    <a:pt x="3223" y="898"/>
                  </a:lnTo>
                  <a:lnTo>
                    <a:pt x="3229" y="900"/>
                  </a:lnTo>
                  <a:lnTo>
                    <a:pt x="3236" y="902"/>
                  </a:lnTo>
                  <a:lnTo>
                    <a:pt x="3242" y="905"/>
                  </a:lnTo>
                  <a:lnTo>
                    <a:pt x="3248" y="907"/>
                  </a:lnTo>
                  <a:lnTo>
                    <a:pt x="3254" y="909"/>
                  </a:lnTo>
                  <a:lnTo>
                    <a:pt x="3260" y="911"/>
                  </a:lnTo>
                  <a:lnTo>
                    <a:pt x="3266" y="913"/>
                  </a:lnTo>
                  <a:lnTo>
                    <a:pt x="3272" y="915"/>
                  </a:lnTo>
                  <a:lnTo>
                    <a:pt x="3279" y="917"/>
                  </a:lnTo>
                  <a:lnTo>
                    <a:pt x="3285" y="919"/>
                  </a:lnTo>
                  <a:lnTo>
                    <a:pt x="3291" y="921"/>
                  </a:lnTo>
                  <a:lnTo>
                    <a:pt x="3297" y="923"/>
                  </a:lnTo>
                  <a:lnTo>
                    <a:pt x="3303" y="925"/>
                  </a:lnTo>
                  <a:lnTo>
                    <a:pt x="3310" y="927"/>
                  </a:lnTo>
                  <a:lnTo>
                    <a:pt x="3316" y="929"/>
                  </a:lnTo>
                  <a:lnTo>
                    <a:pt x="3322" y="931"/>
                  </a:lnTo>
                  <a:lnTo>
                    <a:pt x="3328" y="933"/>
                  </a:lnTo>
                  <a:lnTo>
                    <a:pt x="3334" y="935"/>
                  </a:lnTo>
                  <a:lnTo>
                    <a:pt x="3340" y="937"/>
                  </a:lnTo>
                  <a:lnTo>
                    <a:pt x="3346" y="939"/>
                  </a:lnTo>
                  <a:lnTo>
                    <a:pt x="3353" y="941"/>
                  </a:lnTo>
                  <a:lnTo>
                    <a:pt x="3359" y="943"/>
                  </a:lnTo>
                  <a:lnTo>
                    <a:pt x="3365" y="945"/>
                  </a:lnTo>
                  <a:lnTo>
                    <a:pt x="3371" y="947"/>
                  </a:lnTo>
                  <a:lnTo>
                    <a:pt x="3377" y="949"/>
                  </a:lnTo>
                  <a:lnTo>
                    <a:pt x="3383" y="951"/>
                  </a:lnTo>
                  <a:lnTo>
                    <a:pt x="3389" y="953"/>
                  </a:lnTo>
                  <a:lnTo>
                    <a:pt x="3395" y="955"/>
                  </a:lnTo>
                  <a:lnTo>
                    <a:pt x="3402" y="957"/>
                  </a:lnTo>
                  <a:lnTo>
                    <a:pt x="3408" y="959"/>
                  </a:lnTo>
                  <a:lnTo>
                    <a:pt x="3414" y="961"/>
                  </a:lnTo>
                  <a:lnTo>
                    <a:pt x="3420" y="963"/>
                  </a:lnTo>
                  <a:lnTo>
                    <a:pt x="3426" y="965"/>
                  </a:lnTo>
                  <a:lnTo>
                    <a:pt x="3433" y="967"/>
                  </a:lnTo>
                  <a:lnTo>
                    <a:pt x="3439" y="969"/>
                  </a:lnTo>
                  <a:lnTo>
                    <a:pt x="3445" y="971"/>
                  </a:lnTo>
                  <a:lnTo>
                    <a:pt x="3451" y="973"/>
                  </a:lnTo>
                  <a:lnTo>
                    <a:pt x="3457" y="975"/>
                  </a:lnTo>
                  <a:lnTo>
                    <a:pt x="3463" y="977"/>
                  </a:lnTo>
                  <a:lnTo>
                    <a:pt x="3469" y="979"/>
                  </a:lnTo>
                  <a:lnTo>
                    <a:pt x="3476" y="981"/>
                  </a:lnTo>
                  <a:lnTo>
                    <a:pt x="3482" y="983"/>
                  </a:lnTo>
                  <a:lnTo>
                    <a:pt x="3488" y="985"/>
                  </a:lnTo>
                  <a:lnTo>
                    <a:pt x="3494" y="987"/>
                  </a:lnTo>
                  <a:lnTo>
                    <a:pt x="3500" y="989"/>
                  </a:lnTo>
                  <a:lnTo>
                    <a:pt x="3506" y="991"/>
                  </a:lnTo>
                  <a:lnTo>
                    <a:pt x="3512" y="993"/>
                  </a:lnTo>
                  <a:lnTo>
                    <a:pt x="3519" y="995"/>
                  </a:lnTo>
                  <a:lnTo>
                    <a:pt x="3525" y="997"/>
                  </a:lnTo>
                  <a:lnTo>
                    <a:pt x="3531" y="999"/>
                  </a:lnTo>
                  <a:lnTo>
                    <a:pt x="3537" y="1001"/>
                  </a:lnTo>
                  <a:lnTo>
                    <a:pt x="3543" y="1002"/>
                  </a:lnTo>
                  <a:lnTo>
                    <a:pt x="3550" y="1004"/>
                  </a:lnTo>
                  <a:lnTo>
                    <a:pt x="3556" y="1006"/>
                  </a:lnTo>
                  <a:lnTo>
                    <a:pt x="3562" y="1008"/>
                  </a:lnTo>
                  <a:lnTo>
                    <a:pt x="3568" y="1010"/>
                  </a:lnTo>
                  <a:lnTo>
                    <a:pt x="3574" y="1011"/>
                  </a:lnTo>
                  <a:lnTo>
                    <a:pt x="3580" y="1013"/>
                  </a:lnTo>
                  <a:lnTo>
                    <a:pt x="3586" y="1015"/>
                  </a:lnTo>
                  <a:lnTo>
                    <a:pt x="3593" y="1016"/>
                  </a:lnTo>
                  <a:lnTo>
                    <a:pt x="3599" y="1018"/>
                  </a:lnTo>
                  <a:lnTo>
                    <a:pt x="3605" y="1020"/>
                  </a:lnTo>
                  <a:lnTo>
                    <a:pt x="3611" y="1021"/>
                  </a:lnTo>
                  <a:lnTo>
                    <a:pt x="3617" y="1023"/>
                  </a:lnTo>
                  <a:lnTo>
                    <a:pt x="3623" y="1024"/>
                  </a:lnTo>
                  <a:lnTo>
                    <a:pt x="3629" y="1026"/>
                  </a:lnTo>
                  <a:lnTo>
                    <a:pt x="3635" y="1027"/>
                  </a:lnTo>
                  <a:lnTo>
                    <a:pt x="3642" y="1029"/>
                  </a:lnTo>
                  <a:lnTo>
                    <a:pt x="3648" y="1030"/>
                  </a:lnTo>
                  <a:lnTo>
                    <a:pt x="3654" y="1031"/>
                  </a:lnTo>
                  <a:lnTo>
                    <a:pt x="3660" y="1032"/>
                  </a:lnTo>
                  <a:lnTo>
                    <a:pt x="3666" y="1034"/>
                  </a:lnTo>
                  <a:lnTo>
                    <a:pt x="3673" y="1035"/>
                  </a:lnTo>
                  <a:lnTo>
                    <a:pt x="3679" y="1036"/>
                  </a:lnTo>
                  <a:lnTo>
                    <a:pt x="3685" y="1038"/>
                  </a:lnTo>
                  <a:lnTo>
                    <a:pt x="3691" y="1039"/>
                  </a:lnTo>
                  <a:lnTo>
                    <a:pt x="3697" y="1040"/>
                  </a:lnTo>
                  <a:lnTo>
                    <a:pt x="3703" y="1041"/>
                  </a:lnTo>
                  <a:lnTo>
                    <a:pt x="3709" y="1042"/>
                  </a:lnTo>
                  <a:lnTo>
                    <a:pt x="3716" y="1043"/>
                  </a:lnTo>
                  <a:lnTo>
                    <a:pt x="3722" y="1044"/>
                  </a:lnTo>
                  <a:lnTo>
                    <a:pt x="3728" y="1045"/>
                  </a:lnTo>
                  <a:lnTo>
                    <a:pt x="3734" y="1046"/>
                  </a:lnTo>
                  <a:lnTo>
                    <a:pt x="3740" y="1047"/>
                  </a:lnTo>
                  <a:lnTo>
                    <a:pt x="3746" y="1048"/>
                  </a:lnTo>
                  <a:lnTo>
                    <a:pt x="3752" y="1049"/>
                  </a:lnTo>
                  <a:lnTo>
                    <a:pt x="3759" y="1050"/>
                  </a:lnTo>
                  <a:lnTo>
                    <a:pt x="3765" y="1051"/>
                  </a:lnTo>
                  <a:lnTo>
                    <a:pt x="3771" y="1052"/>
                  </a:lnTo>
                  <a:lnTo>
                    <a:pt x="3777" y="1053"/>
                  </a:lnTo>
                  <a:lnTo>
                    <a:pt x="3783" y="1054"/>
                  </a:lnTo>
                  <a:lnTo>
                    <a:pt x="3790" y="1055"/>
                  </a:lnTo>
                  <a:lnTo>
                    <a:pt x="3796" y="1056"/>
                  </a:lnTo>
                  <a:lnTo>
                    <a:pt x="3802" y="1057"/>
                  </a:lnTo>
                  <a:lnTo>
                    <a:pt x="3808" y="1058"/>
                  </a:lnTo>
                  <a:lnTo>
                    <a:pt x="3814" y="1059"/>
                  </a:lnTo>
                  <a:lnTo>
                    <a:pt x="3820" y="1060"/>
                  </a:lnTo>
                  <a:lnTo>
                    <a:pt x="3826" y="1061"/>
                  </a:lnTo>
                  <a:lnTo>
                    <a:pt x="3833" y="1062"/>
                  </a:lnTo>
                  <a:lnTo>
                    <a:pt x="3839" y="1063"/>
                  </a:lnTo>
                  <a:lnTo>
                    <a:pt x="3845" y="1064"/>
                  </a:lnTo>
                  <a:lnTo>
                    <a:pt x="3851" y="1065"/>
                  </a:lnTo>
                  <a:lnTo>
                    <a:pt x="3857" y="1066"/>
                  </a:lnTo>
                  <a:lnTo>
                    <a:pt x="3863" y="1067"/>
                  </a:lnTo>
                  <a:lnTo>
                    <a:pt x="3869" y="1068"/>
                  </a:lnTo>
                  <a:lnTo>
                    <a:pt x="3875" y="1068"/>
                  </a:lnTo>
                  <a:lnTo>
                    <a:pt x="3882" y="1070"/>
                  </a:lnTo>
                  <a:lnTo>
                    <a:pt x="3888" y="1071"/>
                  </a:lnTo>
                  <a:lnTo>
                    <a:pt x="3894" y="1071"/>
                  </a:lnTo>
                  <a:lnTo>
                    <a:pt x="3900" y="1073"/>
                  </a:lnTo>
                  <a:lnTo>
                    <a:pt x="3906" y="1073"/>
                  </a:lnTo>
                  <a:lnTo>
                    <a:pt x="3913" y="1074"/>
                  </a:lnTo>
                  <a:lnTo>
                    <a:pt x="3919" y="1075"/>
                  </a:lnTo>
                  <a:lnTo>
                    <a:pt x="3925" y="1076"/>
                  </a:lnTo>
                  <a:lnTo>
                    <a:pt x="3931" y="1077"/>
                  </a:lnTo>
                  <a:lnTo>
                    <a:pt x="3937" y="1078"/>
                  </a:lnTo>
                  <a:lnTo>
                    <a:pt x="3943" y="1079"/>
                  </a:lnTo>
                  <a:lnTo>
                    <a:pt x="3949" y="1080"/>
                  </a:lnTo>
                  <a:lnTo>
                    <a:pt x="3956" y="1081"/>
                  </a:lnTo>
                  <a:lnTo>
                    <a:pt x="3962" y="1082"/>
                  </a:lnTo>
                  <a:lnTo>
                    <a:pt x="3968" y="1083"/>
                  </a:lnTo>
                  <a:lnTo>
                    <a:pt x="3974" y="1083"/>
                  </a:lnTo>
                  <a:lnTo>
                    <a:pt x="3980" y="1084"/>
                  </a:lnTo>
                  <a:lnTo>
                    <a:pt x="3986" y="1085"/>
                  </a:lnTo>
                  <a:lnTo>
                    <a:pt x="3992" y="1086"/>
                  </a:lnTo>
                  <a:lnTo>
                    <a:pt x="3999" y="1087"/>
                  </a:lnTo>
                  <a:lnTo>
                    <a:pt x="4005" y="1088"/>
                  </a:lnTo>
                  <a:lnTo>
                    <a:pt x="4011" y="1088"/>
                  </a:lnTo>
                  <a:lnTo>
                    <a:pt x="4017" y="1089"/>
                  </a:lnTo>
                  <a:lnTo>
                    <a:pt x="4023" y="1089"/>
                  </a:lnTo>
                  <a:lnTo>
                    <a:pt x="4030" y="1090"/>
                  </a:lnTo>
                  <a:lnTo>
                    <a:pt x="4036" y="1091"/>
                  </a:lnTo>
                  <a:lnTo>
                    <a:pt x="4042" y="1091"/>
                  </a:lnTo>
                  <a:lnTo>
                    <a:pt x="4048" y="1092"/>
                  </a:lnTo>
                  <a:lnTo>
                    <a:pt x="4054" y="1092"/>
                  </a:lnTo>
                  <a:lnTo>
                    <a:pt x="4060" y="1093"/>
                  </a:lnTo>
                  <a:lnTo>
                    <a:pt x="4066" y="1094"/>
                  </a:lnTo>
                  <a:lnTo>
                    <a:pt x="4073" y="1094"/>
                  </a:lnTo>
                  <a:lnTo>
                    <a:pt x="4079" y="1094"/>
                  </a:lnTo>
                  <a:lnTo>
                    <a:pt x="4085" y="1095"/>
                  </a:lnTo>
                  <a:lnTo>
                    <a:pt x="4091" y="1095"/>
                  </a:lnTo>
                  <a:lnTo>
                    <a:pt x="4097" y="1095"/>
                  </a:lnTo>
                  <a:lnTo>
                    <a:pt x="4103" y="1095"/>
                  </a:lnTo>
                  <a:lnTo>
                    <a:pt x="4109" y="1096"/>
                  </a:lnTo>
                  <a:lnTo>
                    <a:pt x="4115" y="1096"/>
                  </a:lnTo>
                  <a:lnTo>
                    <a:pt x="4122" y="1096"/>
                  </a:lnTo>
                  <a:lnTo>
                    <a:pt x="4128" y="1097"/>
                  </a:lnTo>
                  <a:lnTo>
                    <a:pt x="4134" y="1097"/>
                  </a:lnTo>
                  <a:lnTo>
                    <a:pt x="4140" y="1097"/>
                  </a:lnTo>
                  <a:lnTo>
                    <a:pt x="4146" y="1097"/>
                  </a:lnTo>
                  <a:lnTo>
                    <a:pt x="4153" y="1097"/>
                  </a:lnTo>
                  <a:lnTo>
                    <a:pt x="4159" y="1097"/>
                  </a:lnTo>
                  <a:lnTo>
                    <a:pt x="4165" y="1097"/>
                  </a:lnTo>
                  <a:lnTo>
                    <a:pt x="4171" y="1097"/>
                  </a:lnTo>
                  <a:lnTo>
                    <a:pt x="4177" y="1097"/>
                  </a:lnTo>
                  <a:lnTo>
                    <a:pt x="4183" y="1097"/>
                  </a:lnTo>
                  <a:lnTo>
                    <a:pt x="4189" y="1097"/>
                  </a:lnTo>
                  <a:lnTo>
                    <a:pt x="4196" y="1097"/>
                  </a:lnTo>
                  <a:lnTo>
                    <a:pt x="4202" y="1097"/>
                  </a:lnTo>
                  <a:lnTo>
                    <a:pt x="4208" y="1097"/>
                  </a:lnTo>
                  <a:lnTo>
                    <a:pt x="4214" y="1097"/>
                  </a:lnTo>
                  <a:lnTo>
                    <a:pt x="4220" y="1097"/>
                  </a:lnTo>
                  <a:lnTo>
                    <a:pt x="4226" y="1097"/>
                  </a:lnTo>
                  <a:lnTo>
                    <a:pt x="4232" y="1097"/>
                  </a:lnTo>
                  <a:lnTo>
                    <a:pt x="4239" y="1096"/>
                  </a:lnTo>
                  <a:lnTo>
                    <a:pt x="4245" y="1096"/>
                  </a:lnTo>
                  <a:lnTo>
                    <a:pt x="4251" y="1096"/>
                  </a:lnTo>
                  <a:lnTo>
                    <a:pt x="4257" y="1096"/>
                  </a:lnTo>
                </a:path>
              </a:pathLst>
            </a:custGeom>
            <a:noFill/>
            <a:ln w="38100" cap="flat">
              <a:solidFill>
                <a:srgbClr val="CBA12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auto">
            <a:xfrm>
              <a:off x="4808793" y="1881530"/>
              <a:ext cx="1617648" cy="262480"/>
            </a:xfrm>
            <a:custGeom>
              <a:avLst/>
              <a:gdLst>
                <a:gd name="T0" fmla="*/ 62 w 4257"/>
                <a:gd name="T1" fmla="*/ 10 h 554"/>
                <a:gd name="T2" fmla="*/ 130 w 4257"/>
                <a:gd name="T3" fmla="*/ 23 h 554"/>
                <a:gd name="T4" fmla="*/ 197 w 4257"/>
                <a:gd name="T5" fmla="*/ 51 h 554"/>
                <a:gd name="T6" fmla="*/ 265 w 4257"/>
                <a:gd name="T7" fmla="*/ 85 h 554"/>
                <a:gd name="T8" fmla="*/ 332 w 4257"/>
                <a:gd name="T9" fmla="*/ 110 h 554"/>
                <a:gd name="T10" fmla="*/ 400 w 4257"/>
                <a:gd name="T11" fmla="*/ 121 h 554"/>
                <a:gd name="T12" fmla="*/ 468 w 4257"/>
                <a:gd name="T13" fmla="*/ 122 h 554"/>
                <a:gd name="T14" fmla="*/ 536 w 4257"/>
                <a:gd name="T15" fmla="*/ 127 h 554"/>
                <a:gd name="T16" fmla="*/ 603 w 4257"/>
                <a:gd name="T17" fmla="*/ 147 h 554"/>
                <a:gd name="T18" fmla="*/ 671 w 4257"/>
                <a:gd name="T19" fmla="*/ 179 h 554"/>
                <a:gd name="T20" fmla="*/ 739 w 4257"/>
                <a:gd name="T21" fmla="*/ 211 h 554"/>
                <a:gd name="T22" fmla="*/ 806 w 4257"/>
                <a:gd name="T23" fmla="*/ 229 h 554"/>
                <a:gd name="T24" fmla="*/ 874 w 4257"/>
                <a:gd name="T25" fmla="*/ 233 h 554"/>
                <a:gd name="T26" fmla="*/ 942 w 4257"/>
                <a:gd name="T27" fmla="*/ 235 h 554"/>
                <a:gd name="T28" fmla="*/ 1009 w 4257"/>
                <a:gd name="T29" fmla="*/ 247 h 554"/>
                <a:gd name="T30" fmla="*/ 1077 w 4257"/>
                <a:gd name="T31" fmla="*/ 275 h 554"/>
                <a:gd name="T32" fmla="*/ 1145 w 4257"/>
                <a:gd name="T33" fmla="*/ 308 h 554"/>
                <a:gd name="T34" fmla="*/ 1213 w 4257"/>
                <a:gd name="T35" fmla="*/ 333 h 554"/>
                <a:gd name="T36" fmla="*/ 1280 w 4257"/>
                <a:gd name="T37" fmla="*/ 342 h 554"/>
                <a:gd name="T38" fmla="*/ 1348 w 4257"/>
                <a:gd name="T39" fmla="*/ 344 h 554"/>
                <a:gd name="T40" fmla="*/ 1415 w 4257"/>
                <a:gd name="T41" fmla="*/ 352 h 554"/>
                <a:gd name="T42" fmla="*/ 1483 w 4257"/>
                <a:gd name="T43" fmla="*/ 375 h 554"/>
                <a:gd name="T44" fmla="*/ 1551 w 4257"/>
                <a:gd name="T45" fmla="*/ 407 h 554"/>
                <a:gd name="T46" fmla="*/ 1619 w 4257"/>
                <a:gd name="T47" fmla="*/ 434 h 554"/>
                <a:gd name="T48" fmla="*/ 1686 w 4257"/>
                <a:gd name="T49" fmla="*/ 447 h 554"/>
                <a:gd name="T50" fmla="*/ 1754 w 4257"/>
                <a:gd name="T51" fmla="*/ 451 h 554"/>
                <a:gd name="T52" fmla="*/ 1822 w 4257"/>
                <a:gd name="T53" fmla="*/ 458 h 554"/>
                <a:gd name="T54" fmla="*/ 1889 w 4257"/>
                <a:gd name="T55" fmla="*/ 480 h 554"/>
                <a:gd name="T56" fmla="*/ 1957 w 4257"/>
                <a:gd name="T57" fmla="*/ 510 h 554"/>
                <a:gd name="T58" fmla="*/ 2025 w 4257"/>
                <a:gd name="T59" fmla="*/ 536 h 554"/>
                <a:gd name="T60" fmla="*/ 2092 w 4257"/>
                <a:gd name="T61" fmla="*/ 549 h 554"/>
                <a:gd name="T62" fmla="*/ 2159 w 4257"/>
                <a:gd name="T63" fmla="*/ 554 h 554"/>
                <a:gd name="T64" fmla="*/ 2226 w 4257"/>
                <a:gd name="T65" fmla="*/ 547 h 554"/>
                <a:gd name="T66" fmla="*/ 2294 w 4257"/>
                <a:gd name="T67" fmla="*/ 517 h 554"/>
                <a:gd name="T68" fmla="*/ 2362 w 4257"/>
                <a:gd name="T69" fmla="*/ 476 h 554"/>
                <a:gd name="T70" fmla="*/ 2429 w 4257"/>
                <a:gd name="T71" fmla="*/ 449 h 554"/>
                <a:gd name="T72" fmla="*/ 2497 w 4257"/>
                <a:gd name="T73" fmla="*/ 445 h 554"/>
                <a:gd name="T74" fmla="*/ 2565 w 4257"/>
                <a:gd name="T75" fmla="*/ 451 h 554"/>
                <a:gd name="T76" fmla="*/ 2633 w 4257"/>
                <a:gd name="T77" fmla="*/ 445 h 554"/>
                <a:gd name="T78" fmla="*/ 2700 w 4257"/>
                <a:gd name="T79" fmla="*/ 416 h 554"/>
                <a:gd name="T80" fmla="*/ 2768 w 4257"/>
                <a:gd name="T81" fmla="*/ 374 h 554"/>
                <a:gd name="T82" fmla="*/ 2836 w 4257"/>
                <a:gd name="T83" fmla="*/ 343 h 554"/>
                <a:gd name="T84" fmla="*/ 2903 w 4257"/>
                <a:gd name="T85" fmla="*/ 335 h 554"/>
                <a:gd name="T86" fmla="*/ 2971 w 4257"/>
                <a:gd name="T87" fmla="*/ 343 h 554"/>
                <a:gd name="T88" fmla="*/ 3039 w 4257"/>
                <a:gd name="T89" fmla="*/ 342 h 554"/>
                <a:gd name="T90" fmla="*/ 3106 w 4257"/>
                <a:gd name="T91" fmla="*/ 319 h 554"/>
                <a:gd name="T92" fmla="*/ 3174 w 4257"/>
                <a:gd name="T93" fmla="*/ 278 h 554"/>
                <a:gd name="T94" fmla="*/ 3242 w 4257"/>
                <a:gd name="T95" fmla="*/ 241 h 554"/>
                <a:gd name="T96" fmla="*/ 3310 w 4257"/>
                <a:gd name="T97" fmla="*/ 225 h 554"/>
                <a:gd name="T98" fmla="*/ 3377 w 4257"/>
                <a:gd name="T99" fmla="*/ 229 h 554"/>
                <a:gd name="T100" fmla="*/ 3445 w 4257"/>
                <a:gd name="T101" fmla="*/ 234 h 554"/>
                <a:gd name="T102" fmla="*/ 3512 w 4257"/>
                <a:gd name="T103" fmla="*/ 221 h 554"/>
                <a:gd name="T104" fmla="*/ 3580 w 4257"/>
                <a:gd name="T105" fmla="*/ 187 h 554"/>
                <a:gd name="T106" fmla="*/ 3648 w 4257"/>
                <a:gd name="T107" fmla="*/ 146 h 554"/>
                <a:gd name="T108" fmla="*/ 3716 w 4257"/>
                <a:gd name="T109" fmla="*/ 118 h 554"/>
                <a:gd name="T110" fmla="*/ 3783 w 4257"/>
                <a:gd name="T111" fmla="*/ 113 h 554"/>
                <a:gd name="T112" fmla="*/ 3851 w 4257"/>
                <a:gd name="T113" fmla="*/ 120 h 554"/>
                <a:gd name="T114" fmla="*/ 3919 w 4257"/>
                <a:gd name="T115" fmla="*/ 118 h 554"/>
                <a:gd name="T116" fmla="*/ 3986 w 4257"/>
                <a:gd name="T117" fmla="*/ 95 h 554"/>
                <a:gd name="T118" fmla="*/ 4054 w 4257"/>
                <a:gd name="T119" fmla="*/ 56 h 554"/>
                <a:gd name="T120" fmla="*/ 4122 w 4257"/>
                <a:gd name="T121" fmla="*/ 19 h 554"/>
                <a:gd name="T122" fmla="*/ 4189 w 4257"/>
                <a:gd name="T123" fmla="*/ 1 h 554"/>
                <a:gd name="T124" fmla="*/ 4257 w 4257"/>
                <a:gd name="T125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57" h="554">
                  <a:moveTo>
                    <a:pt x="0" y="9"/>
                  </a:moveTo>
                  <a:lnTo>
                    <a:pt x="6" y="9"/>
                  </a:lnTo>
                  <a:lnTo>
                    <a:pt x="13" y="9"/>
                  </a:lnTo>
                  <a:lnTo>
                    <a:pt x="19" y="9"/>
                  </a:lnTo>
                  <a:lnTo>
                    <a:pt x="25" y="9"/>
                  </a:lnTo>
                  <a:lnTo>
                    <a:pt x="31" y="9"/>
                  </a:lnTo>
                  <a:lnTo>
                    <a:pt x="37" y="9"/>
                  </a:lnTo>
                  <a:lnTo>
                    <a:pt x="43" y="9"/>
                  </a:lnTo>
                  <a:lnTo>
                    <a:pt x="49" y="10"/>
                  </a:lnTo>
                  <a:lnTo>
                    <a:pt x="56" y="10"/>
                  </a:lnTo>
                  <a:lnTo>
                    <a:pt x="62" y="10"/>
                  </a:lnTo>
                  <a:lnTo>
                    <a:pt x="68" y="11"/>
                  </a:lnTo>
                  <a:lnTo>
                    <a:pt x="74" y="12"/>
                  </a:lnTo>
                  <a:lnTo>
                    <a:pt x="80" y="13"/>
                  </a:lnTo>
                  <a:lnTo>
                    <a:pt x="86" y="13"/>
                  </a:lnTo>
                  <a:lnTo>
                    <a:pt x="92" y="14"/>
                  </a:lnTo>
                  <a:lnTo>
                    <a:pt x="98" y="16"/>
                  </a:lnTo>
                  <a:lnTo>
                    <a:pt x="105" y="17"/>
                  </a:lnTo>
                  <a:lnTo>
                    <a:pt x="111" y="18"/>
                  </a:lnTo>
                  <a:lnTo>
                    <a:pt x="117" y="20"/>
                  </a:lnTo>
                  <a:lnTo>
                    <a:pt x="123" y="22"/>
                  </a:lnTo>
                  <a:lnTo>
                    <a:pt x="130" y="23"/>
                  </a:lnTo>
                  <a:lnTo>
                    <a:pt x="136" y="25"/>
                  </a:lnTo>
                  <a:lnTo>
                    <a:pt x="142" y="28"/>
                  </a:lnTo>
                  <a:lnTo>
                    <a:pt x="148" y="30"/>
                  </a:lnTo>
                  <a:lnTo>
                    <a:pt x="154" y="32"/>
                  </a:lnTo>
                  <a:lnTo>
                    <a:pt x="160" y="35"/>
                  </a:lnTo>
                  <a:lnTo>
                    <a:pt x="166" y="37"/>
                  </a:lnTo>
                  <a:lnTo>
                    <a:pt x="172" y="40"/>
                  </a:lnTo>
                  <a:lnTo>
                    <a:pt x="179" y="43"/>
                  </a:lnTo>
                  <a:lnTo>
                    <a:pt x="185" y="46"/>
                  </a:lnTo>
                  <a:lnTo>
                    <a:pt x="191" y="48"/>
                  </a:lnTo>
                  <a:lnTo>
                    <a:pt x="197" y="51"/>
                  </a:lnTo>
                  <a:lnTo>
                    <a:pt x="203" y="54"/>
                  </a:lnTo>
                  <a:lnTo>
                    <a:pt x="209" y="58"/>
                  </a:lnTo>
                  <a:lnTo>
                    <a:pt x="215" y="61"/>
                  </a:lnTo>
                  <a:lnTo>
                    <a:pt x="222" y="64"/>
                  </a:lnTo>
                  <a:lnTo>
                    <a:pt x="228" y="67"/>
                  </a:lnTo>
                  <a:lnTo>
                    <a:pt x="234" y="70"/>
                  </a:lnTo>
                  <a:lnTo>
                    <a:pt x="240" y="73"/>
                  </a:lnTo>
                  <a:lnTo>
                    <a:pt x="246" y="76"/>
                  </a:lnTo>
                  <a:lnTo>
                    <a:pt x="253" y="79"/>
                  </a:lnTo>
                  <a:lnTo>
                    <a:pt x="259" y="82"/>
                  </a:lnTo>
                  <a:lnTo>
                    <a:pt x="265" y="85"/>
                  </a:lnTo>
                  <a:lnTo>
                    <a:pt x="271" y="88"/>
                  </a:lnTo>
                  <a:lnTo>
                    <a:pt x="277" y="91"/>
                  </a:lnTo>
                  <a:lnTo>
                    <a:pt x="283" y="93"/>
                  </a:lnTo>
                  <a:lnTo>
                    <a:pt x="289" y="96"/>
                  </a:lnTo>
                  <a:lnTo>
                    <a:pt x="296" y="98"/>
                  </a:lnTo>
                  <a:lnTo>
                    <a:pt x="302" y="101"/>
                  </a:lnTo>
                  <a:lnTo>
                    <a:pt x="308" y="103"/>
                  </a:lnTo>
                  <a:lnTo>
                    <a:pt x="314" y="105"/>
                  </a:lnTo>
                  <a:lnTo>
                    <a:pt x="320" y="107"/>
                  </a:lnTo>
                  <a:lnTo>
                    <a:pt x="326" y="109"/>
                  </a:lnTo>
                  <a:lnTo>
                    <a:pt x="332" y="110"/>
                  </a:lnTo>
                  <a:lnTo>
                    <a:pt x="338" y="112"/>
                  </a:lnTo>
                  <a:lnTo>
                    <a:pt x="345" y="113"/>
                  </a:lnTo>
                  <a:lnTo>
                    <a:pt x="351" y="115"/>
                  </a:lnTo>
                  <a:lnTo>
                    <a:pt x="357" y="116"/>
                  </a:lnTo>
                  <a:lnTo>
                    <a:pt x="363" y="117"/>
                  </a:lnTo>
                  <a:lnTo>
                    <a:pt x="370" y="118"/>
                  </a:lnTo>
                  <a:lnTo>
                    <a:pt x="376" y="119"/>
                  </a:lnTo>
                  <a:lnTo>
                    <a:pt x="382" y="119"/>
                  </a:lnTo>
                  <a:lnTo>
                    <a:pt x="388" y="120"/>
                  </a:lnTo>
                  <a:lnTo>
                    <a:pt x="394" y="120"/>
                  </a:lnTo>
                  <a:lnTo>
                    <a:pt x="400" y="121"/>
                  </a:lnTo>
                  <a:lnTo>
                    <a:pt x="406" y="121"/>
                  </a:lnTo>
                  <a:lnTo>
                    <a:pt x="412" y="121"/>
                  </a:lnTo>
                  <a:lnTo>
                    <a:pt x="419" y="121"/>
                  </a:lnTo>
                  <a:lnTo>
                    <a:pt x="425" y="121"/>
                  </a:lnTo>
                  <a:lnTo>
                    <a:pt x="431" y="122"/>
                  </a:lnTo>
                  <a:lnTo>
                    <a:pt x="437" y="122"/>
                  </a:lnTo>
                  <a:lnTo>
                    <a:pt x="443" y="122"/>
                  </a:lnTo>
                  <a:lnTo>
                    <a:pt x="449" y="122"/>
                  </a:lnTo>
                  <a:lnTo>
                    <a:pt x="455" y="122"/>
                  </a:lnTo>
                  <a:lnTo>
                    <a:pt x="462" y="122"/>
                  </a:lnTo>
                  <a:lnTo>
                    <a:pt x="468" y="122"/>
                  </a:lnTo>
                  <a:lnTo>
                    <a:pt x="474" y="122"/>
                  </a:lnTo>
                  <a:lnTo>
                    <a:pt x="480" y="122"/>
                  </a:lnTo>
                  <a:lnTo>
                    <a:pt x="486" y="122"/>
                  </a:lnTo>
                  <a:lnTo>
                    <a:pt x="493" y="122"/>
                  </a:lnTo>
                  <a:lnTo>
                    <a:pt x="499" y="123"/>
                  </a:lnTo>
                  <a:lnTo>
                    <a:pt x="505" y="123"/>
                  </a:lnTo>
                  <a:lnTo>
                    <a:pt x="511" y="124"/>
                  </a:lnTo>
                  <a:lnTo>
                    <a:pt x="517" y="124"/>
                  </a:lnTo>
                  <a:lnTo>
                    <a:pt x="523" y="125"/>
                  </a:lnTo>
                  <a:lnTo>
                    <a:pt x="529" y="126"/>
                  </a:lnTo>
                  <a:lnTo>
                    <a:pt x="536" y="127"/>
                  </a:lnTo>
                  <a:lnTo>
                    <a:pt x="542" y="128"/>
                  </a:lnTo>
                  <a:lnTo>
                    <a:pt x="548" y="130"/>
                  </a:lnTo>
                  <a:lnTo>
                    <a:pt x="554" y="131"/>
                  </a:lnTo>
                  <a:lnTo>
                    <a:pt x="560" y="133"/>
                  </a:lnTo>
                  <a:lnTo>
                    <a:pt x="566" y="134"/>
                  </a:lnTo>
                  <a:lnTo>
                    <a:pt x="572" y="136"/>
                  </a:lnTo>
                  <a:lnTo>
                    <a:pt x="578" y="138"/>
                  </a:lnTo>
                  <a:lnTo>
                    <a:pt x="585" y="140"/>
                  </a:lnTo>
                  <a:lnTo>
                    <a:pt x="591" y="142"/>
                  </a:lnTo>
                  <a:lnTo>
                    <a:pt x="597" y="145"/>
                  </a:lnTo>
                  <a:lnTo>
                    <a:pt x="603" y="147"/>
                  </a:lnTo>
                  <a:lnTo>
                    <a:pt x="610" y="149"/>
                  </a:lnTo>
                  <a:lnTo>
                    <a:pt x="616" y="152"/>
                  </a:lnTo>
                  <a:lnTo>
                    <a:pt x="622" y="155"/>
                  </a:lnTo>
                  <a:lnTo>
                    <a:pt x="628" y="158"/>
                  </a:lnTo>
                  <a:lnTo>
                    <a:pt x="634" y="161"/>
                  </a:lnTo>
                  <a:lnTo>
                    <a:pt x="640" y="164"/>
                  </a:lnTo>
                  <a:lnTo>
                    <a:pt x="646" y="167"/>
                  </a:lnTo>
                  <a:lnTo>
                    <a:pt x="652" y="170"/>
                  </a:lnTo>
                  <a:lnTo>
                    <a:pt x="659" y="173"/>
                  </a:lnTo>
                  <a:lnTo>
                    <a:pt x="665" y="176"/>
                  </a:lnTo>
                  <a:lnTo>
                    <a:pt x="671" y="179"/>
                  </a:lnTo>
                  <a:lnTo>
                    <a:pt x="677" y="182"/>
                  </a:lnTo>
                  <a:lnTo>
                    <a:pt x="683" y="185"/>
                  </a:lnTo>
                  <a:lnTo>
                    <a:pt x="689" y="188"/>
                  </a:lnTo>
                  <a:lnTo>
                    <a:pt x="695" y="191"/>
                  </a:lnTo>
                  <a:lnTo>
                    <a:pt x="702" y="194"/>
                  </a:lnTo>
                  <a:lnTo>
                    <a:pt x="708" y="197"/>
                  </a:lnTo>
                  <a:lnTo>
                    <a:pt x="714" y="200"/>
                  </a:lnTo>
                  <a:lnTo>
                    <a:pt x="720" y="203"/>
                  </a:lnTo>
                  <a:lnTo>
                    <a:pt x="726" y="205"/>
                  </a:lnTo>
                  <a:lnTo>
                    <a:pt x="733" y="208"/>
                  </a:lnTo>
                  <a:lnTo>
                    <a:pt x="739" y="211"/>
                  </a:lnTo>
                  <a:lnTo>
                    <a:pt x="745" y="213"/>
                  </a:lnTo>
                  <a:lnTo>
                    <a:pt x="751" y="215"/>
                  </a:lnTo>
                  <a:lnTo>
                    <a:pt x="757" y="217"/>
                  </a:lnTo>
                  <a:lnTo>
                    <a:pt x="763" y="219"/>
                  </a:lnTo>
                  <a:lnTo>
                    <a:pt x="769" y="221"/>
                  </a:lnTo>
                  <a:lnTo>
                    <a:pt x="776" y="223"/>
                  </a:lnTo>
                  <a:lnTo>
                    <a:pt x="782" y="224"/>
                  </a:lnTo>
                  <a:lnTo>
                    <a:pt x="788" y="226"/>
                  </a:lnTo>
                  <a:lnTo>
                    <a:pt x="794" y="227"/>
                  </a:lnTo>
                  <a:lnTo>
                    <a:pt x="800" y="228"/>
                  </a:lnTo>
                  <a:lnTo>
                    <a:pt x="806" y="229"/>
                  </a:lnTo>
                  <a:lnTo>
                    <a:pt x="812" y="230"/>
                  </a:lnTo>
                  <a:lnTo>
                    <a:pt x="818" y="230"/>
                  </a:lnTo>
                  <a:lnTo>
                    <a:pt x="825" y="231"/>
                  </a:lnTo>
                  <a:lnTo>
                    <a:pt x="831" y="232"/>
                  </a:lnTo>
                  <a:lnTo>
                    <a:pt x="837" y="232"/>
                  </a:lnTo>
                  <a:lnTo>
                    <a:pt x="843" y="232"/>
                  </a:lnTo>
                  <a:lnTo>
                    <a:pt x="850" y="233"/>
                  </a:lnTo>
                  <a:lnTo>
                    <a:pt x="856" y="233"/>
                  </a:lnTo>
                  <a:lnTo>
                    <a:pt x="862" y="233"/>
                  </a:lnTo>
                  <a:lnTo>
                    <a:pt x="868" y="233"/>
                  </a:lnTo>
                  <a:lnTo>
                    <a:pt x="874" y="233"/>
                  </a:lnTo>
                  <a:lnTo>
                    <a:pt x="880" y="233"/>
                  </a:lnTo>
                  <a:lnTo>
                    <a:pt x="886" y="233"/>
                  </a:lnTo>
                  <a:lnTo>
                    <a:pt x="892" y="233"/>
                  </a:lnTo>
                  <a:lnTo>
                    <a:pt x="899" y="233"/>
                  </a:lnTo>
                  <a:lnTo>
                    <a:pt x="905" y="233"/>
                  </a:lnTo>
                  <a:lnTo>
                    <a:pt x="911" y="233"/>
                  </a:lnTo>
                  <a:lnTo>
                    <a:pt x="917" y="233"/>
                  </a:lnTo>
                  <a:lnTo>
                    <a:pt x="923" y="234"/>
                  </a:lnTo>
                  <a:lnTo>
                    <a:pt x="929" y="234"/>
                  </a:lnTo>
                  <a:lnTo>
                    <a:pt x="935" y="235"/>
                  </a:lnTo>
                  <a:lnTo>
                    <a:pt x="942" y="235"/>
                  </a:lnTo>
                  <a:lnTo>
                    <a:pt x="948" y="235"/>
                  </a:lnTo>
                  <a:lnTo>
                    <a:pt x="954" y="236"/>
                  </a:lnTo>
                  <a:lnTo>
                    <a:pt x="960" y="237"/>
                  </a:lnTo>
                  <a:lnTo>
                    <a:pt x="966" y="238"/>
                  </a:lnTo>
                  <a:lnTo>
                    <a:pt x="973" y="239"/>
                  </a:lnTo>
                  <a:lnTo>
                    <a:pt x="979" y="240"/>
                  </a:lnTo>
                  <a:lnTo>
                    <a:pt x="985" y="241"/>
                  </a:lnTo>
                  <a:lnTo>
                    <a:pt x="991" y="242"/>
                  </a:lnTo>
                  <a:lnTo>
                    <a:pt x="997" y="244"/>
                  </a:lnTo>
                  <a:lnTo>
                    <a:pt x="1003" y="245"/>
                  </a:lnTo>
                  <a:lnTo>
                    <a:pt x="1009" y="247"/>
                  </a:lnTo>
                  <a:lnTo>
                    <a:pt x="1016" y="249"/>
                  </a:lnTo>
                  <a:lnTo>
                    <a:pt x="1022" y="251"/>
                  </a:lnTo>
                  <a:lnTo>
                    <a:pt x="1028" y="254"/>
                  </a:lnTo>
                  <a:lnTo>
                    <a:pt x="1034" y="256"/>
                  </a:lnTo>
                  <a:lnTo>
                    <a:pt x="1040" y="258"/>
                  </a:lnTo>
                  <a:lnTo>
                    <a:pt x="1046" y="261"/>
                  </a:lnTo>
                  <a:lnTo>
                    <a:pt x="1052" y="263"/>
                  </a:lnTo>
                  <a:lnTo>
                    <a:pt x="1058" y="266"/>
                  </a:lnTo>
                  <a:lnTo>
                    <a:pt x="1065" y="269"/>
                  </a:lnTo>
                  <a:lnTo>
                    <a:pt x="1071" y="272"/>
                  </a:lnTo>
                  <a:lnTo>
                    <a:pt x="1077" y="275"/>
                  </a:lnTo>
                  <a:lnTo>
                    <a:pt x="1083" y="278"/>
                  </a:lnTo>
                  <a:lnTo>
                    <a:pt x="1090" y="281"/>
                  </a:lnTo>
                  <a:lnTo>
                    <a:pt x="1096" y="284"/>
                  </a:lnTo>
                  <a:lnTo>
                    <a:pt x="1102" y="287"/>
                  </a:lnTo>
                  <a:lnTo>
                    <a:pt x="1108" y="290"/>
                  </a:lnTo>
                  <a:lnTo>
                    <a:pt x="1114" y="293"/>
                  </a:lnTo>
                  <a:lnTo>
                    <a:pt x="1120" y="296"/>
                  </a:lnTo>
                  <a:lnTo>
                    <a:pt x="1126" y="299"/>
                  </a:lnTo>
                  <a:lnTo>
                    <a:pt x="1132" y="302"/>
                  </a:lnTo>
                  <a:lnTo>
                    <a:pt x="1139" y="305"/>
                  </a:lnTo>
                  <a:lnTo>
                    <a:pt x="1145" y="308"/>
                  </a:lnTo>
                  <a:lnTo>
                    <a:pt x="1151" y="311"/>
                  </a:lnTo>
                  <a:lnTo>
                    <a:pt x="1157" y="314"/>
                  </a:lnTo>
                  <a:lnTo>
                    <a:pt x="1163" y="316"/>
                  </a:lnTo>
                  <a:lnTo>
                    <a:pt x="1169" y="319"/>
                  </a:lnTo>
                  <a:lnTo>
                    <a:pt x="1175" y="321"/>
                  </a:lnTo>
                  <a:lnTo>
                    <a:pt x="1182" y="323"/>
                  </a:lnTo>
                  <a:lnTo>
                    <a:pt x="1188" y="325"/>
                  </a:lnTo>
                  <a:lnTo>
                    <a:pt x="1194" y="328"/>
                  </a:lnTo>
                  <a:lnTo>
                    <a:pt x="1200" y="329"/>
                  </a:lnTo>
                  <a:lnTo>
                    <a:pt x="1206" y="331"/>
                  </a:lnTo>
                  <a:lnTo>
                    <a:pt x="1213" y="333"/>
                  </a:lnTo>
                  <a:lnTo>
                    <a:pt x="1219" y="334"/>
                  </a:lnTo>
                  <a:lnTo>
                    <a:pt x="1225" y="335"/>
                  </a:lnTo>
                  <a:lnTo>
                    <a:pt x="1231" y="337"/>
                  </a:lnTo>
                  <a:lnTo>
                    <a:pt x="1237" y="338"/>
                  </a:lnTo>
                  <a:lnTo>
                    <a:pt x="1243" y="339"/>
                  </a:lnTo>
                  <a:lnTo>
                    <a:pt x="1249" y="340"/>
                  </a:lnTo>
                  <a:lnTo>
                    <a:pt x="1256" y="340"/>
                  </a:lnTo>
                  <a:lnTo>
                    <a:pt x="1262" y="341"/>
                  </a:lnTo>
                  <a:lnTo>
                    <a:pt x="1268" y="341"/>
                  </a:lnTo>
                  <a:lnTo>
                    <a:pt x="1274" y="342"/>
                  </a:lnTo>
                  <a:lnTo>
                    <a:pt x="1280" y="342"/>
                  </a:lnTo>
                  <a:lnTo>
                    <a:pt x="1286" y="343"/>
                  </a:lnTo>
                  <a:lnTo>
                    <a:pt x="1292" y="343"/>
                  </a:lnTo>
                  <a:lnTo>
                    <a:pt x="1298" y="343"/>
                  </a:lnTo>
                  <a:lnTo>
                    <a:pt x="1305" y="343"/>
                  </a:lnTo>
                  <a:lnTo>
                    <a:pt x="1311" y="343"/>
                  </a:lnTo>
                  <a:lnTo>
                    <a:pt x="1317" y="343"/>
                  </a:lnTo>
                  <a:lnTo>
                    <a:pt x="1323" y="343"/>
                  </a:lnTo>
                  <a:lnTo>
                    <a:pt x="1330" y="343"/>
                  </a:lnTo>
                  <a:lnTo>
                    <a:pt x="1336" y="343"/>
                  </a:lnTo>
                  <a:lnTo>
                    <a:pt x="1342" y="344"/>
                  </a:lnTo>
                  <a:lnTo>
                    <a:pt x="1348" y="344"/>
                  </a:lnTo>
                  <a:lnTo>
                    <a:pt x="1354" y="344"/>
                  </a:lnTo>
                  <a:lnTo>
                    <a:pt x="1360" y="344"/>
                  </a:lnTo>
                  <a:lnTo>
                    <a:pt x="1366" y="345"/>
                  </a:lnTo>
                  <a:lnTo>
                    <a:pt x="1372" y="345"/>
                  </a:lnTo>
                  <a:lnTo>
                    <a:pt x="1379" y="346"/>
                  </a:lnTo>
                  <a:lnTo>
                    <a:pt x="1385" y="347"/>
                  </a:lnTo>
                  <a:lnTo>
                    <a:pt x="1391" y="347"/>
                  </a:lnTo>
                  <a:lnTo>
                    <a:pt x="1397" y="348"/>
                  </a:lnTo>
                  <a:lnTo>
                    <a:pt x="1403" y="349"/>
                  </a:lnTo>
                  <a:lnTo>
                    <a:pt x="1409" y="350"/>
                  </a:lnTo>
                  <a:lnTo>
                    <a:pt x="1415" y="352"/>
                  </a:lnTo>
                  <a:lnTo>
                    <a:pt x="1422" y="353"/>
                  </a:lnTo>
                  <a:lnTo>
                    <a:pt x="1428" y="355"/>
                  </a:lnTo>
                  <a:lnTo>
                    <a:pt x="1434" y="357"/>
                  </a:lnTo>
                  <a:lnTo>
                    <a:pt x="1440" y="359"/>
                  </a:lnTo>
                  <a:lnTo>
                    <a:pt x="1446" y="361"/>
                  </a:lnTo>
                  <a:lnTo>
                    <a:pt x="1453" y="363"/>
                  </a:lnTo>
                  <a:lnTo>
                    <a:pt x="1459" y="365"/>
                  </a:lnTo>
                  <a:lnTo>
                    <a:pt x="1465" y="367"/>
                  </a:lnTo>
                  <a:lnTo>
                    <a:pt x="1471" y="370"/>
                  </a:lnTo>
                  <a:lnTo>
                    <a:pt x="1477" y="372"/>
                  </a:lnTo>
                  <a:lnTo>
                    <a:pt x="1483" y="375"/>
                  </a:lnTo>
                  <a:lnTo>
                    <a:pt x="1489" y="378"/>
                  </a:lnTo>
                  <a:lnTo>
                    <a:pt x="1496" y="380"/>
                  </a:lnTo>
                  <a:lnTo>
                    <a:pt x="1502" y="383"/>
                  </a:lnTo>
                  <a:lnTo>
                    <a:pt x="1508" y="386"/>
                  </a:lnTo>
                  <a:lnTo>
                    <a:pt x="1514" y="389"/>
                  </a:lnTo>
                  <a:lnTo>
                    <a:pt x="1520" y="392"/>
                  </a:lnTo>
                  <a:lnTo>
                    <a:pt x="1526" y="395"/>
                  </a:lnTo>
                  <a:lnTo>
                    <a:pt x="1532" y="398"/>
                  </a:lnTo>
                  <a:lnTo>
                    <a:pt x="1538" y="401"/>
                  </a:lnTo>
                  <a:lnTo>
                    <a:pt x="1545" y="404"/>
                  </a:lnTo>
                  <a:lnTo>
                    <a:pt x="1551" y="407"/>
                  </a:lnTo>
                  <a:lnTo>
                    <a:pt x="1557" y="410"/>
                  </a:lnTo>
                  <a:lnTo>
                    <a:pt x="1563" y="413"/>
                  </a:lnTo>
                  <a:lnTo>
                    <a:pt x="1570" y="416"/>
                  </a:lnTo>
                  <a:lnTo>
                    <a:pt x="1576" y="418"/>
                  </a:lnTo>
                  <a:lnTo>
                    <a:pt x="1582" y="421"/>
                  </a:lnTo>
                  <a:lnTo>
                    <a:pt x="1588" y="424"/>
                  </a:lnTo>
                  <a:lnTo>
                    <a:pt x="1594" y="426"/>
                  </a:lnTo>
                  <a:lnTo>
                    <a:pt x="1600" y="428"/>
                  </a:lnTo>
                  <a:lnTo>
                    <a:pt x="1606" y="430"/>
                  </a:lnTo>
                  <a:lnTo>
                    <a:pt x="1612" y="432"/>
                  </a:lnTo>
                  <a:lnTo>
                    <a:pt x="1619" y="434"/>
                  </a:lnTo>
                  <a:lnTo>
                    <a:pt x="1625" y="436"/>
                  </a:lnTo>
                  <a:lnTo>
                    <a:pt x="1631" y="438"/>
                  </a:lnTo>
                  <a:lnTo>
                    <a:pt x="1637" y="439"/>
                  </a:lnTo>
                  <a:lnTo>
                    <a:pt x="1643" y="441"/>
                  </a:lnTo>
                  <a:lnTo>
                    <a:pt x="1649" y="442"/>
                  </a:lnTo>
                  <a:lnTo>
                    <a:pt x="1655" y="443"/>
                  </a:lnTo>
                  <a:lnTo>
                    <a:pt x="1662" y="444"/>
                  </a:lnTo>
                  <a:lnTo>
                    <a:pt x="1668" y="445"/>
                  </a:lnTo>
                  <a:lnTo>
                    <a:pt x="1674" y="446"/>
                  </a:lnTo>
                  <a:lnTo>
                    <a:pt x="1680" y="446"/>
                  </a:lnTo>
                  <a:lnTo>
                    <a:pt x="1686" y="447"/>
                  </a:lnTo>
                  <a:lnTo>
                    <a:pt x="1693" y="448"/>
                  </a:lnTo>
                  <a:lnTo>
                    <a:pt x="1699" y="448"/>
                  </a:lnTo>
                  <a:lnTo>
                    <a:pt x="1705" y="449"/>
                  </a:lnTo>
                  <a:lnTo>
                    <a:pt x="1711" y="449"/>
                  </a:lnTo>
                  <a:lnTo>
                    <a:pt x="1717" y="449"/>
                  </a:lnTo>
                  <a:lnTo>
                    <a:pt x="1723" y="449"/>
                  </a:lnTo>
                  <a:lnTo>
                    <a:pt x="1729" y="450"/>
                  </a:lnTo>
                  <a:lnTo>
                    <a:pt x="1736" y="450"/>
                  </a:lnTo>
                  <a:lnTo>
                    <a:pt x="1742" y="450"/>
                  </a:lnTo>
                  <a:lnTo>
                    <a:pt x="1748" y="450"/>
                  </a:lnTo>
                  <a:lnTo>
                    <a:pt x="1754" y="451"/>
                  </a:lnTo>
                  <a:lnTo>
                    <a:pt x="1760" y="451"/>
                  </a:lnTo>
                  <a:lnTo>
                    <a:pt x="1766" y="451"/>
                  </a:lnTo>
                  <a:lnTo>
                    <a:pt x="1772" y="452"/>
                  </a:lnTo>
                  <a:lnTo>
                    <a:pt x="1778" y="452"/>
                  </a:lnTo>
                  <a:lnTo>
                    <a:pt x="1785" y="453"/>
                  </a:lnTo>
                  <a:lnTo>
                    <a:pt x="1791" y="454"/>
                  </a:lnTo>
                  <a:lnTo>
                    <a:pt x="1797" y="454"/>
                  </a:lnTo>
                  <a:lnTo>
                    <a:pt x="1803" y="455"/>
                  </a:lnTo>
                  <a:lnTo>
                    <a:pt x="1810" y="456"/>
                  </a:lnTo>
                  <a:lnTo>
                    <a:pt x="1816" y="457"/>
                  </a:lnTo>
                  <a:lnTo>
                    <a:pt x="1822" y="458"/>
                  </a:lnTo>
                  <a:lnTo>
                    <a:pt x="1828" y="460"/>
                  </a:lnTo>
                  <a:lnTo>
                    <a:pt x="1834" y="461"/>
                  </a:lnTo>
                  <a:lnTo>
                    <a:pt x="1840" y="463"/>
                  </a:lnTo>
                  <a:lnTo>
                    <a:pt x="1846" y="465"/>
                  </a:lnTo>
                  <a:lnTo>
                    <a:pt x="1852" y="467"/>
                  </a:lnTo>
                  <a:lnTo>
                    <a:pt x="1859" y="469"/>
                  </a:lnTo>
                  <a:lnTo>
                    <a:pt x="1865" y="470"/>
                  </a:lnTo>
                  <a:lnTo>
                    <a:pt x="1871" y="473"/>
                  </a:lnTo>
                  <a:lnTo>
                    <a:pt x="1877" y="475"/>
                  </a:lnTo>
                  <a:lnTo>
                    <a:pt x="1883" y="478"/>
                  </a:lnTo>
                  <a:lnTo>
                    <a:pt x="1889" y="480"/>
                  </a:lnTo>
                  <a:lnTo>
                    <a:pt x="1895" y="482"/>
                  </a:lnTo>
                  <a:lnTo>
                    <a:pt x="1902" y="485"/>
                  </a:lnTo>
                  <a:lnTo>
                    <a:pt x="1908" y="488"/>
                  </a:lnTo>
                  <a:lnTo>
                    <a:pt x="1914" y="490"/>
                  </a:lnTo>
                  <a:lnTo>
                    <a:pt x="1920" y="493"/>
                  </a:lnTo>
                  <a:lnTo>
                    <a:pt x="1926" y="496"/>
                  </a:lnTo>
                  <a:lnTo>
                    <a:pt x="1933" y="499"/>
                  </a:lnTo>
                  <a:lnTo>
                    <a:pt x="1939" y="502"/>
                  </a:lnTo>
                  <a:lnTo>
                    <a:pt x="1945" y="505"/>
                  </a:lnTo>
                  <a:lnTo>
                    <a:pt x="1951" y="507"/>
                  </a:lnTo>
                  <a:lnTo>
                    <a:pt x="1957" y="510"/>
                  </a:lnTo>
                  <a:lnTo>
                    <a:pt x="1963" y="513"/>
                  </a:lnTo>
                  <a:lnTo>
                    <a:pt x="1969" y="515"/>
                  </a:lnTo>
                  <a:lnTo>
                    <a:pt x="1976" y="518"/>
                  </a:lnTo>
                  <a:lnTo>
                    <a:pt x="1982" y="521"/>
                  </a:lnTo>
                  <a:lnTo>
                    <a:pt x="1988" y="523"/>
                  </a:lnTo>
                  <a:lnTo>
                    <a:pt x="1994" y="525"/>
                  </a:lnTo>
                  <a:lnTo>
                    <a:pt x="2000" y="528"/>
                  </a:lnTo>
                  <a:lnTo>
                    <a:pt x="2006" y="530"/>
                  </a:lnTo>
                  <a:lnTo>
                    <a:pt x="2012" y="532"/>
                  </a:lnTo>
                  <a:lnTo>
                    <a:pt x="2018" y="534"/>
                  </a:lnTo>
                  <a:lnTo>
                    <a:pt x="2025" y="536"/>
                  </a:lnTo>
                  <a:lnTo>
                    <a:pt x="2031" y="538"/>
                  </a:lnTo>
                  <a:lnTo>
                    <a:pt x="2037" y="539"/>
                  </a:lnTo>
                  <a:lnTo>
                    <a:pt x="2043" y="541"/>
                  </a:lnTo>
                  <a:lnTo>
                    <a:pt x="2050" y="542"/>
                  </a:lnTo>
                  <a:lnTo>
                    <a:pt x="2056" y="543"/>
                  </a:lnTo>
                  <a:lnTo>
                    <a:pt x="2062" y="544"/>
                  </a:lnTo>
                  <a:lnTo>
                    <a:pt x="2068" y="545"/>
                  </a:lnTo>
                  <a:lnTo>
                    <a:pt x="2074" y="547"/>
                  </a:lnTo>
                  <a:lnTo>
                    <a:pt x="2080" y="547"/>
                  </a:lnTo>
                  <a:lnTo>
                    <a:pt x="2086" y="548"/>
                  </a:lnTo>
                  <a:lnTo>
                    <a:pt x="2092" y="549"/>
                  </a:lnTo>
                  <a:lnTo>
                    <a:pt x="2099" y="550"/>
                  </a:lnTo>
                  <a:lnTo>
                    <a:pt x="2105" y="550"/>
                  </a:lnTo>
                  <a:lnTo>
                    <a:pt x="2111" y="551"/>
                  </a:lnTo>
                  <a:lnTo>
                    <a:pt x="2117" y="551"/>
                  </a:lnTo>
                  <a:lnTo>
                    <a:pt x="2123" y="552"/>
                  </a:lnTo>
                  <a:lnTo>
                    <a:pt x="2129" y="552"/>
                  </a:lnTo>
                  <a:lnTo>
                    <a:pt x="2134" y="553"/>
                  </a:lnTo>
                  <a:lnTo>
                    <a:pt x="2140" y="553"/>
                  </a:lnTo>
                  <a:lnTo>
                    <a:pt x="2146" y="553"/>
                  </a:lnTo>
                  <a:lnTo>
                    <a:pt x="2153" y="554"/>
                  </a:lnTo>
                  <a:lnTo>
                    <a:pt x="2159" y="554"/>
                  </a:lnTo>
                  <a:lnTo>
                    <a:pt x="2165" y="554"/>
                  </a:lnTo>
                  <a:lnTo>
                    <a:pt x="2171" y="554"/>
                  </a:lnTo>
                  <a:lnTo>
                    <a:pt x="2177" y="554"/>
                  </a:lnTo>
                  <a:lnTo>
                    <a:pt x="2183" y="554"/>
                  </a:lnTo>
                  <a:lnTo>
                    <a:pt x="2189" y="553"/>
                  </a:lnTo>
                  <a:lnTo>
                    <a:pt x="2195" y="553"/>
                  </a:lnTo>
                  <a:lnTo>
                    <a:pt x="2202" y="552"/>
                  </a:lnTo>
                  <a:lnTo>
                    <a:pt x="2208" y="551"/>
                  </a:lnTo>
                  <a:lnTo>
                    <a:pt x="2214" y="550"/>
                  </a:lnTo>
                  <a:lnTo>
                    <a:pt x="2220" y="548"/>
                  </a:lnTo>
                  <a:lnTo>
                    <a:pt x="2226" y="547"/>
                  </a:lnTo>
                  <a:lnTo>
                    <a:pt x="2233" y="545"/>
                  </a:lnTo>
                  <a:lnTo>
                    <a:pt x="2239" y="543"/>
                  </a:lnTo>
                  <a:lnTo>
                    <a:pt x="2245" y="541"/>
                  </a:lnTo>
                  <a:lnTo>
                    <a:pt x="2251" y="538"/>
                  </a:lnTo>
                  <a:lnTo>
                    <a:pt x="2257" y="536"/>
                  </a:lnTo>
                  <a:lnTo>
                    <a:pt x="2263" y="533"/>
                  </a:lnTo>
                  <a:lnTo>
                    <a:pt x="2269" y="530"/>
                  </a:lnTo>
                  <a:lnTo>
                    <a:pt x="2276" y="527"/>
                  </a:lnTo>
                  <a:lnTo>
                    <a:pt x="2282" y="524"/>
                  </a:lnTo>
                  <a:lnTo>
                    <a:pt x="2288" y="520"/>
                  </a:lnTo>
                  <a:lnTo>
                    <a:pt x="2294" y="517"/>
                  </a:lnTo>
                  <a:lnTo>
                    <a:pt x="2300" y="513"/>
                  </a:lnTo>
                  <a:lnTo>
                    <a:pt x="2306" y="510"/>
                  </a:lnTo>
                  <a:lnTo>
                    <a:pt x="2312" y="506"/>
                  </a:lnTo>
                  <a:lnTo>
                    <a:pt x="2319" y="502"/>
                  </a:lnTo>
                  <a:lnTo>
                    <a:pt x="2325" y="499"/>
                  </a:lnTo>
                  <a:lnTo>
                    <a:pt x="2331" y="495"/>
                  </a:lnTo>
                  <a:lnTo>
                    <a:pt x="2337" y="491"/>
                  </a:lnTo>
                  <a:lnTo>
                    <a:pt x="2343" y="487"/>
                  </a:lnTo>
                  <a:lnTo>
                    <a:pt x="2350" y="484"/>
                  </a:lnTo>
                  <a:lnTo>
                    <a:pt x="2356" y="480"/>
                  </a:lnTo>
                  <a:lnTo>
                    <a:pt x="2362" y="476"/>
                  </a:lnTo>
                  <a:lnTo>
                    <a:pt x="2368" y="473"/>
                  </a:lnTo>
                  <a:lnTo>
                    <a:pt x="2374" y="470"/>
                  </a:lnTo>
                  <a:lnTo>
                    <a:pt x="2380" y="467"/>
                  </a:lnTo>
                  <a:lnTo>
                    <a:pt x="2386" y="464"/>
                  </a:lnTo>
                  <a:lnTo>
                    <a:pt x="2393" y="461"/>
                  </a:lnTo>
                  <a:lnTo>
                    <a:pt x="2399" y="458"/>
                  </a:lnTo>
                  <a:lnTo>
                    <a:pt x="2405" y="456"/>
                  </a:lnTo>
                  <a:lnTo>
                    <a:pt x="2411" y="454"/>
                  </a:lnTo>
                  <a:lnTo>
                    <a:pt x="2417" y="452"/>
                  </a:lnTo>
                  <a:lnTo>
                    <a:pt x="2423" y="450"/>
                  </a:lnTo>
                  <a:lnTo>
                    <a:pt x="2429" y="449"/>
                  </a:lnTo>
                  <a:lnTo>
                    <a:pt x="2435" y="448"/>
                  </a:lnTo>
                  <a:lnTo>
                    <a:pt x="2442" y="446"/>
                  </a:lnTo>
                  <a:lnTo>
                    <a:pt x="2448" y="445"/>
                  </a:lnTo>
                  <a:lnTo>
                    <a:pt x="2454" y="445"/>
                  </a:lnTo>
                  <a:lnTo>
                    <a:pt x="2460" y="444"/>
                  </a:lnTo>
                  <a:lnTo>
                    <a:pt x="2466" y="444"/>
                  </a:lnTo>
                  <a:lnTo>
                    <a:pt x="2473" y="444"/>
                  </a:lnTo>
                  <a:lnTo>
                    <a:pt x="2479" y="444"/>
                  </a:lnTo>
                  <a:lnTo>
                    <a:pt x="2485" y="444"/>
                  </a:lnTo>
                  <a:lnTo>
                    <a:pt x="2491" y="444"/>
                  </a:lnTo>
                  <a:lnTo>
                    <a:pt x="2497" y="445"/>
                  </a:lnTo>
                  <a:lnTo>
                    <a:pt x="2503" y="445"/>
                  </a:lnTo>
                  <a:lnTo>
                    <a:pt x="2509" y="446"/>
                  </a:lnTo>
                  <a:lnTo>
                    <a:pt x="2516" y="446"/>
                  </a:lnTo>
                  <a:lnTo>
                    <a:pt x="2522" y="447"/>
                  </a:lnTo>
                  <a:lnTo>
                    <a:pt x="2528" y="448"/>
                  </a:lnTo>
                  <a:lnTo>
                    <a:pt x="2534" y="448"/>
                  </a:lnTo>
                  <a:lnTo>
                    <a:pt x="2540" y="449"/>
                  </a:lnTo>
                  <a:lnTo>
                    <a:pt x="2546" y="450"/>
                  </a:lnTo>
                  <a:lnTo>
                    <a:pt x="2552" y="450"/>
                  </a:lnTo>
                  <a:lnTo>
                    <a:pt x="2559" y="451"/>
                  </a:lnTo>
                  <a:lnTo>
                    <a:pt x="2565" y="451"/>
                  </a:lnTo>
                  <a:lnTo>
                    <a:pt x="2571" y="451"/>
                  </a:lnTo>
                  <a:lnTo>
                    <a:pt x="2577" y="452"/>
                  </a:lnTo>
                  <a:lnTo>
                    <a:pt x="2583" y="452"/>
                  </a:lnTo>
                  <a:lnTo>
                    <a:pt x="2590" y="452"/>
                  </a:lnTo>
                  <a:lnTo>
                    <a:pt x="2596" y="451"/>
                  </a:lnTo>
                  <a:lnTo>
                    <a:pt x="2602" y="451"/>
                  </a:lnTo>
                  <a:lnTo>
                    <a:pt x="2608" y="450"/>
                  </a:lnTo>
                  <a:lnTo>
                    <a:pt x="2614" y="449"/>
                  </a:lnTo>
                  <a:lnTo>
                    <a:pt x="2620" y="448"/>
                  </a:lnTo>
                  <a:lnTo>
                    <a:pt x="2626" y="447"/>
                  </a:lnTo>
                  <a:lnTo>
                    <a:pt x="2633" y="445"/>
                  </a:lnTo>
                  <a:lnTo>
                    <a:pt x="2639" y="443"/>
                  </a:lnTo>
                  <a:lnTo>
                    <a:pt x="2645" y="442"/>
                  </a:lnTo>
                  <a:lnTo>
                    <a:pt x="2651" y="439"/>
                  </a:lnTo>
                  <a:lnTo>
                    <a:pt x="2657" y="437"/>
                  </a:lnTo>
                  <a:lnTo>
                    <a:pt x="2663" y="434"/>
                  </a:lnTo>
                  <a:lnTo>
                    <a:pt x="2669" y="432"/>
                  </a:lnTo>
                  <a:lnTo>
                    <a:pt x="2675" y="429"/>
                  </a:lnTo>
                  <a:lnTo>
                    <a:pt x="2682" y="426"/>
                  </a:lnTo>
                  <a:lnTo>
                    <a:pt x="2688" y="422"/>
                  </a:lnTo>
                  <a:lnTo>
                    <a:pt x="2694" y="419"/>
                  </a:lnTo>
                  <a:lnTo>
                    <a:pt x="2700" y="416"/>
                  </a:lnTo>
                  <a:lnTo>
                    <a:pt x="2706" y="412"/>
                  </a:lnTo>
                  <a:lnTo>
                    <a:pt x="2713" y="408"/>
                  </a:lnTo>
                  <a:lnTo>
                    <a:pt x="2719" y="404"/>
                  </a:lnTo>
                  <a:lnTo>
                    <a:pt x="2725" y="401"/>
                  </a:lnTo>
                  <a:lnTo>
                    <a:pt x="2731" y="397"/>
                  </a:lnTo>
                  <a:lnTo>
                    <a:pt x="2737" y="393"/>
                  </a:lnTo>
                  <a:lnTo>
                    <a:pt x="2743" y="389"/>
                  </a:lnTo>
                  <a:lnTo>
                    <a:pt x="2749" y="385"/>
                  </a:lnTo>
                  <a:lnTo>
                    <a:pt x="2756" y="381"/>
                  </a:lnTo>
                  <a:lnTo>
                    <a:pt x="2762" y="377"/>
                  </a:lnTo>
                  <a:lnTo>
                    <a:pt x="2768" y="374"/>
                  </a:lnTo>
                  <a:lnTo>
                    <a:pt x="2774" y="370"/>
                  </a:lnTo>
                  <a:lnTo>
                    <a:pt x="2780" y="367"/>
                  </a:lnTo>
                  <a:lnTo>
                    <a:pt x="2786" y="363"/>
                  </a:lnTo>
                  <a:lnTo>
                    <a:pt x="2792" y="360"/>
                  </a:lnTo>
                  <a:lnTo>
                    <a:pt x="2799" y="357"/>
                  </a:lnTo>
                  <a:lnTo>
                    <a:pt x="2805" y="354"/>
                  </a:lnTo>
                  <a:lnTo>
                    <a:pt x="2811" y="352"/>
                  </a:lnTo>
                  <a:lnTo>
                    <a:pt x="2817" y="349"/>
                  </a:lnTo>
                  <a:lnTo>
                    <a:pt x="2823" y="347"/>
                  </a:lnTo>
                  <a:lnTo>
                    <a:pt x="2830" y="344"/>
                  </a:lnTo>
                  <a:lnTo>
                    <a:pt x="2836" y="343"/>
                  </a:lnTo>
                  <a:lnTo>
                    <a:pt x="2842" y="341"/>
                  </a:lnTo>
                  <a:lnTo>
                    <a:pt x="2848" y="340"/>
                  </a:lnTo>
                  <a:lnTo>
                    <a:pt x="2854" y="338"/>
                  </a:lnTo>
                  <a:lnTo>
                    <a:pt x="2860" y="337"/>
                  </a:lnTo>
                  <a:lnTo>
                    <a:pt x="2866" y="337"/>
                  </a:lnTo>
                  <a:lnTo>
                    <a:pt x="2873" y="336"/>
                  </a:lnTo>
                  <a:lnTo>
                    <a:pt x="2879" y="335"/>
                  </a:lnTo>
                  <a:lnTo>
                    <a:pt x="2885" y="335"/>
                  </a:lnTo>
                  <a:lnTo>
                    <a:pt x="2891" y="335"/>
                  </a:lnTo>
                  <a:lnTo>
                    <a:pt x="2897" y="335"/>
                  </a:lnTo>
                  <a:lnTo>
                    <a:pt x="2903" y="335"/>
                  </a:lnTo>
                  <a:lnTo>
                    <a:pt x="2909" y="335"/>
                  </a:lnTo>
                  <a:lnTo>
                    <a:pt x="2915" y="336"/>
                  </a:lnTo>
                  <a:lnTo>
                    <a:pt x="2922" y="337"/>
                  </a:lnTo>
                  <a:lnTo>
                    <a:pt x="2928" y="337"/>
                  </a:lnTo>
                  <a:lnTo>
                    <a:pt x="2934" y="338"/>
                  </a:lnTo>
                  <a:lnTo>
                    <a:pt x="2940" y="339"/>
                  </a:lnTo>
                  <a:lnTo>
                    <a:pt x="2946" y="340"/>
                  </a:lnTo>
                  <a:lnTo>
                    <a:pt x="2953" y="340"/>
                  </a:lnTo>
                  <a:lnTo>
                    <a:pt x="2959" y="341"/>
                  </a:lnTo>
                  <a:lnTo>
                    <a:pt x="2965" y="342"/>
                  </a:lnTo>
                  <a:lnTo>
                    <a:pt x="2971" y="343"/>
                  </a:lnTo>
                  <a:lnTo>
                    <a:pt x="2977" y="343"/>
                  </a:lnTo>
                  <a:lnTo>
                    <a:pt x="2983" y="344"/>
                  </a:lnTo>
                  <a:lnTo>
                    <a:pt x="2989" y="344"/>
                  </a:lnTo>
                  <a:lnTo>
                    <a:pt x="2996" y="344"/>
                  </a:lnTo>
                  <a:lnTo>
                    <a:pt x="3002" y="344"/>
                  </a:lnTo>
                  <a:lnTo>
                    <a:pt x="3008" y="344"/>
                  </a:lnTo>
                  <a:lnTo>
                    <a:pt x="3014" y="344"/>
                  </a:lnTo>
                  <a:lnTo>
                    <a:pt x="3020" y="344"/>
                  </a:lnTo>
                  <a:lnTo>
                    <a:pt x="3026" y="343"/>
                  </a:lnTo>
                  <a:lnTo>
                    <a:pt x="3032" y="343"/>
                  </a:lnTo>
                  <a:lnTo>
                    <a:pt x="3039" y="342"/>
                  </a:lnTo>
                  <a:lnTo>
                    <a:pt x="3045" y="341"/>
                  </a:lnTo>
                  <a:lnTo>
                    <a:pt x="3051" y="340"/>
                  </a:lnTo>
                  <a:lnTo>
                    <a:pt x="3057" y="338"/>
                  </a:lnTo>
                  <a:lnTo>
                    <a:pt x="3063" y="336"/>
                  </a:lnTo>
                  <a:lnTo>
                    <a:pt x="3070" y="334"/>
                  </a:lnTo>
                  <a:lnTo>
                    <a:pt x="3076" y="332"/>
                  </a:lnTo>
                  <a:lnTo>
                    <a:pt x="3082" y="330"/>
                  </a:lnTo>
                  <a:lnTo>
                    <a:pt x="3088" y="327"/>
                  </a:lnTo>
                  <a:lnTo>
                    <a:pt x="3094" y="325"/>
                  </a:lnTo>
                  <a:lnTo>
                    <a:pt x="3100" y="322"/>
                  </a:lnTo>
                  <a:lnTo>
                    <a:pt x="3106" y="319"/>
                  </a:lnTo>
                  <a:lnTo>
                    <a:pt x="3113" y="315"/>
                  </a:lnTo>
                  <a:lnTo>
                    <a:pt x="3119" y="312"/>
                  </a:lnTo>
                  <a:lnTo>
                    <a:pt x="3125" y="308"/>
                  </a:lnTo>
                  <a:lnTo>
                    <a:pt x="3131" y="305"/>
                  </a:lnTo>
                  <a:lnTo>
                    <a:pt x="3137" y="301"/>
                  </a:lnTo>
                  <a:lnTo>
                    <a:pt x="3143" y="298"/>
                  </a:lnTo>
                  <a:lnTo>
                    <a:pt x="3149" y="293"/>
                  </a:lnTo>
                  <a:lnTo>
                    <a:pt x="3155" y="290"/>
                  </a:lnTo>
                  <a:lnTo>
                    <a:pt x="3162" y="286"/>
                  </a:lnTo>
                  <a:lnTo>
                    <a:pt x="3168" y="282"/>
                  </a:lnTo>
                  <a:lnTo>
                    <a:pt x="3174" y="278"/>
                  </a:lnTo>
                  <a:lnTo>
                    <a:pt x="3180" y="274"/>
                  </a:lnTo>
                  <a:lnTo>
                    <a:pt x="3186" y="270"/>
                  </a:lnTo>
                  <a:lnTo>
                    <a:pt x="3193" y="266"/>
                  </a:lnTo>
                  <a:lnTo>
                    <a:pt x="3199" y="263"/>
                  </a:lnTo>
                  <a:lnTo>
                    <a:pt x="3205" y="259"/>
                  </a:lnTo>
                  <a:lnTo>
                    <a:pt x="3211" y="256"/>
                  </a:lnTo>
                  <a:lnTo>
                    <a:pt x="3217" y="253"/>
                  </a:lnTo>
                  <a:lnTo>
                    <a:pt x="3223" y="250"/>
                  </a:lnTo>
                  <a:lnTo>
                    <a:pt x="3229" y="246"/>
                  </a:lnTo>
                  <a:lnTo>
                    <a:pt x="3236" y="244"/>
                  </a:lnTo>
                  <a:lnTo>
                    <a:pt x="3242" y="241"/>
                  </a:lnTo>
                  <a:lnTo>
                    <a:pt x="3248" y="238"/>
                  </a:lnTo>
                  <a:lnTo>
                    <a:pt x="3254" y="236"/>
                  </a:lnTo>
                  <a:lnTo>
                    <a:pt x="3260" y="234"/>
                  </a:lnTo>
                  <a:lnTo>
                    <a:pt x="3266" y="232"/>
                  </a:lnTo>
                  <a:lnTo>
                    <a:pt x="3272" y="230"/>
                  </a:lnTo>
                  <a:lnTo>
                    <a:pt x="3279" y="229"/>
                  </a:lnTo>
                  <a:lnTo>
                    <a:pt x="3285" y="228"/>
                  </a:lnTo>
                  <a:lnTo>
                    <a:pt x="3291" y="227"/>
                  </a:lnTo>
                  <a:lnTo>
                    <a:pt x="3297" y="226"/>
                  </a:lnTo>
                  <a:lnTo>
                    <a:pt x="3303" y="225"/>
                  </a:lnTo>
                  <a:lnTo>
                    <a:pt x="3310" y="225"/>
                  </a:lnTo>
                  <a:lnTo>
                    <a:pt x="3316" y="224"/>
                  </a:lnTo>
                  <a:lnTo>
                    <a:pt x="3322" y="224"/>
                  </a:lnTo>
                  <a:lnTo>
                    <a:pt x="3328" y="224"/>
                  </a:lnTo>
                  <a:lnTo>
                    <a:pt x="3334" y="224"/>
                  </a:lnTo>
                  <a:lnTo>
                    <a:pt x="3340" y="225"/>
                  </a:lnTo>
                  <a:lnTo>
                    <a:pt x="3346" y="225"/>
                  </a:lnTo>
                  <a:lnTo>
                    <a:pt x="3353" y="226"/>
                  </a:lnTo>
                  <a:lnTo>
                    <a:pt x="3359" y="226"/>
                  </a:lnTo>
                  <a:lnTo>
                    <a:pt x="3365" y="227"/>
                  </a:lnTo>
                  <a:lnTo>
                    <a:pt x="3371" y="228"/>
                  </a:lnTo>
                  <a:lnTo>
                    <a:pt x="3377" y="229"/>
                  </a:lnTo>
                  <a:lnTo>
                    <a:pt x="3383" y="229"/>
                  </a:lnTo>
                  <a:lnTo>
                    <a:pt x="3389" y="230"/>
                  </a:lnTo>
                  <a:lnTo>
                    <a:pt x="3395" y="231"/>
                  </a:lnTo>
                  <a:lnTo>
                    <a:pt x="3402" y="232"/>
                  </a:lnTo>
                  <a:lnTo>
                    <a:pt x="3408" y="232"/>
                  </a:lnTo>
                  <a:lnTo>
                    <a:pt x="3414" y="233"/>
                  </a:lnTo>
                  <a:lnTo>
                    <a:pt x="3420" y="233"/>
                  </a:lnTo>
                  <a:lnTo>
                    <a:pt x="3426" y="233"/>
                  </a:lnTo>
                  <a:lnTo>
                    <a:pt x="3433" y="234"/>
                  </a:lnTo>
                  <a:lnTo>
                    <a:pt x="3439" y="234"/>
                  </a:lnTo>
                  <a:lnTo>
                    <a:pt x="3445" y="234"/>
                  </a:lnTo>
                  <a:lnTo>
                    <a:pt x="3451" y="233"/>
                  </a:lnTo>
                  <a:lnTo>
                    <a:pt x="3457" y="233"/>
                  </a:lnTo>
                  <a:lnTo>
                    <a:pt x="3463" y="233"/>
                  </a:lnTo>
                  <a:lnTo>
                    <a:pt x="3469" y="232"/>
                  </a:lnTo>
                  <a:lnTo>
                    <a:pt x="3476" y="231"/>
                  </a:lnTo>
                  <a:lnTo>
                    <a:pt x="3482" y="230"/>
                  </a:lnTo>
                  <a:lnTo>
                    <a:pt x="3488" y="229"/>
                  </a:lnTo>
                  <a:lnTo>
                    <a:pt x="3494" y="227"/>
                  </a:lnTo>
                  <a:lnTo>
                    <a:pt x="3500" y="225"/>
                  </a:lnTo>
                  <a:lnTo>
                    <a:pt x="3506" y="223"/>
                  </a:lnTo>
                  <a:lnTo>
                    <a:pt x="3512" y="221"/>
                  </a:lnTo>
                  <a:lnTo>
                    <a:pt x="3519" y="219"/>
                  </a:lnTo>
                  <a:lnTo>
                    <a:pt x="3525" y="216"/>
                  </a:lnTo>
                  <a:lnTo>
                    <a:pt x="3531" y="214"/>
                  </a:lnTo>
                  <a:lnTo>
                    <a:pt x="3537" y="211"/>
                  </a:lnTo>
                  <a:lnTo>
                    <a:pt x="3543" y="208"/>
                  </a:lnTo>
                  <a:lnTo>
                    <a:pt x="3550" y="205"/>
                  </a:lnTo>
                  <a:lnTo>
                    <a:pt x="3556" y="201"/>
                  </a:lnTo>
                  <a:lnTo>
                    <a:pt x="3562" y="198"/>
                  </a:lnTo>
                  <a:lnTo>
                    <a:pt x="3568" y="194"/>
                  </a:lnTo>
                  <a:lnTo>
                    <a:pt x="3574" y="190"/>
                  </a:lnTo>
                  <a:lnTo>
                    <a:pt x="3580" y="187"/>
                  </a:lnTo>
                  <a:lnTo>
                    <a:pt x="3586" y="183"/>
                  </a:lnTo>
                  <a:lnTo>
                    <a:pt x="3593" y="179"/>
                  </a:lnTo>
                  <a:lnTo>
                    <a:pt x="3599" y="175"/>
                  </a:lnTo>
                  <a:lnTo>
                    <a:pt x="3605" y="172"/>
                  </a:lnTo>
                  <a:lnTo>
                    <a:pt x="3611" y="167"/>
                  </a:lnTo>
                  <a:lnTo>
                    <a:pt x="3617" y="164"/>
                  </a:lnTo>
                  <a:lnTo>
                    <a:pt x="3623" y="160"/>
                  </a:lnTo>
                  <a:lnTo>
                    <a:pt x="3629" y="156"/>
                  </a:lnTo>
                  <a:lnTo>
                    <a:pt x="3635" y="152"/>
                  </a:lnTo>
                  <a:lnTo>
                    <a:pt x="3642" y="149"/>
                  </a:lnTo>
                  <a:lnTo>
                    <a:pt x="3648" y="146"/>
                  </a:lnTo>
                  <a:lnTo>
                    <a:pt x="3654" y="142"/>
                  </a:lnTo>
                  <a:lnTo>
                    <a:pt x="3660" y="139"/>
                  </a:lnTo>
                  <a:lnTo>
                    <a:pt x="3666" y="136"/>
                  </a:lnTo>
                  <a:lnTo>
                    <a:pt x="3673" y="133"/>
                  </a:lnTo>
                  <a:lnTo>
                    <a:pt x="3679" y="130"/>
                  </a:lnTo>
                  <a:lnTo>
                    <a:pt x="3685" y="128"/>
                  </a:lnTo>
                  <a:lnTo>
                    <a:pt x="3691" y="125"/>
                  </a:lnTo>
                  <a:lnTo>
                    <a:pt x="3697" y="123"/>
                  </a:lnTo>
                  <a:lnTo>
                    <a:pt x="3703" y="121"/>
                  </a:lnTo>
                  <a:lnTo>
                    <a:pt x="3709" y="120"/>
                  </a:lnTo>
                  <a:lnTo>
                    <a:pt x="3716" y="118"/>
                  </a:lnTo>
                  <a:lnTo>
                    <a:pt x="3722" y="117"/>
                  </a:lnTo>
                  <a:lnTo>
                    <a:pt x="3728" y="116"/>
                  </a:lnTo>
                  <a:lnTo>
                    <a:pt x="3734" y="115"/>
                  </a:lnTo>
                  <a:lnTo>
                    <a:pt x="3740" y="114"/>
                  </a:lnTo>
                  <a:lnTo>
                    <a:pt x="3746" y="113"/>
                  </a:lnTo>
                  <a:lnTo>
                    <a:pt x="3752" y="113"/>
                  </a:lnTo>
                  <a:lnTo>
                    <a:pt x="3759" y="113"/>
                  </a:lnTo>
                  <a:lnTo>
                    <a:pt x="3765" y="112"/>
                  </a:lnTo>
                  <a:lnTo>
                    <a:pt x="3771" y="112"/>
                  </a:lnTo>
                  <a:lnTo>
                    <a:pt x="3777" y="113"/>
                  </a:lnTo>
                  <a:lnTo>
                    <a:pt x="3783" y="113"/>
                  </a:lnTo>
                  <a:lnTo>
                    <a:pt x="3790" y="113"/>
                  </a:lnTo>
                  <a:lnTo>
                    <a:pt x="3796" y="114"/>
                  </a:lnTo>
                  <a:lnTo>
                    <a:pt x="3802" y="115"/>
                  </a:lnTo>
                  <a:lnTo>
                    <a:pt x="3808" y="115"/>
                  </a:lnTo>
                  <a:lnTo>
                    <a:pt x="3814" y="116"/>
                  </a:lnTo>
                  <a:lnTo>
                    <a:pt x="3820" y="116"/>
                  </a:lnTo>
                  <a:lnTo>
                    <a:pt x="3826" y="117"/>
                  </a:lnTo>
                  <a:lnTo>
                    <a:pt x="3833" y="118"/>
                  </a:lnTo>
                  <a:lnTo>
                    <a:pt x="3839" y="119"/>
                  </a:lnTo>
                  <a:lnTo>
                    <a:pt x="3845" y="119"/>
                  </a:lnTo>
                  <a:lnTo>
                    <a:pt x="3851" y="120"/>
                  </a:lnTo>
                  <a:lnTo>
                    <a:pt x="3857" y="121"/>
                  </a:lnTo>
                  <a:lnTo>
                    <a:pt x="3863" y="121"/>
                  </a:lnTo>
                  <a:lnTo>
                    <a:pt x="3869" y="121"/>
                  </a:lnTo>
                  <a:lnTo>
                    <a:pt x="3875" y="121"/>
                  </a:lnTo>
                  <a:lnTo>
                    <a:pt x="3882" y="121"/>
                  </a:lnTo>
                  <a:lnTo>
                    <a:pt x="3888" y="121"/>
                  </a:lnTo>
                  <a:lnTo>
                    <a:pt x="3894" y="121"/>
                  </a:lnTo>
                  <a:lnTo>
                    <a:pt x="3900" y="121"/>
                  </a:lnTo>
                  <a:lnTo>
                    <a:pt x="3906" y="120"/>
                  </a:lnTo>
                  <a:lnTo>
                    <a:pt x="3913" y="119"/>
                  </a:lnTo>
                  <a:lnTo>
                    <a:pt x="3919" y="118"/>
                  </a:lnTo>
                  <a:lnTo>
                    <a:pt x="3925" y="117"/>
                  </a:lnTo>
                  <a:lnTo>
                    <a:pt x="3931" y="116"/>
                  </a:lnTo>
                  <a:lnTo>
                    <a:pt x="3937" y="114"/>
                  </a:lnTo>
                  <a:lnTo>
                    <a:pt x="3943" y="113"/>
                  </a:lnTo>
                  <a:lnTo>
                    <a:pt x="3949" y="111"/>
                  </a:lnTo>
                  <a:lnTo>
                    <a:pt x="3956" y="109"/>
                  </a:lnTo>
                  <a:lnTo>
                    <a:pt x="3962" y="106"/>
                  </a:lnTo>
                  <a:lnTo>
                    <a:pt x="3968" y="104"/>
                  </a:lnTo>
                  <a:lnTo>
                    <a:pt x="3974" y="101"/>
                  </a:lnTo>
                  <a:lnTo>
                    <a:pt x="3980" y="98"/>
                  </a:lnTo>
                  <a:lnTo>
                    <a:pt x="3986" y="95"/>
                  </a:lnTo>
                  <a:lnTo>
                    <a:pt x="3992" y="92"/>
                  </a:lnTo>
                  <a:lnTo>
                    <a:pt x="3999" y="89"/>
                  </a:lnTo>
                  <a:lnTo>
                    <a:pt x="4005" y="85"/>
                  </a:lnTo>
                  <a:lnTo>
                    <a:pt x="4011" y="82"/>
                  </a:lnTo>
                  <a:lnTo>
                    <a:pt x="4017" y="78"/>
                  </a:lnTo>
                  <a:lnTo>
                    <a:pt x="4023" y="75"/>
                  </a:lnTo>
                  <a:lnTo>
                    <a:pt x="4030" y="71"/>
                  </a:lnTo>
                  <a:lnTo>
                    <a:pt x="4036" y="67"/>
                  </a:lnTo>
                  <a:lnTo>
                    <a:pt x="4042" y="63"/>
                  </a:lnTo>
                  <a:lnTo>
                    <a:pt x="4048" y="59"/>
                  </a:lnTo>
                  <a:lnTo>
                    <a:pt x="4054" y="56"/>
                  </a:lnTo>
                  <a:lnTo>
                    <a:pt x="4060" y="52"/>
                  </a:lnTo>
                  <a:lnTo>
                    <a:pt x="4066" y="48"/>
                  </a:lnTo>
                  <a:lnTo>
                    <a:pt x="4073" y="44"/>
                  </a:lnTo>
                  <a:lnTo>
                    <a:pt x="4079" y="41"/>
                  </a:lnTo>
                  <a:lnTo>
                    <a:pt x="4085" y="37"/>
                  </a:lnTo>
                  <a:lnTo>
                    <a:pt x="4091" y="34"/>
                  </a:lnTo>
                  <a:lnTo>
                    <a:pt x="4097" y="31"/>
                  </a:lnTo>
                  <a:lnTo>
                    <a:pt x="4103" y="27"/>
                  </a:lnTo>
                  <a:lnTo>
                    <a:pt x="4109" y="24"/>
                  </a:lnTo>
                  <a:lnTo>
                    <a:pt x="4115" y="21"/>
                  </a:lnTo>
                  <a:lnTo>
                    <a:pt x="4122" y="19"/>
                  </a:lnTo>
                  <a:lnTo>
                    <a:pt x="4128" y="16"/>
                  </a:lnTo>
                  <a:lnTo>
                    <a:pt x="4134" y="14"/>
                  </a:lnTo>
                  <a:lnTo>
                    <a:pt x="4140" y="11"/>
                  </a:lnTo>
                  <a:lnTo>
                    <a:pt x="4146" y="9"/>
                  </a:lnTo>
                  <a:lnTo>
                    <a:pt x="4153" y="8"/>
                  </a:lnTo>
                  <a:lnTo>
                    <a:pt x="4159" y="6"/>
                  </a:lnTo>
                  <a:lnTo>
                    <a:pt x="4165" y="4"/>
                  </a:lnTo>
                  <a:lnTo>
                    <a:pt x="4171" y="3"/>
                  </a:lnTo>
                  <a:lnTo>
                    <a:pt x="4177" y="2"/>
                  </a:lnTo>
                  <a:lnTo>
                    <a:pt x="4183" y="1"/>
                  </a:lnTo>
                  <a:lnTo>
                    <a:pt x="4189" y="1"/>
                  </a:lnTo>
                  <a:lnTo>
                    <a:pt x="4196" y="0"/>
                  </a:lnTo>
                  <a:lnTo>
                    <a:pt x="4202" y="0"/>
                  </a:lnTo>
                  <a:lnTo>
                    <a:pt x="4208" y="0"/>
                  </a:lnTo>
                  <a:lnTo>
                    <a:pt x="4214" y="0"/>
                  </a:lnTo>
                  <a:lnTo>
                    <a:pt x="4220" y="0"/>
                  </a:lnTo>
                  <a:lnTo>
                    <a:pt x="4226" y="0"/>
                  </a:lnTo>
                  <a:lnTo>
                    <a:pt x="4232" y="1"/>
                  </a:lnTo>
                  <a:lnTo>
                    <a:pt x="4239" y="1"/>
                  </a:lnTo>
                  <a:lnTo>
                    <a:pt x="4245" y="1"/>
                  </a:lnTo>
                  <a:lnTo>
                    <a:pt x="4251" y="2"/>
                  </a:lnTo>
                  <a:lnTo>
                    <a:pt x="4257" y="3"/>
                  </a:lnTo>
                </a:path>
              </a:pathLst>
            </a:custGeom>
            <a:noFill/>
            <a:ln w="38100" cap="flat">
              <a:solidFill>
                <a:srgbClr val="5FC8C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auto">
            <a:xfrm>
              <a:off x="4808793" y="2332579"/>
              <a:ext cx="1617648" cy="69647"/>
            </a:xfrm>
            <a:custGeom>
              <a:avLst/>
              <a:gdLst>
                <a:gd name="T0" fmla="*/ 62 w 4257"/>
                <a:gd name="T1" fmla="*/ 135 h 147"/>
                <a:gd name="T2" fmla="*/ 130 w 4257"/>
                <a:gd name="T3" fmla="*/ 134 h 147"/>
                <a:gd name="T4" fmla="*/ 197 w 4257"/>
                <a:gd name="T5" fmla="*/ 133 h 147"/>
                <a:gd name="T6" fmla="*/ 265 w 4257"/>
                <a:gd name="T7" fmla="*/ 132 h 147"/>
                <a:gd name="T8" fmla="*/ 332 w 4257"/>
                <a:gd name="T9" fmla="*/ 130 h 147"/>
                <a:gd name="T10" fmla="*/ 400 w 4257"/>
                <a:gd name="T11" fmla="*/ 129 h 147"/>
                <a:gd name="T12" fmla="*/ 468 w 4257"/>
                <a:gd name="T13" fmla="*/ 129 h 147"/>
                <a:gd name="T14" fmla="*/ 536 w 4257"/>
                <a:gd name="T15" fmla="*/ 129 h 147"/>
                <a:gd name="T16" fmla="*/ 603 w 4257"/>
                <a:gd name="T17" fmla="*/ 126 h 147"/>
                <a:gd name="T18" fmla="*/ 671 w 4257"/>
                <a:gd name="T19" fmla="*/ 121 h 147"/>
                <a:gd name="T20" fmla="*/ 739 w 4257"/>
                <a:gd name="T21" fmla="*/ 116 h 147"/>
                <a:gd name="T22" fmla="*/ 806 w 4257"/>
                <a:gd name="T23" fmla="*/ 113 h 147"/>
                <a:gd name="T24" fmla="*/ 874 w 4257"/>
                <a:gd name="T25" fmla="*/ 113 h 147"/>
                <a:gd name="T26" fmla="*/ 942 w 4257"/>
                <a:gd name="T27" fmla="*/ 113 h 147"/>
                <a:gd name="T28" fmla="*/ 1009 w 4257"/>
                <a:gd name="T29" fmla="*/ 110 h 147"/>
                <a:gd name="T30" fmla="*/ 1077 w 4257"/>
                <a:gd name="T31" fmla="*/ 103 h 147"/>
                <a:gd name="T32" fmla="*/ 1145 w 4257"/>
                <a:gd name="T33" fmla="*/ 94 h 147"/>
                <a:gd name="T34" fmla="*/ 1213 w 4257"/>
                <a:gd name="T35" fmla="*/ 88 h 147"/>
                <a:gd name="T36" fmla="*/ 1280 w 4257"/>
                <a:gd name="T37" fmla="*/ 86 h 147"/>
                <a:gd name="T38" fmla="*/ 1348 w 4257"/>
                <a:gd name="T39" fmla="*/ 86 h 147"/>
                <a:gd name="T40" fmla="*/ 1415 w 4257"/>
                <a:gd name="T41" fmla="*/ 83 h 147"/>
                <a:gd name="T42" fmla="*/ 1483 w 4257"/>
                <a:gd name="T43" fmla="*/ 75 h 147"/>
                <a:gd name="T44" fmla="*/ 1551 w 4257"/>
                <a:gd name="T45" fmla="*/ 63 h 147"/>
                <a:gd name="T46" fmla="*/ 1619 w 4257"/>
                <a:gd name="T47" fmla="*/ 54 h 147"/>
                <a:gd name="T48" fmla="*/ 1686 w 4257"/>
                <a:gd name="T49" fmla="*/ 49 h 147"/>
                <a:gd name="T50" fmla="*/ 1754 w 4257"/>
                <a:gd name="T51" fmla="*/ 49 h 147"/>
                <a:gd name="T52" fmla="*/ 1822 w 4257"/>
                <a:gd name="T53" fmla="*/ 45 h 147"/>
                <a:gd name="T54" fmla="*/ 1889 w 4257"/>
                <a:gd name="T55" fmla="*/ 34 h 147"/>
                <a:gd name="T56" fmla="*/ 1957 w 4257"/>
                <a:gd name="T57" fmla="*/ 20 h 147"/>
                <a:gd name="T58" fmla="*/ 2025 w 4257"/>
                <a:gd name="T59" fmla="*/ 8 h 147"/>
                <a:gd name="T60" fmla="*/ 2092 w 4257"/>
                <a:gd name="T61" fmla="*/ 3 h 147"/>
                <a:gd name="T62" fmla="*/ 2159 w 4257"/>
                <a:gd name="T63" fmla="*/ 0 h 147"/>
                <a:gd name="T64" fmla="*/ 2226 w 4257"/>
                <a:gd name="T65" fmla="*/ 1 h 147"/>
                <a:gd name="T66" fmla="*/ 2294 w 4257"/>
                <a:gd name="T67" fmla="*/ 13 h 147"/>
                <a:gd name="T68" fmla="*/ 2362 w 4257"/>
                <a:gd name="T69" fmla="*/ 32 h 147"/>
                <a:gd name="T70" fmla="*/ 2429 w 4257"/>
                <a:gd name="T71" fmla="*/ 48 h 147"/>
                <a:gd name="T72" fmla="*/ 2497 w 4257"/>
                <a:gd name="T73" fmla="*/ 54 h 147"/>
                <a:gd name="T74" fmla="*/ 2565 w 4257"/>
                <a:gd name="T75" fmla="*/ 52 h 147"/>
                <a:gd name="T76" fmla="*/ 2633 w 4257"/>
                <a:gd name="T77" fmla="*/ 52 h 147"/>
                <a:gd name="T78" fmla="*/ 2700 w 4257"/>
                <a:gd name="T79" fmla="*/ 60 h 147"/>
                <a:gd name="T80" fmla="*/ 2768 w 4257"/>
                <a:gd name="T81" fmla="*/ 75 h 147"/>
                <a:gd name="T82" fmla="*/ 2836 w 4257"/>
                <a:gd name="T83" fmla="*/ 89 h 147"/>
                <a:gd name="T84" fmla="*/ 2903 w 4257"/>
                <a:gd name="T85" fmla="*/ 94 h 147"/>
                <a:gd name="T86" fmla="*/ 2971 w 4257"/>
                <a:gd name="T87" fmla="*/ 93 h 147"/>
                <a:gd name="T88" fmla="*/ 3039 w 4257"/>
                <a:gd name="T89" fmla="*/ 92 h 147"/>
                <a:gd name="T90" fmla="*/ 3106 w 4257"/>
                <a:gd name="T91" fmla="*/ 96 h 147"/>
                <a:gd name="T92" fmla="*/ 3174 w 4257"/>
                <a:gd name="T93" fmla="*/ 106 h 147"/>
                <a:gd name="T94" fmla="*/ 3242 w 4257"/>
                <a:gd name="T95" fmla="*/ 116 h 147"/>
                <a:gd name="T96" fmla="*/ 3310 w 4257"/>
                <a:gd name="T97" fmla="*/ 123 h 147"/>
                <a:gd name="T98" fmla="*/ 3377 w 4257"/>
                <a:gd name="T99" fmla="*/ 124 h 147"/>
                <a:gd name="T100" fmla="*/ 3445 w 4257"/>
                <a:gd name="T101" fmla="*/ 123 h 147"/>
                <a:gd name="T102" fmla="*/ 3512 w 4257"/>
                <a:gd name="T103" fmla="*/ 123 h 147"/>
                <a:gd name="T104" fmla="*/ 3580 w 4257"/>
                <a:gd name="T105" fmla="*/ 127 h 147"/>
                <a:gd name="T106" fmla="*/ 3648 w 4257"/>
                <a:gd name="T107" fmla="*/ 133 h 147"/>
                <a:gd name="T108" fmla="*/ 3716 w 4257"/>
                <a:gd name="T109" fmla="*/ 138 h 147"/>
                <a:gd name="T110" fmla="*/ 3783 w 4257"/>
                <a:gd name="T111" fmla="*/ 141 h 147"/>
                <a:gd name="T112" fmla="*/ 3851 w 4257"/>
                <a:gd name="T113" fmla="*/ 141 h 147"/>
                <a:gd name="T114" fmla="*/ 3919 w 4257"/>
                <a:gd name="T115" fmla="*/ 141 h 147"/>
                <a:gd name="T116" fmla="*/ 3986 w 4257"/>
                <a:gd name="T117" fmla="*/ 140 h 147"/>
                <a:gd name="T118" fmla="*/ 4054 w 4257"/>
                <a:gd name="T119" fmla="*/ 141 h 147"/>
                <a:gd name="T120" fmla="*/ 4122 w 4257"/>
                <a:gd name="T121" fmla="*/ 143 h 147"/>
                <a:gd name="T122" fmla="*/ 4189 w 4257"/>
                <a:gd name="T123" fmla="*/ 145 h 147"/>
                <a:gd name="T124" fmla="*/ 4257 w 4257"/>
                <a:gd name="T1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57" h="147">
                  <a:moveTo>
                    <a:pt x="0" y="135"/>
                  </a:moveTo>
                  <a:lnTo>
                    <a:pt x="6" y="135"/>
                  </a:lnTo>
                  <a:lnTo>
                    <a:pt x="13" y="135"/>
                  </a:lnTo>
                  <a:lnTo>
                    <a:pt x="19" y="135"/>
                  </a:lnTo>
                  <a:lnTo>
                    <a:pt x="25" y="135"/>
                  </a:lnTo>
                  <a:lnTo>
                    <a:pt x="31" y="135"/>
                  </a:lnTo>
                  <a:lnTo>
                    <a:pt x="37" y="135"/>
                  </a:lnTo>
                  <a:lnTo>
                    <a:pt x="43" y="135"/>
                  </a:lnTo>
                  <a:lnTo>
                    <a:pt x="49" y="135"/>
                  </a:lnTo>
                  <a:lnTo>
                    <a:pt x="56" y="135"/>
                  </a:lnTo>
                  <a:lnTo>
                    <a:pt x="62" y="135"/>
                  </a:lnTo>
                  <a:lnTo>
                    <a:pt x="68" y="135"/>
                  </a:lnTo>
                  <a:lnTo>
                    <a:pt x="74" y="135"/>
                  </a:lnTo>
                  <a:lnTo>
                    <a:pt x="80" y="135"/>
                  </a:lnTo>
                  <a:lnTo>
                    <a:pt x="86" y="135"/>
                  </a:lnTo>
                  <a:lnTo>
                    <a:pt x="92" y="135"/>
                  </a:lnTo>
                  <a:lnTo>
                    <a:pt x="98" y="135"/>
                  </a:lnTo>
                  <a:lnTo>
                    <a:pt x="105" y="135"/>
                  </a:lnTo>
                  <a:lnTo>
                    <a:pt x="111" y="135"/>
                  </a:lnTo>
                  <a:lnTo>
                    <a:pt x="117" y="135"/>
                  </a:lnTo>
                  <a:lnTo>
                    <a:pt x="123" y="135"/>
                  </a:lnTo>
                  <a:lnTo>
                    <a:pt x="130" y="134"/>
                  </a:lnTo>
                  <a:lnTo>
                    <a:pt x="136" y="134"/>
                  </a:lnTo>
                  <a:lnTo>
                    <a:pt x="142" y="134"/>
                  </a:lnTo>
                  <a:lnTo>
                    <a:pt x="148" y="134"/>
                  </a:lnTo>
                  <a:lnTo>
                    <a:pt x="154" y="134"/>
                  </a:lnTo>
                  <a:lnTo>
                    <a:pt x="160" y="134"/>
                  </a:lnTo>
                  <a:lnTo>
                    <a:pt x="166" y="134"/>
                  </a:lnTo>
                  <a:lnTo>
                    <a:pt x="172" y="134"/>
                  </a:lnTo>
                  <a:lnTo>
                    <a:pt x="179" y="134"/>
                  </a:lnTo>
                  <a:lnTo>
                    <a:pt x="185" y="133"/>
                  </a:lnTo>
                  <a:lnTo>
                    <a:pt x="191" y="133"/>
                  </a:lnTo>
                  <a:lnTo>
                    <a:pt x="197" y="133"/>
                  </a:lnTo>
                  <a:lnTo>
                    <a:pt x="203" y="133"/>
                  </a:lnTo>
                  <a:lnTo>
                    <a:pt x="209" y="133"/>
                  </a:lnTo>
                  <a:lnTo>
                    <a:pt x="215" y="133"/>
                  </a:lnTo>
                  <a:lnTo>
                    <a:pt x="222" y="133"/>
                  </a:lnTo>
                  <a:lnTo>
                    <a:pt x="228" y="133"/>
                  </a:lnTo>
                  <a:lnTo>
                    <a:pt x="234" y="132"/>
                  </a:lnTo>
                  <a:lnTo>
                    <a:pt x="240" y="132"/>
                  </a:lnTo>
                  <a:lnTo>
                    <a:pt x="246" y="132"/>
                  </a:lnTo>
                  <a:lnTo>
                    <a:pt x="253" y="132"/>
                  </a:lnTo>
                  <a:lnTo>
                    <a:pt x="259" y="132"/>
                  </a:lnTo>
                  <a:lnTo>
                    <a:pt x="265" y="132"/>
                  </a:lnTo>
                  <a:lnTo>
                    <a:pt x="271" y="131"/>
                  </a:lnTo>
                  <a:lnTo>
                    <a:pt x="277" y="131"/>
                  </a:lnTo>
                  <a:lnTo>
                    <a:pt x="283" y="131"/>
                  </a:lnTo>
                  <a:lnTo>
                    <a:pt x="289" y="131"/>
                  </a:lnTo>
                  <a:lnTo>
                    <a:pt x="296" y="131"/>
                  </a:lnTo>
                  <a:lnTo>
                    <a:pt x="302" y="130"/>
                  </a:lnTo>
                  <a:lnTo>
                    <a:pt x="308" y="130"/>
                  </a:lnTo>
                  <a:lnTo>
                    <a:pt x="314" y="130"/>
                  </a:lnTo>
                  <a:lnTo>
                    <a:pt x="320" y="130"/>
                  </a:lnTo>
                  <a:lnTo>
                    <a:pt x="326" y="130"/>
                  </a:lnTo>
                  <a:lnTo>
                    <a:pt x="332" y="130"/>
                  </a:lnTo>
                  <a:lnTo>
                    <a:pt x="338" y="130"/>
                  </a:lnTo>
                  <a:lnTo>
                    <a:pt x="345" y="130"/>
                  </a:lnTo>
                  <a:lnTo>
                    <a:pt x="351" y="130"/>
                  </a:lnTo>
                  <a:lnTo>
                    <a:pt x="357" y="129"/>
                  </a:lnTo>
                  <a:lnTo>
                    <a:pt x="363" y="129"/>
                  </a:lnTo>
                  <a:lnTo>
                    <a:pt x="370" y="129"/>
                  </a:lnTo>
                  <a:lnTo>
                    <a:pt x="376" y="129"/>
                  </a:lnTo>
                  <a:lnTo>
                    <a:pt x="382" y="129"/>
                  </a:lnTo>
                  <a:lnTo>
                    <a:pt x="388" y="129"/>
                  </a:lnTo>
                  <a:lnTo>
                    <a:pt x="394" y="129"/>
                  </a:lnTo>
                  <a:lnTo>
                    <a:pt x="400" y="129"/>
                  </a:lnTo>
                  <a:lnTo>
                    <a:pt x="406" y="129"/>
                  </a:lnTo>
                  <a:lnTo>
                    <a:pt x="412" y="129"/>
                  </a:lnTo>
                  <a:lnTo>
                    <a:pt x="419" y="129"/>
                  </a:lnTo>
                  <a:lnTo>
                    <a:pt x="425" y="129"/>
                  </a:lnTo>
                  <a:lnTo>
                    <a:pt x="431" y="129"/>
                  </a:lnTo>
                  <a:lnTo>
                    <a:pt x="437" y="129"/>
                  </a:lnTo>
                  <a:lnTo>
                    <a:pt x="443" y="129"/>
                  </a:lnTo>
                  <a:lnTo>
                    <a:pt x="449" y="129"/>
                  </a:lnTo>
                  <a:lnTo>
                    <a:pt x="455" y="129"/>
                  </a:lnTo>
                  <a:lnTo>
                    <a:pt x="462" y="129"/>
                  </a:lnTo>
                  <a:lnTo>
                    <a:pt x="468" y="129"/>
                  </a:lnTo>
                  <a:lnTo>
                    <a:pt x="474" y="129"/>
                  </a:lnTo>
                  <a:lnTo>
                    <a:pt x="480" y="129"/>
                  </a:lnTo>
                  <a:lnTo>
                    <a:pt x="486" y="129"/>
                  </a:lnTo>
                  <a:lnTo>
                    <a:pt x="493" y="129"/>
                  </a:lnTo>
                  <a:lnTo>
                    <a:pt x="499" y="129"/>
                  </a:lnTo>
                  <a:lnTo>
                    <a:pt x="505" y="129"/>
                  </a:lnTo>
                  <a:lnTo>
                    <a:pt x="511" y="129"/>
                  </a:lnTo>
                  <a:lnTo>
                    <a:pt x="517" y="129"/>
                  </a:lnTo>
                  <a:lnTo>
                    <a:pt x="523" y="129"/>
                  </a:lnTo>
                  <a:lnTo>
                    <a:pt x="529" y="129"/>
                  </a:lnTo>
                  <a:lnTo>
                    <a:pt x="536" y="129"/>
                  </a:lnTo>
                  <a:lnTo>
                    <a:pt x="542" y="129"/>
                  </a:lnTo>
                  <a:lnTo>
                    <a:pt x="548" y="128"/>
                  </a:lnTo>
                  <a:lnTo>
                    <a:pt x="554" y="128"/>
                  </a:lnTo>
                  <a:lnTo>
                    <a:pt x="560" y="128"/>
                  </a:lnTo>
                  <a:lnTo>
                    <a:pt x="566" y="128"/>
                  </a:lnTo>
                  <a:lnTo>
                    <a:pt x="572" y="127"/>
                  </a:lnTo>
                  <a:lnTo>
                    <a:pt x="578" y="127"/>
                  </a:lnTo>
                  <a:lnTo>
                    <a:pt x="585" y="127"/>
                  </a:lnTo>
                  <a:lnTo>
                    <a:pt x="591" y="127"/>
                  </a:lnTo>
                  <a:lnTo>
                    <a:pt x="597" y="126"/>
                  </a:lnTo>
                  <a:lnTo>
                    <a:pt x="603" y="126"/>
                  </a:lnTo>
                  <a:lnTo>
                    <a:pt x="610" y="126"/>
                  </a:lnTo>
                  <a:lnTo>
                    <a:pt x="616" y="125"/>
                  </a:lnTo>
                  <a:lnTo>
                    <a:pt x="622" y="125"/>
                  </a:lnTo>
                  <a:lnTo>
                    <a:pt x="628" y="124"/>
                  </a:lnTo>
                  <a:lnTo>
                    <a:pt x="634" y="124"/>
                  </a:lnTo>
                  <a:lnTo>
                    <a:pt x="640" y="124"/>
                  </a:lnTo>
                  <a:lnTo>
                    <a:pt x="646" y="123"/>
                  </a:lnTo>
                  <a:lnTo>
                    <a:pt x="652" y="123"/>
                  </a:lnTo>
                  <a:lnTo>
                    <a:pt x="659" y="122"/>
                  </a:lnTo>
                  <a:lnTo>
                    <a:pt x="665" y="122"/>
                  </a:lnTo>
                  <a:lnTo>
                    <a:pt x="671" y="121"/>
                  </a:lnTo>
                  <a:lnTo>
                    <a:pt x="677" y="121"/>
                  </a:lnTo>
                  <a:lnTo>
                    <a:pt x="683" y="120"/>
                  </a:lnTo>
                  <a:lnTo>
                    <a:pt x="689" y="120"/>
                  </a:lnTo>
                  <a:lnTo>
                    <a:pt x="695" y="119"/>
                  </a:lnTo>
                  <a:lnTo>
                    <a:pt x="702" y="119"/>
                  </a:lnTo>
                  <a:lnTo>
                    <a:pt x="708" y="118"/>
                  </a:lnTo>
                  <a:lnTo>
                    <a:pt x="714" y="118"/>
                  </a:lnTo>
                  <a:lnTo>
                    <a:pt x="720" y="118"/>
                  </a:lnTo>
                  <a:lnTo>
                    <a:pt x="726" y="117"/>
                  </a:lnTo>
                  <a:lnTo>
                    <a:pt x="733" y="117"/>
                  </a:lnTo>
                  <a:lnTo>
                    <a:pt x="739" y="116"/>
                  </a:lnTo>
                  <a:lnTo>
                    <a:pt x="745" y="116"/>
                  </a:lnTo>
                  <a:lnTo>
                    <a:pt x="751" y="115"/>
                  </a:lnTo>
                  <a:lnTo>
                    <a:pt x="757" y="115"/>
                  </a:lnTo>
                  <a:lnTo>
                    <a:pt x="763" y="115"/>
                  </a:lnTo>
                  <a:lnTo>
                    <a:pt x="769" y="115"/>
                  </a:lnTo>
                  <a:lnTo>
                    <a:pt x="776" y="114"/>
                  </a:lnTo>
                  <a:lnTo>
                    <a:pt x="782" y="114"/>
                  </a:lnTo>
                  <a:lnTo>
                    <a:pt x="788" y="114"/>
                  </a:lnTo>
                  <a:lnTo>
                    <a:pt x="794" y="114"/>
                  </a:lnTo>
                  <a:lnTo>
                    <a:pt x="800" y="114"/>
                  </a:lnTo>
                  <a:lnTo>
                    <a:pt x="806" y="113"/>
                  </a:lnTo>
                  <a:lnTo>
                    <a:pt x="812" y="113"/>
                  </a:lnTo>
                  <a:lnTo>
                    <a:pt x="818" y="113"/>
                  </a:lnTo>
                  <a:lnTo>
                    <a:pt x="825" y="113"/>
                  </a:lnTo>
                  <a:lnTo>
                    <a:pt x="831" y="113"/>
                  </a:lnTo>
                  <a:lnTo>
                    <a:pt x="837" y="113"/>
                  </a:lnTo>
                  <a:lnTo>
                    <a:pt x="843" y="113"/>
                  </a:lnTo>
                  <a:lnTo>
                    <a:pt x="850" y="113"/>
                  </a:lnTo>
                  <a:lnTo>
                    <a:pt x="856" y="113"/>
                  </a:lnTo>
                  <a:lnTo>
                    <a:pt x="862" y="113"/>
                  </a:lnTo>
                  <a:lnTo>
                    <a:pt x="868" y="113"/>
                  </a:lnTo>
                  <a:lnTo>
                    <a:pt x="874" y="113"/>
                  </a:lnTo>
                  <a:lnTo>
                    <a:pt x="880" y="113"/>
                  </a:lnTo>
                  <a:lnTo>
                    <a:pt x="886" y="113"/>
                  </a:lnTo>
                  <a:lnTo>
                    <a:pt x="892" y="113"/>
                  </a:lnTo>
                  <a:lnTo>
                    <a:pt x="899" y="113"/>
                  </a:lnTo>
                  <a:lnTo>
                    <a:pt x="905" y="113"/>
                  </a:lnTo>
                  <a:lnTo>
                    <a:pt x="911" y="113"/>
                  </a:lnTo>
                  <a:lnTo>
                    <a:pt x="917" y="113"/>
                  </a:lnTo>
                  <a:lnTo>
                    <a:pt x="923" y="113"/>
                  </a:lnTo>
                  <a:lnTo>
                    <a:pt x="929" y="113"/>
                  </a:lnTo>
                  <a:lnTo>
                    <a:pt x="935" y="113"/>
                  </a:lnTo>
                  <a:lnTo>
                    <a:pt x="942" y="113"/>
                  </a:lnTo>
                  <a:lnTo>
                    <a:pt x="948" y="112"/>
                  </a:lnTo>
                  <a:lnTo>
                    <a:pt x="954" y="112"/>
                  </a:lnTo>
                  <a:lnTo>
                    <a:pt x="960" y="112"/>
                  </a:lnTo>
                  <a:lnTo>
                    <a:pt x="966" y="112"/>
                  </a:lnTo>
                  <a:lnTo>
                    <a:pt x="973" y="112"/>
                  </a:lnTo>
                  <a:lnTo>
                    <a:pt x="979" y="112"/>
                  </a:lnTo>
                  <a:lnTo>
                    <a:pt x="985" y="111"/>
                  </a:lnTo>
                  <a:lnTo>
                    <a:pt x="991" y="111"/>
                  </a:lnTo>
                  <a:lnTo>
                    <a:pt x="997" y="111"/>
                  </a:lnTo>
                  <a:lnTo>
                    <a:pt x="1003" y="110"/>
                  </a:lnTo>
                  <a:lnTo>
                    <a:pt x="1009" y="110"/>
                  </a:lnTo>
                  <a:lnTo>
                    <a:pt x="1016" y="109"/>
                  </a:lnTo>
                  <a:lnTo>
                    <a:pt x="1022" y="109"/>
                  </a:lnTo>
                  <a:lnTo>
                    <a:pt x="1028" y="108"/>
                  </a:lnTo>
                  <a:lnTo>
                    <a:pt x="1034" y="108"/>
                  </a:lnTo>
                  <a:lnTo>
                    <a:pt x="1040" y="107"/>
                  </a:lnTo>
                  <a:lnTo>
                    <a:pt x="1046" y="106"/>
                  </a:lnTo>
                  <a:lnTo>
                    <a:pt x="1052" y="106"/>
                  </a:lnTo>
                  <a:lnTo>
                    <a:pt x="1058" y="105"/>
                  </a:lnTo>
                  <a:lnTo>
                    <a:pt x="1065" y="105"/>
                  </a:lnTo>
                  <a:lnTo>
                    <a:pt x="1071" y="104"/>
                  </a:lnTo>
                  <a:lnTo>
                    <a:pt x="1077" y="103"/>
                  </a:lnTo>
                  <a:lnTo>
                    <a:pt x="1083" y="102"/>
                  </a:lnTo>
                  <a:lnTo>
                    <a:pt x="1090" y="102"/>
                  </a:lnTo>
                  <a:lnTo>
                    <a:pt x="1096" y="100"/>
                  </a:lnTo>
                  <a:lnTo>
                    <a:pt x="1102" y="100"/>
                  </a:lnTo>
                  <a:lnTo>
                    <a:pt x="1108" y="99"/>
                  </a:lnTo>
                  <a:lnTo>
                    <a:pt x="1114" y="98"/>
                  </a:lnTo>
                  <a:lnTo>
                    <a:pt x="1120" y="97"/>
                  </a:lnTo>
                  <a:lnTo>
                    <a:pt x="1126" y="97"/>
                  </a:lnTo>
                  <a:lnTo>
                    <a:pt x="1132" y="96"/>
                  </a:lnTo>
                  <a:lnTo>
                    <a:pt x="1139" y="95"/>
                  </a:lnTo>
                  <a:lnTo>
                    <a:pt x="1145" y="94"/>
                  </a:lnTo>
                  <a:lnTo>
                    <a:pt x="1151" y="94"/>
                  </a:lnTo>
                  <a:lnTo>
                    <a:pt x="1157" y="93"/>
                  </a:lnTo>
                  <a:lnTo>
                    <a:pt x="1163" y="92"/>
                  </a:lnTo>
                  <a:lnTo>
                    <a:pt x="1169" y="92"/>
                  </a:lnTo>
                  <a:lnTo>
                    <a:pt x="1175" y="91"/>
                  </a:lnTo>
                  <a:lnTo>
                    <a:pt x="1182" y="90"/>
                  </a:lnTo>
                  <a:lnTo>
                    <a:pt x="1188" y="90"/>
                  </a:lnTo>
                  <a:lnTo>
                    <a:pt x="1194" y="90"/>
                  </a:lnTo>
                  <a:lnTo>
                    <a:pt x="1200" y="89"/>
                  </a:lnTo>
                  <a:lnTo>
                    <a:pt x="1206" y="88"/>
                  </a:lnTo>
                  <a:lnTo>
                    <a:pt x="1213" y="88"/>
                  </a:lnTo>
                  <a:lnTo>
                    <a:pt x="1219" y="88"/>
                  </a:lnTo>
                  <a:lnTo>
                    <a:pt x="1225" y="87"/>
                  </a:lnTo>
                  <a:lnTo>
                    <a:pt x="1231" y="87"/>
                  </a:lnTo>
                  <a:lnTo>
                    <a:pt x="1237" y="87"/>
                  </a:lnTo>
                  <a:lnTo>
                    <a:pt x="1243" y="87"/>
                  </a:lnTo>
                  <a:lnTo>
                    <a:pt x="1249" y="87"/>
                  </a:lnTo>
                  <a:lnTo>
                    <a:pt x="1256" y="86"/>
                  </a:lnTo>
                  <a:lnTo>
                    <a:pt x="1262" y="86"/>
                  </a:lnTo>
                  <a:lnTo>
                    <a:pt x="1268" y="86"/>
                  </a:lnTo>
                  <a:lnTo>
                    <a:pt x="1274" y="86"/>
                  </a:lnTo>
                  <a:lnTo>
                    <a:pt x="1280" y="86"/>
                  </a:lnTo>
                  <a:lnTo>
                    <a:pt x="1286" y="86"/>
                  </a:lnTo>
                  <a:lnTo>
                    <a:pt x="1292" y="86"/>
                  </a:lnTo>
                  <a:lnTo>
                    <a:pt x="1298" y="86"/>
                  </a:lnTo>
                  <a:lnTo>
                    <a:pt x="1305" y="86"/>
                  </a:lnTo>
                  <a:lnTo>
                    <a:pt x="1311" y="86"/>
                  </a:lnTo>
                  <a:lnTo>
                    <a:pt x="1317" y="86"/>
                  </a:lnTo>
                  <a:lnTo>
                    <a:pt x="1323" y="86"/>
                  </a:lnTo>
                  <a:lnTo>
                    <a:pt x="1330" y="86"/>
                  </a:lnTo>
                  <a:lnTo>
                    <a:pt x="1336" y="86"/>
                  </a:lnTo>
                  <a:lnTo>
                    <a:pt x="1342" y="86"/>
                  </a:lnTo>
                  <a:lnTo>
                    <a:pt x="1348" y="86"/>
                  </a:lnTo>
                  <a:lnTo>
                    <a:pt x="1354" y="86"/>
                  </a:lnTo>
                  <a:lnTo>
                    <a:pt x="1360" y="86"/>
                  </a:lnTo>
                  <a:lnTo>
                    <a:pt x="1366" y="86"/>
                  </a:lnTo>
                  <a:lnTo>
                    <a:pt x="1372" y="85"/>
                  </a:lnTo>
                  <a:lnTo>
                    <a:pt x="1379" y="85"/>
                  </a:lnTo>
                  <a:lnTo>
                    <a:pt x="1385" y="85"/>
                  </a:lnTo>
                  <a:lnTo>
                    <a:pt x="1391" y="85"/>
                  </a:lnTo>
                  <a:lnTo>
                    <a:pt x="1397" y="84"/>
                  </a:lnTo>
                  <a:lnTo>
                    <a:pt x="1403" y="84"/>
                  </a:lnTo>
                  <a:lnTo>
                    <a:pt x="1409" y="84"/>
                  </a:lnTo>
                  <a:lnTo>
                    <a:pt x="1415" y="83"/>
                  </a:lnTo>
                  <a:lnTo>
                    <a:pt x="1422" y="83"/>
                  </a:lnTo>
                  <a:lnTo>
                    <a:pt x="1428" y="82"/>
                  </a:lnTo>
                  <a:lnTo>
                    <a:pt x="1434" y="81"/>
                  </a:lnTo>
                  <a:lnTo>
                    <a:pt x="1440" y="81"/>
                  </a:lnTo>
                  <a:lnTo>
                    <a:pt x="1446" y="80"/>
                  </a:lnTo>
                  <a:lnTo>
                    <a:pt x="1453" y="79"/>
                  </a:lnTo>
                  <a:lnTo>
                    <a:pt x="1459" y="79"/>
                  </a:lnTo>
                  <a:lnTo>
                    <a:pt x="1465" y="78"/>
                  </a:lnTo>
                  <a:lnTo>
                    <a:pt x="1471" y="77"/>
                  </a:lnTo>
                  <a:lnTo>
                    <a:pt x="1477" y="76"/>
                  </a:lnTo>
                  <a:lnTo>
                    <a:pt x="1483" y="75"/>
                  </a:lnTo>
                  <a:lnTo>
                    <a:pt x="1489" y="74"/>
                  </a:lnTo>
                  <a:lnTo>
                    <a:pt x="1496" y="73"/>
                  </a:lnTo>
                  <a:lnTo>
                    <a:pt x="1502" y="72"/>
                  </a:lnTo>
                  <a:lnTo>
                    <a:pt x="1508" y="71"/>
                  </a:lnTo>
                  <a:lnTo>
                    <a:pt x="1514" y="70"/>
                  </a:lnTo>
                  <a:lnTo>
                    <a:pt x="1520" y="69"/>
                  </a:lnTo>
                  <a:lnTo>
                    <a:pt x="1526" y="67"/>
                  </a:lnTo>
                  <a:lnTo>
                    <a:pt x="1532" y="66"/>
                  </a:lnTo>
                  <a:lnTo>
                    <a:pt x="1538" y="65"/>
                  </a:lnTo>
                  <a:lnTo>
                    <a:pt x="1545" y="64"/>
                  </a:lnTo>
                  <a:lnTo>
                    <a:pt x="1551" y="63"/>
                  </a:lnTo>
                  <a:lnTo>
                    <a:pt x="1557" y="62"/>
                  </a:lnTo>
                  <a:lnTo>
                    <a:pt x="1563" y="61"/>
                  </a:lnTo>
                  <a:lnTo>
                    <a:pt x="1570" y="60"/>
                  </a:lnTo>
                  <a:lnTo>
                    <a:pt x="1576" y="59"/>
                  </a:lnTo>
                  <a:lnTo>
                    <a:pt x="1582" y="58"/>
                  </a:lnTo>
                  <a:lnTo>
                    <a:pt x="1588" y="57"/>
                  </a:lnTo>
                  <a:lnTo>
                    <a:pt x="1594" y="56"/>
                  </a:lnTo>
                  <a:lnTo>
                    <a:pt x="1600" y="55"/>
                  </a:lnTo>
                  <a:lnTo>
                    <a:pt x="1606" y="55"/>
                  </a:lnTo>
                  <a:lnTo>
                    <a:pt x="1612" y="54"/>
                  </a:lnTo>
                  <a:lnTo>
                    <a:pt x="1619" y="54"/>
                  </a:lnTo>
                  <a:lnTo>
                    <a:pt x="1625" y="53"/>
                  </a:lnTo>
                  <a:lnTo>
                    <a:pt x="1631" y="52"/>
                  </a:lnTo>
                  <a:lnTo>
                    <a:pt x="1637" y="52"/>
                  </a:lnTo>
                  <a:lnTo>
                    <a:pt x="1643" y="51"/>
                  </a:lnTo>
                  <a:lnTo>
                    <a:pt x="1649" y="51"/>
                  </a:lnTo>
                  <a:lnTo>
                    <a:pt x="1655" y="51"/>
                  </a:lnTo>
                  <a:lnTo>
                    <a:pt x="1662" y="50"/>
                  </a:lnTo>
                  <a:lnTo>
                    <a:pt x="1668" y="50"/>
                  </a:lnTo>
                  <a:lnTo>
                    <a:pt x="1674" y="50"/>
                  </a:lnTo>
                  <a:lnTo>
                    <a:pt x="1680" y="49"/>
                  </a:lnTo>
                  <a:lnTo>
                    <a:pt x="1686" y="49"/>
                  </a:lnTo>
                  <a:lnTo>
                    <a:pt x="1693" y="49"/>
                  </a:lnTo>
                  <a:lnTo>
                    <a:pt x="1699" y="49"/>
                  </a:lnTo>
                  <a:lnTo>
                    <a:pt x="1705" y="49"/>
                  </a:lnTo>
                  <a:lnTo>
                    <a:pt x="1711" y="49"/>
                  </a:lnTo>
                  <a:lnTo>
                    <a:pt x="1717" y="49"/>
                  </a:lnTo>
                  <a:lnTo>
                    <a:pt x="1723" y="49"/>
                  </a:lnTo>
                  <a:lnTo>
                    <a:pt x="1729" y="49"/>
                  </a:lnTo>
                  <a:lnTo>
                    <a:pt x="1736" y="49"/>
                  </a:lnTo>
                  <a:lnTo>
                    <a:pt x="1742" y="49"/>
                  </a:lnTo>
                  <a:lnTo>
                    <a:pt x="1748" y="49"/>
                  </a:lnTo>
                  <a:lnTo>
                    <a:pt x="1754" y="49"/>
                  </a:lnTo>
                  <a:lnTo>
                    <a:pt x="1760" y="48"/>
                  </a:lnTo>
                  <a:lnTo>
                    <a:pt x="1766" y="48"/>
                  </a:lnTo>
                  <a:lnTo>
                    <a:pt x="1772" y="48"/>
                  </a:lnTo>
                  <a:lnTo>
                    <a:pt x="1778" y="48"/>
                  </a:lnTo>
                  <a:lnTo>
                    <a:pt x="1785" y="48"/>
                  </a:lnTo>
                  <a:lnTo>
                    <a:pt x="1791" y="47"/>
                  </a:lnTo>
                  <a:lnTo>
                    <a:pt x="1797" y="47"/>
                  </a:lnTo>
                  <a:lnTo>
                    <a:pt x="1803" y="46"/>
                  </a:lnTo>
                  <a:lnTo>
                    <a:pt x="1810" y="46"/>
                  </a:lnTo>
                  <a:lnTo>
                    <a:pt x="1816" y="46"/>
                  </a:lnTo>
                  <a:lnTo>
                    <a:pt x="1822" y="45"/>
                  </a:lnTo>
                  <a:lnTo>
                    <a:pt x="1828" y="44"/>
                  </a:lnTo>
                  <a:lnTo>
                    <a:pt x="1834" y="43"/>
                  </a:lnTo>
                  <a:lnTo>
                    <a:pt x="1840" y="43"/>
                  </a:lnTo>
                  <a:lnTo>
                    <a:pt x="1846" y="42"/>
                  </a:lnTo>
                  <a:lnTo>
                    <a:pt x="1852" y="41"/>
                  </a:lnTo>
                  <a:lnTo>
                    <a:pt x="1859" y="40"/>
                  </a:lnTo>
                  <a:lnTo>
                    <a:pt x="1865" y="39"/>
                  </a:lnTo>
                  <a:lnTo>
                    <a:pt x="1871" y="38"/>
                  </a:lnTo>
                  <a:lnTo>
                    <a:pt x="1877" y="37"/>
                  </a:lnTo>
                  <a:lnTo>
                    <a:pt x="1883" y="36"/>
                  </a:lnTo>
                  <a:lnTo>
                    <a:pt x="1889" y="34"/>
                  </a:lnTo>
                  <a:lnTo>
                    <a:pt x="1895" y="33"/>
                  </a:lnTo>
                  <a:lnTo>
                    <a:pt x="1902" y="32"/>
                  </a:lnTo>
                  <a:lnTo>
                    <a:pt x="1908" y="31"/>
                  </a:lnTo>
                  <a:lnTo>
                    <a:pt x="1914" y="29"/>
                  </a:lnTo>
                  <a:lnTo>
                    <a:pt x="1920" y="28"/>
                  </a:lnTo>
                  <a:lnTo>
                    <a:pt x="1926" y="27"/>
                  </a:lnTo>
                  <a:lnTo>
                    <a:pt x="1933" y="25"/>
                  </a:lnTo>
                  <a:lnTo>
                    <a:pt x="1939" y="24"/>
                  </a:lnTo>
                  <a:lnTo>
                    <a:pt x="1945" y="22"/>
                  </a:lnTo>
                  <a:lnTo>
                    <a:pt x="1951" y="21"/>
                  </a:lnTo>
                  <a:lnTo>
                    <a:pt x="1957" y="20"/>
                  </a:lnTo>
                  <a:lnTo>
                    <a:pt x="1963" y="19"/>
                  </a:lnTo>
                  <a:lnTo>
                    <a:pt x="1969" y="17"/>
                  </a:lnTo>
                  <a:lnTo>
                    <a:pt x="1976" y="16"/>
                  </a:lnTo>
                  <a:lnTo>
                    <a:pt x="1982" y="15"/>
                  </a:lnTo>
                  <a:lnTo>
                    <a:pt x="1988" y="14"/>
                  </a:lnTo>
                  <a:lnTo>
                    <a:pt x="1994" y="13"/>
                  </a:lnTo>
                  <a:lnTo>
                    <a:pt x="2000" y="12"/>
                  </a:lnTo>
                  <a:lnTo>
                    <a:pt x="2006" y="10"/>
                  </a:lnTo>
                  <a:lnTo>
                    <a:pt x="2012" y="10"/>
                  </a:lnTo>
                  <a:lnTo>
                    <a:pt x="2018" y="9"/>
                  </a:lnTo>
                  <a:lnTo>
                    <a:pt x="2025" y="8"/>
                  </a:lnTo>
                  <a:lnTo>
                    <a:pt x="2031" y="7"/>
                  </a:lnTo>
                  <a:lnTo>
                    <a:pt x="2037" y="7"/>
                  </a:lnTo>
                  <a:lnTo>
                    <a:pt x="2043" y="6"/>
                  </a:lnTo>
                  <a:lnTo>
                    <a:pt x="2050" y="5"/>
                  </a:lnTo>
                  <a:lnTo>
                    <a:pt x="2056" y="5"/>
                  </a:lnTo>
                  <a:lnTo>
                    <a:pt x="2062" y="4"/>
                  </a:lnTo>
                  <a:lnTo>
                    <a:pt x="2068" y="4"/>
                  </a:lnTo>
                  <a:lnTo>
                    <a:pt x="2074" y="3"/>
                  </a:lnTo>
                  <a:lnTo>
                    <a:pt x="2080" y="3"/>
                  </a:lnTo>
                  <a:lnTo>
                    <a:pt x="2086" y="3"/>
                  </a:lnTo>
                  <a:lnTo>
                    <a:pt x="2092" y="3"/>
                  </a:lnTo>
                  <a:lnTo>
                    <a:pt x="2099" y="2"/>
                  </a:lnTo>
                  <a:lnTo>
                    <a:pt x="2105" y="2"/>
                  </a:lnTo>
                  <a:lnTo>
                    <a:pt x="2111" y="2"/>
                  </a:lnTo>
                  <a:lnTo>
                    <a:pt x="2117" y="2"/>
                  </a:lnTo>
                  <a:lnTo>
                    <a:pt x="2123" y="1"/>
                  </a:lnTo>
                  <a:lnTo>
                    <a:pt x="2129" y="1"/>
                  </a:lnTo>
                  <a:lnTo>
                    <a:pt x="2134" y="1"/>
                  </a:lnTo>
                  <a:lnTo>
                    <a:pt x="2140" y="1"/>
                  </a:lnTo>
                  <a:lnTo>
                    <a:pt x="2146" y="1"/>
                  </a:lnTo>
                  <a:lnTo>
                    <a:pt x="2153" y="0"/>
                  </a:lnTo>
                  <a:lnTo>
                    <a:pt x="2159" y="0"/>
                  </a:lnTo>
                  <a:lnTo>
                    <a:pt x="2165" y="0"/>
                  </a:lnTo>
                  <a:lnTo>
                    <a:pt x="2171" y="0"/>
                  </a:lnTo>
                  <a:lnTo>
                    <a:pt x="2177" y="0"/>
                  </a:lnTo>
                  <a:lnTo>
                    <a:pt x="2183" y="0"/>
                  </a:lnTo>
                  <a:lnTo>
                    <a:pt x="2189" y="0"/>
                  </a:lnTo>
                  <a:lnTo>
                    <a:pt x="2195" y="0"/>
                  </a:lnTo>
                  <a:lnTo>
                    <a:pt x="2202" y="0"/>
                  </a:lnTo>
                  <a:lnTo>
                    <a:pt x="2208" y="0"/>
                  </a:lnTo>
                  <a:lnTo>
                    <a:pt x="2214" y="0"/>
                  </a:lnTo>
                  <a:lnTo>
                    <a:pt x="2220" y="0"/>
                  </a:lnTo>
                  <a:lnTo>
                    <a:pt x="2226" y="1"/>
                  </a:lnTo>
                  <a:lnTo>
                    <a:pt x="2233" y="1"/>
                  </a:lnTo>
                  <a:lnTo>
                    <a:pt x="2239" y="2"/>
                  </a:lnTo>
                  <a:lnTo>
                    <a:pt x="2245" y="3"/>
                  </a:lnTo>
                  <a:lnTo>
                    <a:pt x="2251" y="4"/>
                  </a:lnTo>
                  <a:lnTo>
                    <a:pt x="2257" y="5"/>
                  </a:lnTo>
                  <a:lnTo>
                    <a:pt x="2263" y="6"/>
                  </a:lnTo>
                  <a:lnTo>
                    <a:pt x="2269" y="7"/>
                  </a:lnTo>
                  <a:lnTo>
                    <a:pt x="2276" y="8"/>
                  </a:lnTo>
                  <a:lnTo>
                    <a:pt x="2282" y="10"/>
                  </a:lnTo>
                  <a:lnTo>
                    <a:pt x="2288" y="11"/>
                  </a:lnTo>
                  <a:lnTo>
                    <a:pt x="2294" y="13"/>
                  </a:lnTo>
                  <a:lnTo>
                    <a:pt x="2300" y="14"/>
                  </a:lnTo>
                  <a:lnTo>
                    <a:pt x="2306" y="16"/>
                  </a:lnTo>
                  <a:lnTo>
                    <a:pt x="2312" y="18"/>
                  </a:lnTo>
                  <a:lnTo>
                    <a:pt x="2319" y="19"/>
                  </a:lnTo>
                  <a:lnTo>
                    <a:pt x="2325" y="21"/>
                  </a:lnTo>
                  <a:lnTo>
                    <a:pt x="2331" y="23"/>
                  </a:lnTo>
                  <a:lnTo>
                    <a:pt x="2337" y="25"/>
                  </a:lnTo>
                  <a:lnTo>
                    <a:pt x="2343" y="27"/>
                  </a:lnTo>
                  <a:lnTo>
                    <a:pt x="2350" y="28"/>
                  </a:lnTo>
                  <a:lnTo>
                    <a:pt x="2356" y="30"/>
                  </a:lnTo>
                  <a:lnTo>
                    <a:pt x="2362" y="32"/>
                  </a:lnTo>
                  <a:lnTo>
                    <a:pt x="2368" y="34"/>
                  </a:lnTo>
                  <a:lnTo>
                    <a:pt x="2374" y="36"/>
                  </a:lnTo>
                  <a:lnTo>
                    <a:pt x="2380" y="37"/>
                  </a:lnTo>
                  <a:lnTo>
                    <a:pt x="2386" y="39"/>
                  </a:lnTo>
                  <a:lnTo>
                    <a:pt x="2393" y="40"/>
                  </a:lnTo>
                  <a:lnTo>
                    <a:pt x="2399" y="42"/>
                  </a:lnTo>
                  <a:lnTo>
                    <a:pt x="2405" y="43"/>
                  </a:lnTo>
                  <a:lnTo>
                    <a:pt x="2411" y="45"/>
                  </a:lnTo>
                  <a:lnTo>
                    <a:pt x="2417" y="46"/>
                  </a:lnTo>
                  <a:lnTo>
                    <a:pt x="2423" y="47"/>
                  </a:lnTo>
                  <a:lnTo>
                    <a:pt x="2429" y="48"/>
                  </a:lnTo>
                  <a:lnTo>
                    <a:pt x="2435" y="49"/>
                  </a:lnTo>
                  <a:lnTo>
                    <a:pt x="2442" y="50"/>
                  </a:lnTo>
                  <a:lnTo>
                    <a:pt x="2448" y="51"/>
                  </a:lnTo>
                  <a:lnTo>
                    <a:pt x="2454" y="52"/>
                  </a:lnTo>
                  <a:lnTo>
                    <a:pt x="2460" y="52"/>
                  </a:lnTo>
                  <a:lnTo>
                    <a:pt x="2466" y="52"/>
                  </a:lnTo>
                  <a:lnTo>
                    <a:pt x="2473" y="53"/>
                  </a:lnTo>
                  <a:lnTo>
                    <a:pt x="2479" y="53"/>
                  </a:lnTo>
                  <a:lnTo>
                    <a:pt x="2485" y="54"/>
                  </a:lnTo>
                  <a:lnTo>
                    <a:pt x="2491" y="54"/>
                  </a:lnTo>
                  <a:lnTo>
                    <a:pt x="2497" y="54"/>
                  </a:lnTo>
                  <a:lnTo>
                    <a:pt x="2503" y="54"/>
                  </a:lnTo>
                  <a:lnTo>
                    <a:pt x="2509" y="54"/>
                  </a:lnTo>
                  <a:lnTo>
                    <a:pt x="2516" y="54"/>
                  </a:lnTo>
                  <a:lnTo>
                    <a:pt x="2522" y="54"/>
                  </a:lnTo>
                  <a:lnTo>
                    <a:pt x="2528" y="53"/>
                  </a:lnTo>
                  <a:lnTo>
                    <a:pt x="2534" y="53"/>
                  </a:lnTo>
                  <a:lnTo>
                    <a:pt x="2540" y="53"/>
                  </a:lnTo>
                  <a:lnTo>
                    <a:pt x="2546" y="52"/>
                  </a:lnTo>
                  <a:lnTo>
                    <a:pt x="2552" y="52"/>
                  </a:lnTo>
                  <a:lnTo>
                    <a:pt x="2559" y="52"/>
                  </a:lnTo>
                  <a:lnTo>
                    <a:pt x="2565" y="52"/>
                  </a:lnTo>
                  <a:lnTo>
                    <a:pt x="2571" y="51"/>
                  </a:lnTo>
                  <a:lnTo>
                    <a:pt x="2577" y="51"/>
                  </a:lnTo>
                  <a:lnTo>
                    <a:pt x="2583" y="51"/>
                  </a:lnTo>
                  <a:lnTo>
                    <a:pt x="2590" y="51"/>
                  </a:lnTo>
                  <a:lnTo>
                    <a:pt x="2596" y="51"/>
                  </a:lnTo>
                  <a:lnTo>
                    <a:pt x="2602" y="51"/>
                  </a:lnTo>
                  <a:lnTo>
                    <a:pt x="2608" y="51"/>
                  </a:lnTo>
                  <a:lnTo>
                    <a:pt x="2614" y="51"/>
                  </a:lnTo>
                  <a:lnTo>
                    <a:pt x="2620" y="51"/>
                  </a:lnTo>
                  <a:lnTo>
                    <a:pt x="2626" y="51"/>
                  </a:lnTo>
                  <a:lnTo>
                    <a:pt x="2633" y="52"/>
                  </a:lnTo>
                  <a:lnTo>
                    <a:pt x="2639" y="52"/>
                  </a:lnTo>
                  <a:lnTo>
                    <a:pt x="2645" y="52"/>
                  </a:lnTo>
                  <a:lnTo>
                    <a:pt x="2651" y="53"/>
                  </a:lnTo>
                  <a:lnTo>
                    <a:pt x="2657" y="54"/>
                  </a:lnTo>
                  <a:lnTo>
                    <a:pt x="2663" y="54"/>
                  </a:lnTo>
                  <a:lnTo>
                    <a:pt x="2669" y="55"/>
                  </a:lnTo>
                  <a:lnTo>
                    <a:pt x="2675" y="56"/>
                  </a:lnTo>
                  <a:lnTo>
                    <a:pt x="2682" y="57"/>
                  </a:lnTo>
                  <a:lnTo>
                    <a:pt x="2688" y="58"/>
                  </a:lnTo>
                  <a:lnTo>
                    <a:pt x="2694" y="59"/>
                  </a:lnTo>
                  <a:lnTo>
                    <a:pt x="2700" y="60"/>
                  </a:lnTo>
                  <a:lnTo>
                    <a:pt x="2706" y="61"/>
                  </a:lnTo>
                  <a:lnTo>
                    <a:pt x="2713" y="63"/>
                  </a:lnTo>
                  <a:lnTo>
                    <a:pt x="2719" y="64"/>
                  </a:lnTo>
                  <a:lnTo>
                    <a:pt x="2725" y="66"/>
                  </a:lnTo>
                  <a:lnTo>
                    <a:pt x="2731" y="67"/>
                  </a:lnTo>
                  <a:lnTo>
                    <a:pt x="2737" y="68"/>
                  </a:lnTo>
                  <a:lnTo>
                    <a:pt x="2743" y="70"/>
                  </a:lnTo>
                  <a:lnTo>
                    <a:pt x="2749" y="71"/>
                  </a:lnTo>
                  <a:lnTo>
                    <a:pt x="2756" y="72"/>
                  </a:lnTo>
                  <a:lnTo>
                    <a:pt x="2762" y="74"/>
                  </a:lnTo>
                  <a:lnTo>
                    <a:pt x="2768" y="75"/>
                  </a:lnTo>
                  <a:lnTo>
                    <a:pt x="2774" y="77"/>
                  </a:lnTo>
                  <a:lnTo>
                    <a:pt x="2780" y="78"/>
                  </a:lnTo>
                  <a:lnTo>
                    <a:pt x="2786" y="79"/>
                  </a:lnTo>
                  <a:lnTo>
                    <a:pt x="2792" y="81"/>
                  </a:lnTo>
                  <a:lnTo>
                    <a:pt x="2799" y="82"/>
                  </a:lnTo>
                  <a:lnTo>
                    <a:pt x="2805" y="83"/>
                  </a:lnTo>
                  <a:lnTo>
                    <a:pt x="2811" y="85"/>
                  </a:lnTo>
                  <a:lnTo>
                    <a:pt x="2817" y="86"/>
                  </a:lnTo>
                  <a:lnTo>
                    <a:pt x="2823" y="87"/>
                  </a:lnTo>
                  <a:lnTo>
                    <a:pt x="2830" y="88"/>
                  </a:lnTo>
                  <a:lnTo>
                    <a:pt x="2836" y="89"/>
                  </a:lnTo>
                  <a:lnTo>
                    <a:pt x="2842" y="90"/>
                  </a:lnTo>
                  <a:lnTo>
                    <a:pt x="2848" y="90"/>
                  </a:lnTo>
                  <a:lnTo>
                    <a:pt x="2854" y="91"/>
                  </a:lnTo>
                  <a:lnTo>
                    <a:pt x="2860" y="92"/>
                  </a:lnTo>
                  <a:lnTo>
                    <a:pt x="2866" y="92"/>
                  </a:lnTo>
                  <a:lnTo>
                    <a:pt x="2873" y="93"/>
                  </a:lnTo>
                  <a:lnTo>
                    <a:pt x="2879" y="93"/>
                  </a:lnTo>
                  <a:lnTo>
                    <a:pt x="2885" y="94"/>
                  </a:lnTo>
                  <a:lnTo>
                    <a:pt x="2891" y="94"/>
                  </a:lnTo>
                  <a:lnTo>
                    <a:pt x="2897" y="94"/>
                  </a:lnTo>
                  <a:lnTo>
                    <a:pt x="2903" y="94"/>
                  </a:lnTo>
                  <a:lnTo>
                    <a:pt x="2909" y="94"/>
                  </a:lnTo>
                  <a:lnTo>
                    <a:pt x="2915" y="94"/>
                  </a:lnTo>
                  <a:lnTo>
                    <a:pt x="2922" y="94"/>
                  </a:lnTo>
                  <a:lnTo>
                    <a:pt x="2928" y="94"/>
                  </a:lnTo>
                  <a:lnTo>
                    <a:pt x="2934" y="94"/>
                  </a:lnTo>
                  <a:lnTo>
                    <a:pt x="2940" y="94"/>
                  </a:lnTo>
                  <a:lnTo>
                    <a:pt x="2946" y="94"/>
                  </a:lnTo>
                  <a:lnTo>
                    <a:pt x="2953" y="94"/>
                  </a:lnTo>
                  <a:lnTo>
                    <a:pt x="2959" y="94"/>
                  </a:lnTo>
                  <a:lnTo>
                    <a:pt x="2965" y="94"/>
                  </a:lnTo>
                  <a:lnTo>
                    <a:pt x="2971" y="93"/>
                  </a:lnTo>
                  <a:lnTo>
                    <a:pt x="2977" y="93"/>
                  </a:lnTo>
                  <a:lnTo>
                    <a:pt x="2983" y="93"/>
                  </a:lnTo>
                  <a:lnTo>
                    <a:pt x="2989" y="93"/>
                  </a:lnTo>
                  <a:lnTo>
                    <a:pt x="2996" y="93"/>
                  </a:lnTo>
                  <a:lnTo>
                    <a:pt x="3002" y="93"/>
                  </a:lnTo>
                  <a:lnTo>
                    <a:pt x="3008" y="92"/>
                  </a:lnTo>
                  <a:lnTo>
                    <a:pt x="3014" y="92"/>
                  </a:lnTo>
                  <a:lnTo>
                    <a:pt x="3020" y="92"/>
                  </a:lnTo>
                  <a:lnTo>
                    <a:pt x="3026" y="92"/>
                  </a:lnTo>
                  <a:lnTo>
                    <a:pt x="3032" y="92"/>
                  </a:lnTo>
                  <a:lnTo>
                    <a:pt x="3039" y="92"/>
                  </a:lnTo>
                  <a:lnTo>
                    <a:pt x="3045" y="92"/>
                  </a:lnTo>
                  <a:lnTo>
                    <a:pt x="3051" y="93"/>
                  </a:lnTo>
                  <a:lnTo>
                    <a:pt x="3057" y="93"/>
                  </a:lnTo>
                  <a:lnTo>
                    <a:pt x="3063" y="93"/>
                  </a:lnTo>
                  <a:lnTo>
                    <a:pt x="3070" y="93"/>
                  </a:lnTo>
                  <a:lnTo>
                    <a:pt x="3076" y="94"/>
                  </a:lnTo>
                  <a:lnTo>
                    <a:pt x="3082" y="94"/>
                  </a:lnTo>
                  <a:lnTo>
                    <a:pt x="3088" y="94"/>
                  </a:lnTo>
                  <a:lnTo>
                    <a:pt x="3094" y="95"/>
                  </a:lnTo>
                  <a:lnTo>
                    <a:pt x="3100" y="96"/>
                  </a:lnTo>
                  <a:lnTo>
                    <a:pt x="3106" y="96"/>
                  </a:lnTo>
                  <a:lnTo>
                    <a:pt x="3113" y="97"/>
                  </a:lnTo>
                  <a:lnTo>
                    <a:pt x="3119" y="98"/>
                  </a:lnTo>
                  <a:lnTo>
                    <a:pt x="3125" y="99"/>
                  </a:lnTo>
                  <a:lnTo>
                    <a:pt x="3131" y="99"/>
                  </a:lnTo>
                  <a:lnTo>
                    <a:pt x="3137" y="100"/>
                  </a:lnTo>
                  <a:lnTo>
                    <a:pt x="3143" y="101"/>
                  </a:lnTo>
                  <a:lnTo>
                    <a:pt x="3149" y="102"/>
                  </a:lnTo>
                  <a:lnTo>
                    <a:pt x="3155" y="103"/>
                  </a:lnTo>
                  <a:lnTo>
                    <a:pt x="3162" y="104"/>
                  </a:lnTo>
                  <a:lnTo>
                    <a:pt x="3168" y="105"/>
                  </a:lnTo>
                  <a:lnTo>
                    <a:pt x="3174" y="106"/>
                  </a:lnTo>
                  <a:lnTo>
                    <a:pt x="3180" y="107"/>
                  </a:lnTo>
                  <a:lnTo>
                    <a:pt x="3186" y="108"/>
                  </a:lnTo>
                  <a:lnTo>
                    <a:pt x="3193" y="109"/>
                  </a:lnTo>
                  <a:lnTo>
                    <a:pt x="3199" y="110"/>
                  </a:lnTo>
                  <a:lnTo>
                    <a:pt x="3205" y="111"/>
                  </a:lnTo>
                  <a:lnTo>
                    <a:pt x="3211" y="112"/>
                  </a:lnTo>
                  <a:lnTo>
                    <a:pt x="3217" y="113"/>
                  </a:lnTo>
                  <a:lnTo>
                    <a:pt x="3223" y="114"/>
                  </a:lnTo>
                  <a:lnTo>
                    <a:pt x="3229" y="114"/>
                  </a:lnTo>
                  <a:lnTo>
                    <a:pt x="3236" y="115"/>
                  </a:lnTo>
                  <a:lnTo>
                    <a:pt x="3242" y="116"/>
                  </a:lnTo>
                  <a:lnTo>
                    <a:pt x="3248" y="117"/>
                  </a:lnTo>
                  <a:lnTo>
                    <a:pt x="3254" y="118"/>
                  </a:lnTo>
                  <a:lnTo>
                    <a:pt x="3260" y="118"/>
                  </a:lnTo>
                  <a:lnTo>
                    <a:pt x="3266" y="119"/>
                  </a:lnTo>
                  <a:lnTo>
                    <a:pt x="3272" y="120"/>
                  </a:lnTo>
                  <a:lnTo>
                    <a:pt x="3279" y="120"/>
                  </a:lnTo>
                  <a:lnTo>
                    <a:pt x="3285" y="121"/>
                  </a:lnTo>
                  <a:lnTo>
                    <a:pt x="3291" y="121"/>
                  </a:lnTo>
                  <a:lnTo>
                    <a:pt x="3297" y="122"/>
                  </a:lnTo>
                  <a:lnTo>
                    <a:pt x="3303" y="122"/>
                  </a:lnTo>
                  <a:lnTo>
                    <a:pt x="3310" y="123"/>
                  </a:lnTo>
                  <a:lnTo>
                    <a:pt x="3316" y="123"/>
                  </a:lnTo>
                  <a:lnTo>
                    <a:pt x="3322" y="123"/>
                  </a:lnTo>
                  <a:lnTo>
                    <a:pt x="3328" y="123"/>
                  </a:lnTo>
                  <a:lnTo>
                    <a:pt x="3334" y="123"/>
                  </a:lnTo>
                  <a:lnTo>
                    <a:pt x="3340" y="124"/>
                  </a:lnTo>
                  <a:lnTo>
                    <a:pt x="3346" y="124"/>
                  </a:lnTo>
                  <a:lnTo>
                    <a:pt x="3353" y="124"/>
                  </a:lnTo>
                  <a:lnTo>
                    <a:pt x="3359" y="124"/>
                  </a:lnTo>
                  <a:lnTo>
                    <a:pt x="3365" y="124"/>
                  </a:lnTo>
                  <a:lnTo>
                    <a:pt x="3371" y="124"/>
                  </a:lnTo>
                  <a:lnTo>
                    <a:pt x="3377" y="124"/>
                  </a:lnTo>
                  <a:lnTo>
                    <a:pt x="3383" y="124"/>
                  </a:lnTo>
                  <a:lnTo>
                    <a:pt x="3389" y="124"/>
                  </a:lnTo>
                  <a:lnTo>
                    <a:pt x="3395" y="123"/>
                  </a:lnTo>
                  <a:lnTo>
                    <a:pt x="3402" y="123"/>
                  </a:lnTo>
                  <a:lnTo>
                    <a:pt x="3408" y="123"/>
                  </a:lnTo>
                  <a:lnTo>
                    <a:pt x="3414" y="123"/>
                  </a:lnTo>
                  <a:lnTo>
                    <a:pt x="3420" y="123"/>
                  </a:lnTo>
                  <a:lnTo>
                    <a:pt x="3426" y="123"/>
                  </a:lnTo>
                  <a:lnTo>
                    <a:pt x="3433" y="123"/>
                  </a:lnTo>
                  <a:lnTo>
                    <a:pt x="3439" y="123"/>
                  </a:lnTo>
                  <a:lnTo>
                    <a:pt x="3445" y="123"/>
                  </a:lnTo>
                  <a:lnTo>
                    <a:pt x="3451" y="123"/>
                  </a:lnTo>
                  <a:lnTo>
                    <a:pt x="3457" y="122"/>
                  </a:lnTo>
                  <a:lnTo>
                    <a:pt x="3463" y="122"/>
                  </a:lnTo>
                  <a:lnTo>
                    <a:pt x="3469" y="122"/>
                  </a:lnTo>
                  <a:lnTo>
                    <a:pt x="3476" y="122"/>
                  </a:lnTo>
                  <a:lnTo>
                    <a:pt x="3482" y="122"/>
                  </a:lnTo>
                  <a:lnTo>
                    <a:pt x="3488" y="122"/>
                  </a:lnTo>
                  <a:lnTo>
                    <a:pt x="3494" y="123"/>
                  </a:lnTo>
                  <a:lnTo>
                    <a:pt x="3500" y="123"/>
                  </a:lnTo>
                  <a:lnTo>
                    <a:pt x="3506" y="123"/>
                  </a:lnTo>
                  <a:lnTo>
                    <a:pt x="3512" y="123"/>
                  </a:lnTo>
                  <a:lnTo>
                    <a:pt x="3519" y="123"/>
                  </a:lnTo>
                  <a:lnTo>
                    <a:pt x="3525" y="123"/>
                  </a:lnTo>
                  <a:lnTo>
                    <a:pt x="3531" y="124"/>
                  </a:lnTo>
                  <a:lnTo>
                    <a:pt x="3537" y="124"/>
                  </a:lnTo>
                  <a:lnTo>
                    <a:pt x="3543" y="124"/>
                  </a:lnTo>
                  <a:lnTo>
                    <a:pt x="3550" y="124"/>
                  </a:lnTo>
                  <a:lnTo>
                    <a:pt x="3556" y="125"/>
                  </a:lnTo>
                  <a:lnTo>
                    <a:pt x="3562" y="126"/>
                  </a:lnTo>
                  <a:lnTo>
                    <a:pt x="3568" y="126"/>
                  </a:lnTo>
                  <a:lnTo>
                    <a:pt x="3574" y="126"/>
                  </a:lnTo>
                  <a:lnTo>
                    <a:pt x="3580" y="127"/>
                  </a:lnTo>
                  <a:lnTo>
                    <a:pt x="3586" y="127"/>
                  </a:lnTo>
                  <a:lnTo>
                    <a:pt x="3593" y="128"/>
                  </a:lnTo>
                  <a:lnTo>
                    <a:pt x="3599" y="128"/>
                  </a:lnTo>
                  <a:lnTo>
                    <a:pt x="3605" y="129"/>
                  </a:lnTo>
                  <a:lnTo>
                    <a:pt x="3611" y="129"/>
                  </a:lnTo>
                  <a:lnTo>
                    <a:pt x="3617" y="130"/>
                  </a:lnTo>
                  <a:lnTo>
                    <a:pt x="3623" y="130"/>
                  </a:lnTo>
                  <a:lnTo>
                    <a:pt x="3629" y="131"/>
                  </a:lnTo>
                  <a:lnTo>
                    <a:pt x="3635" y="132"/>
                  </a:lnTo>
                  <a:lnTo>
                    <a:pt x="3642" y="132"/>
                  </a:lnTo>
                  <a:lnTo>
                    <a:pt x="3648" y="133"/>
                  </a:lnTo>
                  <a:lnTo>
                    <a:pt x="3654" y="133"/>
                  </a:lnTo>
                  <a:lnTo>
                    <a:pt x="3660" y="134"/>
                  </a:lnTo>
                  <a:lnTo>
                    <a:pt x="3666" y="135"/>
                  </a:lnTo>
                  <a:lnTo>
                    <a:pt x="3673" y="135"/>
                  </a:lnTo>
                  <a:lnTo>
                    <a:pt x="3679" y="136"/>
                  </a:lnTo>
                  <a:lnTo>
                    <a:pt x="3685" y="136"/>
                  </a:lnTo>
                  <a:lnTo>
                    <a:pt x="3691" y="136"/>
                  </a:lnTo>
                  <a:lnTo>
                    <a:pt x="3697" y="137"/>
                  </a:lnTo>
                  <a:lnTo>
                    <a:pt x="3703" y="138"/>
                  </a:lnTo>
                  <a:lnTo>
                    <a:pt x="3709" y="138"/>
                  </a:lnTo>
                  <a:lnTo>
                    <a:pt x="3716" y="138"/>
                  </a:lnTo>
                  <a:lnTo>
                    <a:pt x="3722" y="139"/>
                  </a:lnTo>
                  <a:lnTo>
                    <a:pt x="3728" y="139"/>
                  </a:lnTo>
                  <a:lnTo>
                    <a:pt x="3734" y="139"/>
                  </a:lnTo>
                  <a:lnTo>
                    <a:pt x="3740" y="140"/>
                  </a:lnTo>
                  <a:lnTo>
                    <a:pt x="3746" y="140"/>
                  </a:lnTo>
                  <a:lnTo>
                    <a:pt x="3752" y="140"/>
                  </a:lnTo>
                  <a:lnTo>
                    <a:pt x="3759" y="141"/>
                  </a:lnTo>
                  <a:lnTo>
                    <a:pt x="3765" y="141"/>
                  </a:lnTo>
                  <a:lnTo>
                    <a:pt x="3771" y="141"/>
                  </a:lnTo>
                  <a:lnTo>
                    <a:pt x="3777" y="141"/>
                  </a:lnTo>
                  <a:lnTo>
                    <a:pt x="3783" y="141"/>
                  </a:lnTo>
                  <a:lnTo>
                    <a:pt x="3790" y="141"/>
                  </a:lnTo>
                  <a:lnTo>
                    <a:pt x="3796" y="141"/>
                  </a:lnTo>
                  <a:lnTo>
                    <a:pt x="3802" y="141"/>
                  </a:lnTo>
                  <a:lnTo>
                    <a:pt x="3808" y="141"/>
                  </a:lnTo>
                  <a:lnTo>
                    <a:pt x="3814" y="141"/>
                  </a:lnTo>
                  <a:lnTo>
                    <a:pt x="3820" y="141"/>
                  </a:lnTo>
                  <a:lnTo>
                    <a:pt x="3826" y="141"/>
                  </a:lnTo>
                  <a:lnTo>
                    <a:pt x="3833" y="141"/>
                  </a:lnTo>
                  <a:lnTo>
                    <a:pt x="3839" y="141"/>
                  </a:lnTo>
                  <a:lnTo>
                    <a:pt x="3845" y="141"/>
                  </a:lnTo>
                  <a:lnTo>
                    <a:pt x="3851" y="141"/>
                  </a:lnTo>
                  <a:lnTo>
                    <a:pt x="3857" y="141"/>
                  </a:lnTo>
                  <a:lnTo>
                    <a:pt x="3863" y="141"/>
                  </a:lnTo>
                  <a:lnTo>
                    <a:pt x="3869" y="141"/>
                  </a:lnTo>
                  <a:lnTo>
                    <a:pt x="3875" y="141"/>
                  </a:lnTo>
                  <a:lnTo>
                    <a:pt x="3882" y="141"/>
                  </a:lnTo>
                  <a:lnTo>
                    <a:pt x="3888" y="141"/>
                  </a:lnTo>
                  <a:lnTo>
                    <a:pt x="3894" y="141"/>
                  </a:lnTo>
                  <a:lnTo>
                    <a:pt x="3900" y="141"/>
                  </a:lnTo>
                  <a:lnTo>
                    <a:pt x="3906" y="141"/>
                  </a:lnTo>
                  <a:lnTo>
                    <a:pt x="3913" y="141"/>
                  </a:lnTo>
                  <a:lnTo>
                    <a:pt x="3919" y="141"/>
                  </a:lnTo>
                  <a:lnTo>
                    <a:pt x="3925" y="140"/>
                  </a:lnTo>
                  <a:lnTo>
                    <a:pt x="3931" y="140"/>
                  </a:lnTo>
                  <a:lnTo>
                    <a:pt x="3937" y="140"/>
                  </a:lnTo>
                  <a:lnTo>
                    <a:pt x="3943" y="140"/>
                  </a:lnTo>
                  <a:lnTo>
                    <a:pt x="3949" y="140"/>
                  </a:lnTo>
                  <a:lnTo>
                    <a:pt x="3956" y="140"/>
                  </a:lnTo>
                  <a:lnTo>
                    <a:pt x="3962" y="140"/>
                  </a:lnTo>
                  <a:lnTo>
                    <a:pt x="3968" y="140"/>
                  </a:lnTo>
                  <a:lnTo>
                    <a:pt x="3974" y="140"/>
                  </a:lnTo>
                  <a:lnTo>
                    <a:pt x="3980" y="140"/>
                  </a:lnTo>
                  <a:lnTo>
                    <a:pt x="3986" y="140"/>
                  </a:lnTo>
                  <a:lnTo>
                    <a:pt x="3992" y="140"/>
                  </a:lnTo>
                  <a:lnTo>
                    <a:pt x="3999" y="140"/>
                  </a:lnTo>
                  <a:lnTo>
                    <a:pt x="4005" y="140"/>
                  </a:lnTo>
                  <a:lnTo>
                    <a:pt x="4011" y="140"/>
                  </a:lnTo>
                  <a:lnTo>
                    <a:pt x="4017" y="141"/>
                  </a:lnTo>
                  <a:lnTo>
                    <a:pt x="4023" y="141"/>
                  </a:lnTo>
                  <a:lnTo>
                    <a:pt x="4030" y="141"/>
                  </a:lnTo>
                  <a:lnTo>
                    <a:pt x="4036" y="141"/>
                  </a:lnTo>
                  <a:lnTo>
                    <a:pt x="4042" y="141"/>
                  </a:lnTo>
                  <a:lnTo>
                    <a:pt x="4048" y="141"/>
                  </a:lnTo>
                  <a:lnTo>
                    <a:pt x="4054" y="141"/>
                  </a:lnTo>
                  <a:lnTo>
                    <a:pt x="4060" y="141"/>
                  </a:lnTo>
                  <a:lnTo>
                    <a:pt x="4066" y="141"/>
                  </a:lnTo>
                  <a:lnTo>
                    <a:pt x="4073" y="142"/>
                  </a:lnTo>
                  <a:lnTo>
                    <a:pt x="4079" y="142"/>
                  </a:lnTo>
                  <a:lnTo>
                    <a:pt x="4085" y="142"/>
                  </a:lnTo>
                  <a:lnTo>
                    <a:pt x="4091" y="142"/>
                  </a:lnTo>
                  <a:lnTo>
                    <a:pt x="4097" y="142"/>
                  </a:lnTo>
                  <a:lnTo>
                    <a:pt x="4103" y="142"/>
                  </a:lnTo>
                  <a:lnTo>
                    <a:pt x="4109" y="143"/>
                  </a:lnTo>
                  <a:lnTo>
                    <a:pt x="4115" y="143"/>
                  </a:lnTo>
                  <a:lnTo>
                    <a:pt x="4122" y="143"/>
                  </a:lnTo>
                  <a:lnTo>
                    <a:pt x="4128" y="144"/>
                  </a:lnTo>
                  <a:lnTo>
                    <a:pt x="4134" y="144"/>
                  </a:lnTo>
                  <a:lnTo>
                    <a:pt x="4140" y="144"/>
                  </a:lnTo>
                  <a:lnTo>
                    <a:pt x="4146" y="144"/>
                  </a:lnTo>
                  <a:lnTo>
                    <a:pt x="4153" y="144"/>
                  </a:lnTo>
                  <a:lnTo>
                    <a:pt x="4159" y="144"/>
                  </a:lnTo>
                  <a:lnTo>
                    <a:pt x="4165" y="145"/>
                  </a:lnTo>
                  <a:lnTo>
                    <a:pt x="4171" y="145"/>
                  </a:lnTo>
                  <a:lnTo>
                    <a:pt x="4177" y="145"/>
                  </a:lnTo>
                  <a:lnTo>
                    <a:pt x="4183" y="145"/>
                  </a:lnTo>
                  <a:lnTo>
                    <a:pt x="4189" y="145"/>
                  </a:lnTo>
                  <a:lnTo>
                    <a:pt x="4196" y="146"/>
                  </a:lnTo>
                  <a:lnTo>
                    <a:pt x="4202" y="146"/>
                  </a:lnTo>
                  <a:lnTo>
                    <a:pt x="4208" y="146"/>
                  </a:lnTo>
                  <a:lnTo>
                    <a:pt x="4214" y="146"/>
                  </a:lnTo>
                  <a:lnTo>
                    <a:pt x="4220" y="146"/>
                  </a:lnTo>
                  <a:lnTo>
                    <a:pt x="4226" y="147"/>
                  </a:lnTo>
                  <a:lnTo>
                    <a:pt x="4232" y="147"/>
                  </a:lnTo>
                  <a:lnTo>
                    <a:pt x="4239" y="147"/>
                  </a:lnTo>
                  <a:lnTo>
                    <a:pt x="4245" y="147"/>
                  </a:lnTo>
                  <a:lnTo>
                    <a:pt x="4251" y="147"/>
                  </a:lnTo>
                  <a:lnTo>
                    <a:pt x="4257" y="147"/>
                  </a:lnTo>
                </a:path>
              </a:pathLst>
            </a:custGeom>
            <a:noFill/>
            <a:ln w="38100" cap="flat">
              <a:solidFill>
                <a:srgbClr val="216DA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-3874738" y="-3763350"/>
            <a:ext cx="4138850" cy="3633456"/>
            <a:chOff x="6262920" y="60548"/>
            <a:chExt cx="4138850" cy="3633456"/>
          </a:xfrm>
        </p:grpSpPr>
        <p:grpSp>
          <p:nvGrpSpPr>
            <p:cNvPr id="200" name="Group 199"/>
            <p:cNvGrpSpPr/>
            <p:nvPr/>
          </p:nvGrpSpPr>
          <p:grpSpPr>
            <a:xfrm>
              <a:off x="6635495" y="60548"/>
              <a:ext cx="3429000" cy="3321403"/>
              <a:chOff x="12677775" y="-180975"/>
              <a:chExt cx="3429000" cy="3321403"/>
            </a:xfrm>
          </p:grpSpPr>
          <p:pic>
            <p:nvPicPr>
              <p:cNvPr id="215" name="Picture 74" descr="Z:\spin-QED\Papers\Quantum processor\NatComms\Figs\1-q_adiab_power_time.wmf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869" t="3186" r="12886" b="43790"/>
              <a:stretch/>
            </p:blipFill>
            <p:spPr bwMode="auto">
              <a:xfrm>
                <a:off x="12677775" y="-180975"/>
                <a:ext cx="3429000" cy="12415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6" name="Picture 75" descr="Z:\spin-QED\Papers\Quantum processor\NatComms\Figs\1-q_adiab_error_error.wmf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36" t="3232" r="26257" b="19418"/>
              <a:stretch/>
            </p:blipFill>
            <p:spPr bwMode="auto">
              <a:xfrm>
                <a:off x="12758737" y="1051725"/>
                <a:ext cx="3048000" cy="20887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1" name="Group 200"/>
            <p:cNvGrpSpPr/>
            <p:nvPr/>
          </p:nvGrpSpPr>
          <p:grpSpPr>
            <a:xfrm>
              <a:off x="6262920" y="116458"/>
              <a:ext cx="4138850" cy="3577546"/>
              <a:chOff x="5021161" y="-1120899"/>
              <a:chExt cx="4138850" cy="3577546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6709949" y="77808"/>
                <a:ext cx="1048400" cy="923330"/>
                <a:chOff x="5309560" y="2553813"/>
                <a:chExt cx="1048400" cy="923330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5309560" y="2628863"/>
                  <a:ext cx="969771" cy="78777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4" name="TextBox 213"/>
                    <p:cNvSpPr txBox="1"/>
                    <p:nvPr/>
                  </p:nvSpPr>
                  <p:spPr>
                    <a:xfrm>
                      <a:off x="5436618" y="2553813"/>
                      <a:ext cx="921342" cy="92333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AU" sz="18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oMath>
                      </a14:m>
                      <a:r>
                        <a:rPr lang="en-AU" sz="1800" dirty="0" smtClean="0"/>
                        <a:t>noise</a:t>
                      </a:r>
                    </a:p>
                    <a:p>
                      <a:r>
                        <a:rPr lang="en-AU" sz="1800" dirty="0" smtClean="0"/>
                        <a:t>relax.</a:t>
                      </a:r>
                    </a:p>
                    <a:p>
                      <a:r>
                        <a:rPr lang="en-AU" sz="1800" dirty="0" err="1" smtClean="0"/>
                        <a:t>adiab</a:t>
                      </a:r>
                      <a:r>
                        <a:rPr lang="en-AU" sz="1800" dirty="0" smtClean="0"/>
                        <a:t>.</a:t>
                      </a:r>
                      <a:endParaRPr lang="en-AU" sz="1800" dirty="0"/>
                    </a:p>
                  </p:txBody>
                </p:sp>
              </mc:Choice>
              <mc:Fallback xmlns="">
                <p:sp>
                  <p:nvSpPr>
                    <p:cNvPr id="1204" name="TextBox 120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36618" y="2553813"/>
                      <a:ext cx="921342" cy="923330"/>
                    </a:xfrm>
                    <a:prstGeom prst="rect">
                      <a:avLst/>
                    </a:prstGeom>
                    <a:blipFill rotWithShape="1">
                      <a:blip r:embed="rId138"/>
                      <a:stretch>
                        <a:fillRect l="-5960" t="-3311" r="-5298" b="-993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6" name="Group 205"/>
              <p:cNvGrpSpPr/>
              <p:nvPr/>
            </p:nvGrpSpPr>
            <p:grpSpPr>
              <a:xfrm>
                <a:off x="5021161" y="-1120899"/>
                <a:ext cx="4138850" cy="3577546"/>
                <a:chOff x="5021161" y="-1120899"/>
                <a:chExt cx="4138850" cy="35775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7" name="Rectangle 1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8999" y="2148870"/>
                      <a:ext cx="928779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algn="ctr" defTabSz="914482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2000" i="1">
                                  <a:solidFill>
                                    <a:srgbClr val="262626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 altLang="en-US" sz="2000">
                                  <a:solidFill>
                                    <a:srgbClr val="262626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oMath>
                      </a14:m>
                      <a:r>
                        <a:rPr lang="en-US" altLang="en-US" sz="2000" dirty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(GHz)</a:t>
                      </a:r>
                      <a:endParaRPr lang="en-US" alt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08" name="Rectangle 16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728999" y="2148870"/>
                      <a:ext cx="928779" cy="307777"/>
                    </a:xfrm>
                    <a:prstGeom prst="rect">
                      <a:avLst/>
                    </a:prstGeom>
                    <a:blipFill rotWithShape="1">
                      <a:blip r:embed="rId140"/>
                      <a:stretch>
                        <a:fillRect l="-9868" t="-26000" r="-15789" b="-50000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Rectangle 161"/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8504126" y="-800299"/>
                      <a:ext cx="976486" cy="3352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algn="ctr" defTabSz="914482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000" i="1" smtClean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smtClean="0">
                                  <a:solidFill>
                                    <a:srgbClr val="262626"/>
                                  </a:solidFill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en-US" sz="2000" i="1" smtClean="0">
                                  <a:solidFill>
                                    <a:srgbClr val="262626"/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AU" altLang="en-US" sz="2000" b="0" i="1" smtClean="0">
                                  <a:solidFill>
                                    <a:srgbClr val="262626"/>
                                  </a:solidFill>
                                  <a:latin typeface="Cambria Math"/>
                                  <a:ea typeface="Cambria Math"/>
                                </a:rPr>
                                <m:t>/2</m:t>
                              </m:r>
                            </m:sub>
                          </m:sSub>
                        </m:oMath>
                      </a14:m>
                      <a:r>
                        <a:rPr lang="en-US" altLang="en-US" sz="2000" dirty="0" smtClean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(ns)</a:t>
                      </a:r>
                      <a:endParaRPr lang="en-US" alt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09" name="Rectangle 16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 rot="16200000">
                      <a:off x="8504126" y="-800299"/>
                      <a:ext cx="976486" cy="335285"/>
                    </a:xfrm>
                    <a:prstGeom prst="rect">
                      <a:avLst/>
                    </a:prstGeom>
                    <a:blipFill rotWithShape="1">
                      <a:blip r:embed="rId141"/>
                      <a:stretch>
                        <a:fillRect l="-25455" t="-15000" r="-34545" b="-6250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9" name="Rectangle 161"/>
                <p:cNvSpPr>
                  <a:spLocks noChangeArrowheads="1"/>
                </p:cNvSpPr>
                <p:nvPr/>
              </p:nvSpPr>
              <p:spPr bwMode="auto">
                <a:xfrm rot="16200000">
                  <a:off x="4650254" y="931316"/>
                  <a:ext cx="106683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defTabSz="914482"/>
                  <a:r>
                    <a:rPr lang="en-US" altLang="en-US" sz="2000" dirty="0" smtClean="0">
                      <a:solidFill>
                        <a:srgbClr val="262626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error rate</a:t>
                  </a:r>
                  <a:endParaRPr lang="en-US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0" name="Rectangle 161"/>
                <p:cNvSpPr>
                  <a:spLocks noChangeArrowheads="1"/>
                </p:cNvSpPr>
                <p:nvPr/>
              </p:nvSpPr>
              <p:spPr bwMode="auto">
                <a:xfrm rot="16200000">
                  <a:off x="4571391" y="-670697"/>
                  <a:ext cx="12073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defTabSz="914482"/>
                  <a:r>
                    <a:rPr lang="en-US" altLang="en-US" sz="2000" dirty="0" smtClean="0">
                      <a:solidFill>
                        <a:srgbClr val="262626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power (W)</a:t>
                  </a:r>
                  <a:endParaRPr lang="en-US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1" name="Right Arrow 210"/>
                <p:cNvSpPr/>
                <p:nvPr/>
              </p:nvSpPr>
              <p:spPr>
                <a:xfrm rot="10800000">
                  <a:off x="6652503" y="-972477"/>
                  <a:ext cx="396000" cy="252000"/>
                </a:xfrm>
                <a:prstGeom prst="rightArrow">
                  <a:avLst>
                    <a:gd name="adj1" fmla="val 28715"/>
                    <a:gd name="adj2" fmla="val 50000"/>
                  </a:avLst>
                </a:prstGeom>
                <a:solidFill>
                  <a:srgbClr val="5FC8C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2" name="Right Arrow 211"/>
                <p:cNvSpPr/>
                <p:nvPr/>
              </p:nvSpPr>
              <p:spPr>
                <a:xfrm>
                  <a:off x="7100616" y="-468421"/>
                  <a:ext cx="396000" cy="252000"/>
                </a:xfrm>
                <a:prstGeom prst="rightArrow">
                  <a:avLst>
                    <a:gd name="adj1" fmla="val 28715"/>
                    <a:gd name="adj2" fmla="val 50000"/>
                  </a:avLst>
                </a:prstGeom>
                <a:solidFill>
                  <a:srgbClr val="CBA12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cxnSp>
          <p:nvCxnSpPr>
            <p:cNvPr id="202" name="Straight Connector 201"/>
            <p:cNvCxnSpPr/>
            <p:nvPr/>
          </p:nvCxnSpPr>
          <p:spPr>
            <a:xfrm>
              <a:off x="7974142" y="1517808"/>
              <a:ext cx="180000" cy="0"/>
            </a:xfrm>
            <a:prstGeom prst="line">
              <a:avLst/>
            </a:prstGeom>
            <a:ln w="82550">
              <a:solidFill>
                <a:srgbClr val="CBA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76066" y="1800292"/>
              <a:ext cx="180000" cy="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7977772" y="2075532"/>
              <a:ext cx="180000" cy="0"/>
            </a:xfrm>
            <a:prstGeom prst="line">
              <a:avLst/>
            </a:prstGeom>
            <a:ln w="82550">
              <a:solidFill>
                <a:srgbClr val="5FC8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>
            <a:off x="6494414" y="-1517962"/>
            <a:ext cx="1804023" cy="1223581"/>
            <a:chOff x="6071964" y="3819599"/>
            <a:chExt cx="1804023" cy="1223581"/>
          </a:xfrm>
        </p:grpSpPr>
        <p:grpSp>
          <p:nvGrpSpPr>
            <p:cNvPr id="218" name="Group 217"/>
            <p:cNvGrpSpPr/>
            <p:nvPr/>
          </p:nvGrpSpPr>
          <p:grpSpPr>
            <a:xfrm>
              <a:off x="6071964" y="4079182"/>
              <a:ext cx="1450049" cy="963998"/>
              <a:chOff x="4830205" y="2841825"/>
              <a:chExt cx="1450049" cy="9639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5341279" y="3621157"/>
                    <a:ext cx="938975" cy="1846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AU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AU" sz="1200" i="1">
                                <a:latin typeface="Cambria Math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</m:sSubSup>
                        <m:r>
                          <a:rPr lang="en-AU" altLang="en-US" sz="1200" i="1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AU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12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AU" sz="1200" i="1">
                                <a:latin typeface="Cambria Math"/>
                              </a:rPr>
                              <m:t>𝑧</m:t>
                            </m:r>
                          </m:sub>
                          <m:sup>
                            <m:r>
                              <a:rPr lang="en-AU" sz="1200" i="1"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a14:m>
                    <a:r>
                      <a:rPr lang="en-AU" sz="12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a:t>(V/m)</a:t>
                    </a:r>
                  </a:p>
                </p:txBody>
              </p:sp>
            </mc:Choice>
            <mc:Fallback xmlns="">
              <p:sp>
                <p:nvSpPr>
                  <p:cNvPr id="171" name="Rectangle 1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341279" y="3621157"/>
                    <a:ext cx="938975" cy="184666"/>
                  </a:xfrm>
                  <a:prstGeom prst="rect">
                    <a:avLst/>
                  </a:prstGeom>
                  <a:blipFill rotWithShape="1">
                    <a:blip r:embed="rId142"/>
                    <a:stretch>
                      <a:fillRect l="-4545" t="-22581" r="-9740" b="-48387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Rectangle 161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4707700" y="2964330"/>
                    <a:ext cx="429676" cy="1846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algn="ctr" defTabSz="914482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2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en-US" sz="1200" i="1">
                                <a:solidFill>
                                  <a:srgbClr val="262626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AU" altLang="en-US" sz="1200">
                                <a:solidFill>
                                  <a:srgbClr val="262626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oMath>
                    </a14:m>
                    <a:r>
                      <a:rPr lang="en-US" altLang="en-US" sz="1200" dirty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(GHz)</a:t>
                    </a:r>
                    <a:endParaRPr lang="en-US" alt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19" name="Rectangle 1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rot="16200000">
                    <a:off x="4707700" y="2964330"/>
                    <a:ext cx="429676" cy="184666"/>
                  </a:xfrm>
                  <a:prstGeom prst="rect">
                    <a:avLst/>
                  </a:prstGeom>
                  <a:blipFill rotWithShape="1">
                    <a:blip r:embed="rId131"/>
                    <a:stretch>
                      <a:fillRect l="-22581" t="-33803" r="-48387" b="-23944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19" name="Picture 9" descr="Z:\spin-QED\Papers\Quantum processor\NatComms\Figs\1-q_adiab_2D.wmf"/>
            <p:cNvPicPr>
              <a:picLocks noChangeAspect="1" noChangeArrowheads="1"/>
            </p:cNvPicPr>
            <p:nvPr/>
          </p:nvPicPr>
          <p:blipFill rotWithShape="1">
            <a:blip r:embed="rId1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50" t="4203" r="7548" b="26132"/>
            <a:stretch/>
          </p:blipFill>
          <p:spPr bwMode="auto">
            <a:xfrm>
              <a:off x="6284695" y="3819599"/>
              <a:ext cx="1591292" cy="1042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2" name="Group 221"/>
          <p:cNvGrpSpPr/>
          <p:nvPr/>
        </p:nvGrpSpPr>
        <p:grpSpPr>
          <a:xfrm>
            <a:off x="-11473" y="-2047068"/>
            <a:ext cx="3170135" cy="1816455"/>
            <a:chOff x="232754" y="1116137"/>
            <a:chExt cx="3170135" cy="1816455"/>
          </a:xfrm>
        </p:grpSpPr>
        <p:grpSp>
          <p:nvGrpSpPr>
            <p:cNvPr id="223" name="Group 222"/>
            <p:cNvGrpSpPr/>
            <p:nvPr/>
          </p:nvGrpSpPr>
          <p:grpSpPr>
            <a:xfrm>
              <a:off x="792435" y="1116137"/>
              <a:ext cx="2610454" cy="1268690"/>
              <a:chOff x="-116115" y="-16416"/>
              <a:chExt cx="8555490" cy="4158000"/>
            </a:xfrm>
          </p:grpSpPr>
          <p:pic>
            <p:nvPicPr>
              <p:cNvPr id="234" name="Picture 2" descr="Z:\spin-QED\Papers\Quantum processor\NatComms\Figs\1-q_adiab_RMS_K_time.wmf"/>
              <p:cNvPicPr>
                <a:picLocks noChangeAspect="1" noChangeArrowheads="1"/>
              </p:cNvPicPr>
              <p:nvPr/>
            </p:nvPicPr>
            <p:blipFill rotWithShape="1">
              <a:blip r:embed="rId1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62" t="10925" r="40540" b="58901"/>
              <a:stretch/>
            </p:blipFill>
            <p:spPr bwMode="auto">
              <a:xfrm rot="5400000">
                <a:off x="-1052286" y="936171"/>
                <a:ext cx="4136572" cy="22642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5" name="Picture 3" descr="Z:\spin-QED\Papers\Quantum processor\NatComms\Figs\1-q_adiab_RMS_K_2D.wmf"/>
              <p:cNvPicPr>
                <a:picLocks noChangeAspect="1" noChangeArrowheads="1"/>
              </p:cNvPicPr>
              <p:nvPr/>
            </p:nvPicPr>
            <p:blipFill rotWithShape="1">
              <a:blip r:embed="rId1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451" t="3751" r="4445" b="28940"/>
              <a:stretch/>
            </p:blipFill>
            <p:spPr bwMode="auto">
              <a:xfrm>
                <a:off x="2297959" y="-16416"/>
                <a:ext cx="6141416" cy="41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1126"/>
                <p:cNvSpPr txBox="1"/>
                <p:nvPr/>
              </p:nvSpPr>
              <p:spPr>
                <a:xfrm>
                  <a:off x="1570048" y="2552079"/>
                  <a:ext cx="1329724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29945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459889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689835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19778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49724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79669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609613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839558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AU" sz="1600" b="0" i="0" smtClean="0">
                              <a:latin typeface="Cambria Math"/>
                              <a:ea typeface="Cambria Math" panose="02040503050406030204" pitchFamily="18" charset="0"/>
                            </a:rPr>
                            <m:t>rms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noise</m:t>
                          </m:r>
                        </m:sup>
                      </m:sSubSup>
                    </m:oMath>
                  </a14:m>
                  <a:r>
                    <a: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(V/m)</a:t>
                  </a:r>
                  <a:endParaRPr lang="en-US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5" name="TextBox 1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048" y="2552079"/>
                  <a:ext cx="1329724" cy="362984"/>
                </a:xfrm>
                <a:prstGeom prst="rect">
                  <a:avLst/>
                </a:prstGeom>
                <a:blipFill rotWithShape="1">
                  <a:blip r:embed="rId146"/>
                  <a:stretch>
                    <a:fillRect t="-3390" r="-1370" b="-1694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1126"/>
                <p:cNvSpPr txBox="1"/>
                <p:nvPr/>
              </p:nvSpPr>
              <p:spPr>
                <a:xfrm rot="16200000">
                  <a:off x="217205" y="1600804"/>
                  <a:ext cx="364010" cy="3329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29945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459889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689835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19778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49724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79669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609613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839558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6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6" name="TextBox 1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7205" y="1600804"/>
                  <a:ext cx="364010" cy="332912"/>
                </a:xfrm>
                <a:prstGeom prst="rect">
                  <a:avLst/>
                </a:prstGeom>
                <a:blipFill rotWithShape="1">
                  <a:blip r:embed="rId1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6" name="TextBox 225"/>
            <p:cNvSpPr txBox="1"/>
            <p:nvPr/>
          </p:nvSpPr>
          <p:spPr>
            <a:xfrm>
              <a:off x="1373262" y="2321295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 smtClean="0"/>
                <a:t>10</a:t>
              </a:r>
              <a:r>
                <a:rPr lang="en-AU" sz="1600" baseline="30000" dirty="0" smtClean="0"/>
                <a:t>1</a:t>
              </a:r>
              <a:endParaRPr lang="en-AU" sz="1600" baseline="300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989678" y="2325715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 smtClean="0"/>
                <a:t>10</a:t>
              </a:r>
              <a:r>
                <a:rPr lang="en-AU" sz="1600" baseline="30000" dirty="0" smtClean="0"/>
                <a:t>2</a:t>
              </a:r>
              <a:endParaRPr lang="en-AU" sz="1600" baseline="300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621213" y="2330183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 smtClean="0"/>
                <a:t>10</a:t>
              </a:r>
              <a:r>
                <a:rPr lang="en-AU" sz="1600" baseline="30000" dirty="0" smtClean="0"/>
                <a:t>3</a:t>
              </a:r>
              <a:endParaRPr lang="en-AU" sz="1600" baseline="30000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691231" y="232065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 smtClean="0"/>
                <a:t>15</a:t>
              </a:r>
              <a:endParaRPr lang="en-AU" sz="1600" baseline="30000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068288" y="231589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 smtClean="0"/>
                <a:t>30</a:t>
              </a:r>
              <a:endParaRPr lang="en-AU" sz="1600" baseline="30000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22632" y="1858644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sz="1600" dirty="0" smtClean="0"/>
                <a:t>10</a:t>
              </a:r>
              <a:r>
                <a:rPr lang="en-AU" sz="1600" baseline="30000" dirty="0" smtClean="0"/>
                <a:t>1</a:t>
              </a:r>
              <a:endParaRPr lang="en-AU" sz="1600" baseline="30000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424545" y="1282655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sz="1600" dirty="0" smtClean="0"/>
                <a:t>10</a:t>
              </a:r>
              <a:r>
                <a:rPr lang="en-AU" sz="1600" baseline="30000" dirty="0" smtClean="0"/>
                <a:t>2</a:t>
              </a:r>
              <a:endParaRPr lang="en-AU" sz="16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1126"/>
                <p:cNvSpPr txBox="1"/>
                <p:nvPr/>
              </p:nvSpPr>
              <p:spPr>
                <a:xfrm>
                  <a:off x="585485" y="2538382"/>
                  <a:ext cx="1012137" cy="394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29945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459889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689835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19778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49724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79669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609613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839558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solidFill>
                                <a:srgbClr val="262626"/>
                              </a:solidFill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altLang="en-US" sz="1800" i="1">
                              <a:solidFill>
                                <a:srgbClr val="262626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AU" altLang="en-US" sz="1800" i="1">
                              <a:solidFill>
                                <a:srgbClr val="262626"/>
                              </a:solidFill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</m:oMath>
                  </a14:m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(ns)</a:t>
                  </a:r>
                  <a:endParaRPr lang="en-US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4" name="TextBox 1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485" y="2538382"/>
                  <a:ext cx="1012137" cy="394210"/>
                </a:xfrm>
                <a:prstGeom prst="rect">
                  <a:avLst/>
                </a:prstGeom>
                <a:blipFill rotWithShape="1">
                  <a:blip r:embed="rId148"/>
                  <a:stretch>
                    <a:fillRect r="-2410" b="-923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7316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38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</dc:creator>
  <cp:lastModifiedBy>Guilherme</cp:lastModifiedBy>
  <cp:revision>3</cp:revision>
  <dcterms:created xsi:type="dcterms:W3CDTF">2017-05-17T06:35:42Z</dcterms:created>
  <dcterms:modified xsi:type="dcterms:W3CDTF">2017-05-17T06:54:37Z</dcterms:modified>
</cp:coreProperties>
</file>