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5588" cy="4608513"/>
  <p:notesSz cx="7099300" cy="10234613"/>
  <p:defaultTextStyle>
    <a:defPPr>
      <a:defRPr lang="en-US"/>
    </a:defPPr>
    <a:lvl1pPr marL="0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1pPr>
    <a:lvl2pPr marL="300210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2pPr>
    <a:lvl3pPr marL="600419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3pPr>
    <a:lvl4pPr marL="900629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4pPr>
    <a:lvl5pPr marL="1200838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5pPr>
    <a:lvl6pPr marL="1501048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6pPr>
    <a:lvl7pPr marL="1801257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7pPr>
    <a:lvl8pPr marL="2101467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8pPr>
    <a:lvl9pPr marL="2401676" algn="l" defTabSz="600419" rtl="0" eaLnBrk="1" latinLnBrk="0" hangingPunct="1">
      <a:defRPr sz="11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343" userDrawn="1">
          <p15:clr>
            <a:srgbClr val="A4A3A4"/>
          </p15:clr>
        </p15:guide>
        <p15:guide id="3" orient="horz" pos="1452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8CF"/>
    <a:srgbClr val="216DA3"/>
    <a:srgbClr val="CBA127"/>
    <a:srgbClr val="F5E9C7"/>
    <a:srgbClr val="F0DFAE"/>
    <a:srgbClr val="EAD28E"/>
    <a:srgbClr val="E1BF61"/>
    <a:srgbClr val="35A8B1"/>
    <a:srgbClr val="E69F00"/>
    <a:srgbClr val="352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1314" autoAdjust="0"/>
  </p:normalViewPr>
  <p:slideViewPr>
    <p:cSldViewPr>
      <p:cViewPr varScale="1">
        <p:scale>
          <a:sx n="146" d="100"/>
          <a:sy n="146" d="100"/>
        </p:scale>
        <p:origin x="186" y="120"/>
      </p:cViewPr>
      <p:guideLst>
        <p:guide orient="horz" pos="1757"/>
        <p:guide pos="2343"/>
        <p:guide orient="horz" pos="1452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57175" y="768350"/>
            <a:ext cx="76136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1pPr>
    <a:lvl2pPr marL="300210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2pPr>
    <a:lvl3pPr marL="600419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3pPr>
    <a:lvl4pPr marL="900629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4pPr>
    <a:lvl5pPr marL="1200838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5pPr>
    <a:lvl6pPr marL="1501048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6pPr>
    <a:lvl7pPr marL="1801257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7pPr>
    <a:lvl8pPr marL="2101467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8pPr>
    <a:lvl9pPr marL="2401676" algn="l" defTabSz="600419" rtl="0" eaLnBrk="1" latinLnBrk="0" hangingPunct="1">
      <a:defRPr sz="7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7175" y="768350"/>
            <a:ext cx="76136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6611-5366-4379-BEB8-B74915BAC19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18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30" y="1431627"/>
            <a:ext cx="7773751" cy="9878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44" y="2611492"/>
            <a:ext cx="6401911" cy="117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8" y="184556"/>
            <a:ext cx="2057758" cy="39321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4" y="184556"/>
            <a:ext cx="6020845" cy="39321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50" y="2961400"/>
            <a:ext cx="7773751" cy="915302"/>
          </a:xfrm>
        </p:spPr>
        <p:txBody>
          <a:bodyPr anchor="t"/>
          <a:lstStyle>
            <a:lvl1pPr algn="l">
              <a:defRPr sz="4401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50" y="1953286"/>
            <a:ext cx="7773751" cy="10081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65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93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896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86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827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791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757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722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1" y="1075323"/>
            <a:ext cx="4039301" cy="304140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12" y="1075323"/>
            <a:ext cx="4039301" cy="3041406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90" y="1031590"/>
            <a:ext cx="4040888" cy="42991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65" indent="0">
              <a:buNone/>
              <a:defRPr sz="2200" b="1"/>
            </a:lvl2pPr>
            <a:lvl3pPr marL="1005930" indent="0">
              <a:buNone/>
              <a:defRPr sz="1980" b="1"/>
            </a:lvl3pPr>
            <a:lvl4pPr marL="1508896" indent="0">
              <a:buNone/>
              <a:defRPr sz="1760" b="1"/>
            </a:lvl4pPr>
            <a:lvl5pPr marL="2011861" indent="0">
              <a:buNone/>
              <a:defRPr sz="1760" b="1"/>
            </a:lvl5pPr>
            <a:lvl6pPr marL="2514827" indent="0">
              <a:buNone/>
              <a:defRPr sz="1760" b="1"/>
            </a:lvl6pPr>
            <a:lvl7pPr marL="3017791" indent="0">
              <a:buNone/>
              <a:defRPr sz="1760" b="1"/>
            </a:lvl7pPr>
            <a:lvl8pPr marL="3520757" indent="0">
              <a:buNone/>
              <a:defRPr sz="1760" b="1"/>
            </a:lvl8pPr>
            <a:lvl9pPr marL="4023722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90" y="1461496"/>
            <a:ext cx="4040888" cy="2655230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3" y="1031590"/>
            <a:ext cx="4042480" cy="429915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65" indent="0">
              <a:buNone/>
              <a:defRPr sz="2200" b="1"/>
            </a:lvl2pPr>
            <a:lvl3pPr marL="1005930" indent="0">
              <a:buNone/>
              <a:defRPr sz="1980" b="1"/>
            </a:lvl3pPr>
            <a:lvl4pPr marL="1508896" indent="0">
              <a:buNone/>
              <a:defRPr sz="1760" b="1"/>
            </a:lvl4pPr>
            <a:lvl5pPr marL="2011861" indent="0">
              <a:buNone/>
              <a:defRPr sz="1760" b="1"/>
            </a:lvl5pPr>
            <a:lvl6pPr marL="2514827" indent="0">
              <a:buNone/>
              <a:defRPr sz="1760" b="1"/>
            </a:lvl6pPr>
            <a:lvl7pPr marL="3017791" indent="0">
              <a:buNone/>
              <a:defRPr sz="1760" b="1"/>
            </a:lvl7pPr>
            <a:lvl8pPr marL="3520757" indent="0">
              <a:buNone/>
              <a:defRPr sz="1760" b="1"/>
            </a:lvl8pPr>
            <a:lvl9pPr marL="4023722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3" y="1461496"/>
            <a:ext cx="4042480" cy="2655230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93" y="183487"/>
            <a:ext cx="3008837" cy="78088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6" y="183487"/>
            <a:ext cx="5112638" cy="393323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93" y="964376"/>
            <a:ext cx="3008837" cy="3152350"/>
          </a:xfrm>
        </p:spPr>
        <p:txBody>
          <a:bodyPr/>
          <a:lstStyle>
            <a:lvl1pPr marL="0" indent="0">
              <a:buNone/>
              <a:defRPr sz="1540"/>
            </a:lvl1pPr>
            <a:lvl2pPr marL="502965" indent="0">
              <a:buNone/>
              <a:defRPr sz="1320"/>
            </a:lvl2pPr>
            <a:lvl3pPr marL="1005930" indent="0">
              <a:buNone/>
              <a:defRPr sz="1100"/>
            </a:lvl3pPr>
            <a:lvl4pPr marL="1508896" indent="0">
              <a:buNone/>
              <a:defRPr sz="990"/>
            </a:lvl4pPr>
            <a:lvl5pPr marL="2011861" indent="0">
              <a:buNone/>
              <a:defRPr sz="990"/>
            </a:lvl5pPr>
            <a:lvl6pPr marL="2514827" indent="0">
              <a:buNone/>
              <a:defRPr sz="990"/>
            </a:lvl6pPr>
            <a:lvl7pPr marL="3017791" indent="0">
              <a:buNone/>
              <a:defRPr sz="990"/>
            </a:lvl7pPr>
            <a:lvl8pPr marL="3520757" indent="0">
              <a:buNone/>
              <a:defRPr sz="990"/>
            </a:lvl8pPr>
            <a:lvl9pPr marL="4023722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3" y="3225966"/>
            <a:ext cx="5487353" cy="38084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3" y="411786"/>
            <a:ext cx="5487353" cy="2765108"/>
          </a:xfrm>
        </p:spPr>
        <p:txBody>
          <a:bodyPr/>
          <a:lstStyle>
            <a:lvl1pPr marL="0" indent="0">
              <a:buNone/>
              <a:defRPr sz="3520"/>
            </a:lvl1pPr>
            <a:lvl2pPr marL="502965" indent="0">
              <a:buNone/>
              <a:defRPr sz="3080"/>
            </a:lvl2pPr>
            <a:lvl3pPr marL="1005930" indent="0">
              <a:buNone/>
              <a:defRPr sz="2640"/>
            </a:lvl3pPr>
            <a:lvl4pPr marL="1508896" indent="0">
              <a:buNone/>
              <a:defRPr sz="2200"/>
            </a:lvl4pPr>
            <a:lvl5pPr marL="2011861" indent="0">
              <a:buNone/>
              <a:defRPr sz="2200"/>
            </a:lvl5pPr>
            <a:lvl6pPr marL="2514827" indent="0">
              <a:buNone/>
              <a:defRPr sz="2200"/>
            </a:lvl6pPr>
            <a:lvl7pPr marL="3017791" indent="0">
              <a:buNone/>
              <a:defRPr sz="2200"/>
            </a:lvl7pPr>
            <a:lvl8pPr marL="3520757" indent="0">
              <a:buNone/>
              <a:defRPr sz="2200"/>
            </a:lvl8pPr>
            <a:lvl9pPr marL="4023722" indent="0">
              <a:buNone/>
              <a:defRPr sz="22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3" y="3606803"/>
            <a:ext cx="5487353" cy="540860"/>
          </a:xfrm>
        </p:spPr>
        <p:txBody>
          <a:bodyPr/>
          <a:lstStyle>
            <a:lvl1pPr marL="0" indent="0">
              <a:buNone/>
              <a:defRPr sz="1540"/>
            </a:lvl1pPr>
            <a:lvl2pPr marL="502965" indent="0">
              <a:buNone/>
              <a:defRPr sz="1320"/>
            </a:lvl2pPr>
            <a:lvl3pPr marL="1005930" indent="0">
              <a:buNone/>
              <a:defRPr sz="1100"/>
            </a:lvl3pPr>
            <a:lvl4pPr marL="1508896" indent="0">
              <a:buNone/>
              <a:defRPr sz="990"/>
            </a:lvl4pPr>
            <a:lvl5pPr marL="2011861" indent="0">
              <a:buNone/>
              <a:defRPr sz="990"/>
            </a:lvl5pPr>
            <a:lvl6pPr marL="2514827" indent="0">
              <a:buNone/>
              <a:defRPr sz="990"/>
            </a:lvl6pPr>
            <a:lvl7pPr marL="3017791" indent="0">
              <a:buNone/>
              <a:defRPr sz="990"/>
            </a:lvl7pPr>
            <a:lvl8pPr marL="3520757" indent="0">
              <a:buNone/>
              <a:defRPr sz="990"/>
            </a:lvl8pPr>
            <a:lvl9pPr marL="4023722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4" y="184558"/>
            <a:ext cx="8231030" cy="76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4" y="1075323"/>
            <a:ext cx="8231030" cy="304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80" y="4271411"/>
            <a:ext cx="2133970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8" y="4271411"/>
            <a:ext cx="2896103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4271411"/>
            <a:ext cx="2133970" cy="245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930" rtl="0" eaLnBrk="1" latinLnBrk="0" hangingPunct="1">
        <a:spcBef>
          <a:spcPct val="0"/>
        </a:spcBef>
        <a:buNone/>
        <a:defRPr sz="4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24" indent="-377224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318" indent="-314353" algn="l" defTabSz="1005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413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378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344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309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274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239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205" indent="-251482" algn="l" defTabSz="1005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65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930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896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861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7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791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757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722" algn="l" defTabSz="100593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0" Type="http://schemas.openxmlformats.org/officeDocument/2006/relationships/image" Target="../media/image43.png"/><Relationship Id="rId93" Type="http://schemas.openxmlformats.org/officeDocument/2006/relationships/image" Target="../media/image11.png"/><Relationship Id="rId3" Type="http://schemas.openxmlformats.org/officeDocument/2006/relationships/image" Target="../media/image1.png"/><Relationship Id="rId68" Type="http://schemas.openxmlformats.org/officeDocument/2006/relationships/image" Target="../media/image68.png"/><Relationship Id="rId76" Type="http://schemas.openxmlformats.org/officeDocument/2006/relationships/image" Target="../media/image140.png"/><Relationship Id="rId63" Type="http://schemas.openxmlformats.org/officeDocument/2006/relationships/image" Target="../media/image52.png"/><Relationship Id="rId84" Type="http://schemas.openxmlformats.org/officeDocument/2006/relationships/image" Target="../media/image7.png"/><Relationship Id="rId21" Type="http://schemas.openxmlformats.org/officeDocument/2006/relationships/image" Target="../media/image17.png"/><Relationship Id="rId89" Type="http://schemas.openxmlformats.org/officeDocument/2006/relationships/image" Target="../media/image31.png"/><Relationship Id="rId12" Type="http://schemas.openxmlformats.org/officeDocument/2006/relationships/image" Target="../media/image8.png"/><Relationship Id="rId9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75" Type="http://schemas.openxmlformats.org/officeDocument/2006/relationships/image" Target="../media/image75.png"/><Relationship Id="rId83" Type="http://schemas.openxmlformats.org/officeDocument/2006/relationships/image" Target="../media/image78.png"/><Relationship Id="rId88" Type="http://schemas.openxmlformats.org/officeDocument/2006/relationships/image" Target="../media/image70.png"/><Relationship Id="rId9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79" Type="http://schemas.openxmlformats.org/officeDocument/2006/relationships/image" Target="../media/image42.png"/><Relationship Id="rId87" Type="http://schemas.openxmlformats.org/officeDocument/2006/relationships/image" Target="../media/image29.png"/><Relationship Id="rId5" Type="http://schemas.openxmlformats.org/officeDocument/2006/relationships/image" Target="../media/image3.png"/><Relationship Id="rId82" Type="http://schemas.openxmlformats.org/officeDocument/2006/relationships/image" Target="../media/image6.png"/><Relationship Id="rId90" Type="http://schemas.openxmlformats.org/officeDocument/2006/relationships/image" Target="../media/image9.png"/><Relationship Id="rId95" Type="http://schemas.openxmlformats.org/officeDocument/2006/relationships/image" Target="../media/image13.jpeg"/><Relationship Id="rId44" Type="http://schemas.openxmlformats.org/officeDocument/2006/relationships/image" Target="../media/image25.png"/><Relationship Id="rId78" Type="http://schemas.openxmlformats.org/officeDocument/2006/relationships/image" Target="../media/image77.png"/><Relationship Id="rId81" Type="http://schemas.openxmlformats.org/officeDocument/2006/relationships/image" Target="../media/image44.png"/><Relationship Id="rId19" Type="http://schemas.openxmlformats.org/officeDocument/2006/relationships/image" Target="../media/image15.png"/><Relationship Id="rId94" Type="http://schemas.openxmlformats.org/officeDocument/2006/relationships/image" Target="../media/image12.emf"/><Relationship Id="rId4" Type="http://schemas.openxmlformats.org/officeDocument/2006/relationships/image" Target="../media/image2.png"/><Relationship Id="rId7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8549901" y="84188"/>
            <a:ext cx="684276" cy="1518628"/>
            <a:chOff x="5666743" y="42913"/>
            <a:chExt cx="684276" cy="1518628"/>
          </a:xfrm>
        </p:grpSpPr>
        <p:pic>
          <p:nvPicPr>
            <p:cNvPr id="236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37186" y="62221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9463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82554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1" name="Group 230"/>
          <p:cNvGrpSpPr/>
          <p:nvPr/>
        </p:nvGrpSpPr>
        <p:grpSpPr>
          <a:xfrm>
            <a:off x="8530851" y="74663"/>
            <a:ext cx="684276" cy="1518628"/>
            <a:chOff x="5666743" y="42913"/>
            <a:chExt cx="684276" cy="1518628"/>
          </a:xfrm>
        </p:grpSpPr>
        <p:pic>
          <p:nvPicPr>
            <p:cNvPr id="232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9463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3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15026" y="82554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37186" y="62221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1" name="Group 220"/>
          <p:cNvGrpSpPr/>
          <p:nvPr/>
        </p:nvGrpSpPr>
        <p:grpSpPr>
          <a:xfrm>
            <a:off x="5680733" y="84188"/>
            <a:ext cx="684276" cy="1518628"/>
            <a:chOff x="5680472" y="74663"/>
            <a:chExt cx="684276" cy="1518628"/>
          </a:xfrm>
        </p:grpSpPr>
        <p:pic>
          <p:nvPicPr>
            <p:cNvPr id="222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12638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3" name="Picture 222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85729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4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50915" y="65396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0" name="Picture 21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833" r="125" b="1595"/>
          <a:stretch/>
        </p:blipFill>
        <p:spPr bwMode="auto">
          <a:xfrm flipH="1">
            <a:off x="-1" y="1820017"/>
            <a:ext cx="9137076" cy="27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" name="Group 226"/>
          <p:cNvGrpSpPr/>
          <p:nvPr/>
        </p:nvGrpSpPr>
        <p:grpSpPr>
          <a:xfrm>
            <a:off x="5661683" y="74663"/>
            <a:ext cx="684276" cy="1518628"/>
            <a:chOff x="5680472" y="74663"/>
            <a:chExt cx="684276" cy="1518628"/>
          </a:xfrm>
        </p:grpSpPr>
        <p:pic>
          <p:nvPicPr>
            <p:cNvPr id="228" name="Picture 7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126380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228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628755" y="857298"/>
              <a:ext cx="787710" cy="684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0" name="Picture 7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550915" y="653969"/>
              <a:ext cx="943391" cy="34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5" name="TextBox 994"/>
          <p:cNvSpPr txBox="1"/>
          <p:nvPr/>
        </p:nvSpPr>
        <p:spPr>
          <a:xfrm>
            <a:off x="-96192" y="-15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</a:t>
            </a:r>
            <a:endParaRPr lang="en-AU" sz="2400" b="1" dirty="0"/>
          </a:p>
        </p:txBody>
      </p:sp>
      <p:grpSp>
        <p:nvGrpSpPr>
          <p:cNvPr id="996" name="Group 995"/>
          <p:cNvGrpSpPr/>
          <p:nvPr/>
        </p:nvGrpSpPr>
        <p:grpSpPr>
          <a:xfrm>
            <a:off x="71653" y="161359"/>
            <a:ext cx="5006172" cy="2353330"/>
            <a:chOff x="102204" y="2374739"/>
            <a:chExt cx="5006172" cy="2353330"/>
          </a:xfrm>
        </p:grpSpPr>
        <p:grpSp>
          <p:nvGrpSpPr>
            <p:cNvPr id="998" name="Group 997"/>
            <p:cNvGrpSpPr/>
            <p:nvPr/>
          </p:nvGrpSpPr>
          <p:grpSpPr>
            <a:xfrm>
              <a:off x="163610" y="3547397"/>
              <a:ext cx="4944766" cy="1014551"/>
              <a:chOff x="103825" y="465931"/>
              <a:chExt cx="4944766" cy="1014551"/>
            </a:xfrm>
            <a:scene3d>
              <a:camera prst="perspectiveBelow" fov="5400000">
                <a:rot lat="900000" lon="0" rev="0"/>
              </a:camera>
              <a:lightRig rig="threePt" dir="t"/>
            </a:scene3d>
          </p:grpSpPr>
          <p:sp>
            <p:nvSpPr>
              <p:cNvPr id="1019" name="Rectangle 1018"/>
              <p:cNvSpPr/>
              <p:nvPr/>
            </p:nvSpPr>
            <p:spPr>
              <a:xfrm>
                <a:off x="103825" y="465931"/>
                <a:ext cx="4878000" cy="97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8" name="TextBox 1017"/>
              <p:cNvSpPr txBox="1"/>
              <p:nvPr/>
            </p:nvSpPr>
            <p:spPr>
              <a:xfrm>
                <a:off x="4648917" y="1209713"/>
                <a:ext cx="399674" cy="27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aseline="30000" dirty="0" smtClean="0"/>
                  <a:t>28</a:t>
                </a:r>
                <a:r>
                  <a:rPr lang="en-AU" sz="1200" dirty="0" smtClean="0"/>
                  <a:t>Si</a:t>
                </a:r>
                <a:endParaRPr lang="en-AU" sz="1200" dirty="0"/>
              </a:p>
            </p:txBody>
          </p:sp>
        </p:grpSp>
        <p:grpSp>
          <p:nvGrpSpPr>
            <p:cNvPr id="999" name="Group 998"/>
            <p:cNvGrpSpPr/>
            <p:nvPr/>
          </p:nvGrpSpPr>
          <p:grpSpPr>
            <a:xfrm>
              <a:off x="102204" y="2374739"/>
              <a:ext cx="5004000" cy="2353330"/>
              <a:chOff x="222956" y="-716251"/>
              <a:chExt cx="5004000" cy="2353330"/>
            </a:xfrm>
          </p:grpSpPr>
          <p:grpSp>
            <p:nvGrpSpPr>
              <p:cNvPr id="1000" name="Group 999"/>
              <p:cNvGrpSpPr/>
              <p:nvPr/>
            </p:nvGrpSpPr>
            <p:grpSpPr>
              <a:xfrm>
                <a:off x="222956" y="-716251"/>
                <a:ext cx="5004000" cy="2353330"/>
                <a:chOff x="222956" y="-662377"/>
                <a:chExt cx="5004000" cy="2353330"/>
              </a:xfrm>
            </p:grpSpPr>
            <p:grpSp>
              <p:nvGrpSpPr>
                <p:cNvPr id="1003" name="Group 1002"/>
                <p:cNvGrpSpPr/>
                <p:nvPr/>
              </p:nvGrpSpPr>
              <p:grpSpPr>
                <a:xfrm>
                  <a:off x="1054724" y="1490898"/>
                  <a:ext cx="3312000" cy="200055"/>
                  <a:chOff x="1054724" y="1644150"/>
                  <a:chExt cx="3312000" cy="200055"/>
                </a:xfrm>
              </p:grpSpPr>
              <p:cxnSp>
                <p:nvCxnSpPr>
                  <p:cNvPr id="1016" name="Straight Arrow Connector 1015"/>
                  <p:cNvCxnSpPr/>
                  <p:nvPr/>
                </p:nvCxnSpPr>
                <p:spPr>
                  <a:xfrm>
                    <a:off x="1054724" y="1726315"/>
                    <a:ext cx="331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arrow"/>
                  </a:ln>
                  <a:scene3d>
                    <a:camera prst="perspectiveBelow" fov="7200000">
                      <a:rot lat="1800000" lon="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7" name="TextBox 1016"/>
                  <p:cNvSpPr txBox="1"/>
                  <p:nvPr/>
                </p:nvSpPr>
                <p:spPr>
                  <a:xfrm>
                    <a:off x="2323160" y="1644150"/>
                    <a:ext cx="792000" cy="2000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perspectiveBelow" fov="7200000">
                      <a:rot lat="1800000" lon="0" rev="0"/>
                    </a:camera>
                    <a:lightRig rig="threePt" dir="t"/>
                  </a:scene3d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en-AU" sz="1300" dirty="0" smtClean="0"/>
                      <a:t>1 </a:t>
                    </a:r>
                    <a:r>
                      <a:rPr lang="el-GR" sz="1300" dirty="0" smtClean="0"/>
                      <a:t>μ</a:t>
                    </a:r>
                    <a:r>
                      <a:rPr lang="en-AU" sz="1300" dirty="0" smtClean="0"/>
                      <a:t>m-1 cm</a:t>
                    </a:r>
                    <a:endParaRPr lang="en-AU" sz="1300" dirty="0"/>
                  </a:p>
                </p:txBody>
              </p:sp>
            </p:grpSp>
            <p:sp>
              <p:nvSpPr>
                <p:cNvPr id="1004" name="Rectangle 1003"/>
                <p:cNvSpPr/>
                <p:nvPr/>
              </p:nvSpPr>
              <p:spPr>
                <a:xfrm>
                  <a:off x="222956" y="416601"/>
                  <a:ext cx="5004000" cy="11661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cene3d>
                  <a:camera prst="perspectiveBelow" fov="6600000">
                    <a:rot lat="600000" lon="0" rev="0"/>
                  </a:camera>
                  <a:lightRig rig="threePt" dir="t"/>
                </a:scene3d>
                <a:sp3d extrusionH="254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" rIns="36000" rtlCol="0" anchor="ctr"/>
                <a:lstStyle/>
                <a:p>
                  <a:pPr algn="r"/>
                  <a:r>
                    <a:rPr lang="en-AU" sz="800" dirty="0" smtClean="0"/>
                    <a:t>SiO</a:t>
                  </a:r>
                  <a:r>
                    <a:rPr lang="en-AU" sz="800" baseline="-25000" dirty="0" smtClean="0"/>
                    <a:t>2</a:t>
                  </a:r>
                  <a:endParaRPr lang="en-AU" sz="800" baseline="-25000" dirty="0"/>
                </a:p>
              </p:txBody>
            </p:sp>
            <p:grpSp>
              <p:nvGrpSpPr>
                <p:cNvPr id="1006" name="Group 1005"/>
                <p:cNvGrpSpPr/>
                <p:nvPr/>
              </p:nvGrpSpPr>
              <p:grpSpPr>
                <a:xfrm>
                  <a:off x="818633" y="-662377"/>
                  <a:ext cx="3787214" cy="2160000"/>
                  <a:chOff x="8678108" y="1635595"/>
                  <a:chExt cx="3787214" cy="2160000"/>
                </a:xfrm>
                <a:scene3d>
                  <a:camera prst="perspectiveRelaxed" fov="6600000">
                    <a:rot lat="16620000" lon="0" rev="0"/>
                  </a:camera>
                  <a:lightRig rig="threePt" dir="t"/>
                </a:scene3d>
              </p:grpSpPr>
              <p:grpSp>
                <p:nvGrpSpPr>
                  <p:cNvPr id="1008" name="Group 1007"/>
                  <p:cNvGrpSpPr/>
                  <p:nvPr/>
                </p:nvGrpSpPr>
                <p:grpSpPr>
                  <a:xfrm>
                    <a:off x="8678108" y="1635595"/>
                    <a:ext cx="3787214" cy="2160000"/>
                    <a:chOff x="1454448" y="1953776"/>
                    <a:chExt cx="3787214" cy="2160000"/>
                  </a:xfrm>
                </p:grpSpPr>
                <p:sp>
                  <p:nvSpPr>
                    <p:cNvPr id="1010" name="Block Arc 1009"/>
                    <p:cNvSpPr/>
                    <p:nvPr/>
                  </p:nvSpPr>
                  <p:spPr>
                    <a:xfrm>
                      <a:off x="2267744" y="1953776"/>
                      <a:ext cx="2160000" cy="2160000"/>
                    </a:xfrm>
                    <a:prstGeom prst="blockArc">
                      <a:avLst>
                        <a:gd name="adj1" fmla="val 10738269"/>
                        <a:gd name="adj2" fmla="val 50531"/>
                        <a:gd name="adj3" fmla="val 19999"/>
                      </a:avLst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1" name="Rectangle 1010"/>
                    <p:cNvSpPr/>
                    <p:nvPr/>
                  </p:nvSpPr>
                  <p:spPr>
                    <a:xfrm>
                      <a:off x="3995744" y="3033776"/>
                      <a:ext cx="432000" cy="540000"/>
                    </a:xfrm>
                    <a:prstGeom prst="rect">
                      <a:avLst/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2" name="Rectangle 1011"/>
                    <p:cNvSpPr/>
                    <p:nvPr/>
                  </p:nvSpPr>
                  <p:spPr>
                    <a:xfrm>
                      <a:off x="2267744" y="3033776"/>
                      <a:ext cx="432000" cy="540000"/>
                    </a:xfrm>
                    <a:prstGeom prst="rect">
                      <a:avLst/>
                    </a:prstGeom>
                    <a:solidFill>
                      <a:srgbClr val="5FC8CF"/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3" name="Rectangle 1012"/>
                    <p:cNvSpPr/>
                    <p:nvPr/>
                  </p:nvSpPr>
                  <p:spPr>
                    <a:xfrm>
                      <a:off x="4701662" y="3033776"/>
                      <a:ext cx="540000" cy="540000"/>
                    </a:xfrm>
                    <a:prstGeom prst="rect">
                      <a:avLst/>
                    </a:prstGeom>
                    <a:solidFill>
                      <a:srgbClr val="216DA3"/>
                    </a:solidFill>
                    <a:ln>
                      <a:solidFill>
                        <a:srgbClr val="216DA3"/>
                      </a:solidFill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14" name="Rectangle 1013"/>
                    <p:cNvSpPr/>
                    <p:nvPr/>
                  </p:nvSpPr>
                  <p:spPr>
                    <a:xfrm>
                      <a:off x="1454448" y="3033776"/>
                      <a:ext cx="540000" cy="540000"/>
                    </a:xfrm>
                    <a:prstGeom prst="rect">
                      <a:avLst/>
                    </a:prstGeom>
                    <a:solidFill>
                      <a:srgbClr val="216DA3"/>
                    </a:solidFill>
                    <a:ln>
                      <a:solidFill>
                        <a:srgbClr val="216DA3"/>
                      </a:solidFill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15" name="Rectangle 1014"/>
                    <p:cNvSpPr/>
                    <p:nvPr/>
                  </p:nvSpPr>
                  <p:spPr>
                    <a:xfrm>
                      <a:off x="3010444" y="3033776"/>
                      <a:ext cx="674600" cy="54000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sp3d extrusionH="1079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1009" name="Oval 1008"/>
                  <p:cNvSpPr/>
                  <p:nvPr/>
                </p:nvSpPr>
                <p:spPr>
                  <a:xfrm>
                    <a:off x="10234104" y="2324858"/>
                    <a:ext cx="674600" cy="707586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sp3d extrusionH="1079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001" name="TextBox 1000"/>
              <p:cNvSpPr txBox="1"/>
              <p:nvPr/>
            </p:nvSpPr>
            <p:spPr>
              <a:xfrm>
                <a:off x="467544" y="150187"/>
                <a:ext cx="4532010" cy="253916"/>
              </a:xfrm>
              <a:prstGeom prst="rect">
                <a:avLst/>
              </a:prstGeom>
              <a:noFill/>
              <a:scene3d>
                <a:camera prst="perspectiveRelaxed" fov="6600000">
                  <a:rot lat="90000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smtClean="0">
                    <a:solidFill>
                      <a:schemeClr val="bg1"/>
                    </a:solidFill>
                  </a:rPr>
                  <a:t>gate </a:t>
                </a:r>
                <a:r>
                  <a:rPr lang="en-AU" sz="1050" dirty="0" smtClean="0"/>
                  <a:t>                  resonator                     ground                    resonator                   </a:t>
                </a:r>
                <a:r>
                  <a:rPr lang="en-AU" sz="1050" dirty="0" smtClean="0">
                    <a:solidFill>
                      <a:schemeClr val="bg1"/>
                    </a:solidFill>
                  </a:rPr>
                  <a:t>gate</a:t>
                </a:r>
                <a:endParaRPr lang="en-AU" sz="1050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6" name="Table 10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198535"/>
                  </p:ext>
                </p:extLst>
              </p:nvPr>
            </p:nvGraphicFramePr>
            <p:xfrm>
              <a:off x="174676" y="23945"/>
              <a:ext cx="5268145" cy="667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1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825">
                      <a:extLst>
                        <a:ext uri="{9D8B030D-6E8A-4147-A177-3AD203B41FA5}">
                          <a16:colId xmlns:a16="http://schemas.microsoft.com/office/drawing/2014/main" val="2700433480"/>
                        </a:ext>
                      </a:extLst>
                    </a:gridCol>
                    <a:gridCol w="560955">
                      <a:extLst>
                        <a:ext uri="{9D8B030D-6E8A-4147-A177-3AD203B41FA5}">
                          <a16:colId xmlns:a16="http://schemas.microsoft.com/office/drawing/2014/main" val="1071757212"/>
                        </a:ext>
                      </a:extLst>
                    </a:gridCol>
                    <a:gridCol w="404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8800">
                      <a:extLst>
                        <a:ext uri="{9D8B030D-6E8A-4147-A177-3AD203B41FA5}">
                          <a16:colId xmlns:a16="http://schemas.microsoft.com/office/drawing/2014/main" val="3671779038"/>
                        </a:ext>
                      </a:extLst>
                    </a:gridCol>
                    <a:gridCol w="644013">
                      <a:extLst>
                        <a:ext uri="{9D8B030D-6E8A-4147-A177-3AD203B41FA5}">
                          <a16:colId xmlns:a16="http://schemas.microsoft.com/office/drawing/2014/main" val="2899540234"/>
                        </a:ext>
                      </a:extLst>
                    </a:gridCol>
                    <a:gridCol w="64083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13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189628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z-gates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x(y)-gates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 smtClean="0">
                              <a:solidFill>
                                <a:srgbClr val="216DA3"/>
                              </a:solidFill>
                              <a:effectLst/>
                            </a:rPr>
                            <a:t>2-qubit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200" b="1" i="1" kern="1200" smtClean="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1200" b="1" i="1" kern="1200" smtClean="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AU" sz="1200" b="1" i="1" kern="120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𝐒𝐖𝐀𝐏</m:t>
                                  </m:r>
                                </m:e>
                              </m:rad>
                            </m:oMath>
                          </a14:m>
                          <a:r>
                            <a:rPr lang="en-AU" sz="1200" kern="1200" dirty="0" smtClean="0">
                              <a:solidFill>
                                <a:srgbClr val="216DA3"/>
                              </a:solidFill>
                              <a:effectLst/>
                            </a:rPr>
                            <a:t> gates</a:t>
                          </a:r>
                          <a:endParaRPr lang="en-US" sz="1200" dirty="0">
                            <a:solidFill>
                              <a:srgbClr val="216DA3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70" marR="7370" marT="737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rgbClr val="35A8B1"/>
                              </a:solidFill>
                              <a:effectLst/>
                            </a:rPr>
                            <a:t>Photonic link</a:t>
                          </a:r>
                          <a:endParaRPr lang="en-US" sz="1200" dirty="0">
                            <a:solidFill>
                              <a:srgbClr val="35A8B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8234"/>
                      </a:ext>
                    </a:extLst>
                  </a:tr>
                  <a:tr h="23914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l-GR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l-GR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Power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Distance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AU" sz="1200" b="0" i="1" kern="1200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AU" sz="120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SWAP</m:t>
                                        </m:r>
                                      </m:e>
                                    </m:rad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Coupling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327446"/>
                      </a:ext>
                    </a:extLst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70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-4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30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1200" b="0" i="0" kern="1200" smtClean="0">
                                  <a:effectLst/>
                                  <a:latin typeface="Cambria Math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AU" sz="1200" kern="1200" dirty="0">
                              <a:effectLst/>
                            </a:rPr>
                            <a:t> </a:t>
                          </a:r>
                          <a:r>
                            <a:rPr lang="en-AU" sz="1200" kern="1200" dirty="0" err="1">
                              <a:effectLst/>
                            </a:rPr>
                            <a:t>pW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2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AU" sz="1200" b="0" i="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500 nm</a:t>
                          </a:r>
                          <a:endParaRPr lang="en-US" sz="1200" baseline="30000" dirty="0" smtClean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40 </a:t>
                          </a:r>
                          <a:r>
                            <a:rPr lang="en-AU" sz="1200" kern="1200" dirty="0" smtClean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2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AU" sz="1200" b="0" i="0" baseline="300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ff</m:t>
                                    </m:r>
                                  </m:sup>
                                </m:sSubSup>
                                <m:r>
                                  <a:rPr lang="en-AU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AU" sz="1200" b="0" i="0" kern="1200" smtClean="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200" b="0" i="0" kern="1200" smtClean="0">
                                    <a:effectLst/>
                                    <a:latin typeface="Cambria Math"/>
                                  </a:rPr>
                                  <m:t>MHz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1262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6" name="Table 109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198535"/>
                  </p:ext>
                </p:extLst>
              </p:nvPr>
            </p:nvGraphicFramePr>
            <p:xfrm>
              <a:off x="174676" y="23945"/>
              <a:ext cx="5268145" cy="667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125"/>
                    <a:gridCol w="452975"/>
                    <a:gridCol w="4138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00433480"/>
                        </a:ext>
                      </a:extLst>
                    </a:gridCol>
                    <a:gridCol w="5609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071757212"/>
                        </a:ext>
                      </a:extLst>
                    </a:gridCol>
                    <a:gridCol w="404300"/>
                    <a:gridCol w="848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71779038"/>
                        </a:ext>
                      </a:extLst>
                    </a:gridCol>
                    <a:gridCol w="6440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99540234"/>
                        </a:ext>
                      </a:extLst>
                    </a:gridCol>
                    <a:gridCol w="640837"/>
                    <a:gridCol w="901315"/>
                  </a:tblGrid>
                  <a:tr h="211963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z-gates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x(y)-gates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4857" t="-8571" r="-42286" b="-25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70" marR="7370" marT="737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rgbClr val="35A8B1"/>
                              </a:solidFill>
                              <a:effectLst/>
                            </a:rPr>
                            <a:t>Photonic link</a:t>
                          </a:r>
                          <a:endParaRPr lang="en-US" sz="1200" dirty="0">
                            <a:solidFill>
                              <a:srgbClr val="35A8B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6368234"/>
                      </a:ext>
                    </a:extLst>
                  </a:tr>
                  <a:tr h="239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515" t="-97436" r="-1209091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207353" t="-97436" r="-964706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Power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Distance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477358" t="-97436" r="-238679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Coupling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89327446"/>
                      </a:ext>
                    </a:extLst>
                  </a:tr>
                  <a:tr h="21590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70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-4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30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27174" t="-220000" r="-613043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64029" t="-220000" r="-258273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40 </a:t>
                          </a:r>
                          <a:r>
                            <a:rPr lang="en-AU" sz="1200" kern="1200" dirty="0" smtClean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582857" t="-220000" r="-140952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484459" t="-220000" b="-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012624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7" name="TextBox 1096"/>
          <p:cNvSpPr txBox="1"/>
          <p:nvPr/>
        </p:nvSpPr>
        <p:spPr>
          <a:xfrm>
            <a:off x="5562595" y="-9580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b</a:t>
            </a:r>
            <a:endParaRPr lang="en-AU" sz="2400" b="1" dirty="0"/>
          </a:p>
        </p:txBody>
      </p:sp>
      <p:sp>
        <p:nvSpPr>
          <p:cNvPr id="1098" name="TextBox 1097"/>
          <p:cNvSpPr txBox="1"/>
          <p:nvPr/>
        </p:nvSpPr>
        <p:spPr>
          <a:xfrm>
            <a:off x="-77298" y="82741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c</a:t>
            </a:r>
            <a:endParaRPr lang="en-AU" sz="2400" b="1" dirty="0"/>
          </a:p>
        </p:txBody>
      </p:sp>
      <p:sp>
        <p:nvSpPr>
          <p:cNvPr id="1099" name="TextBox 1098"/>
          <p:cNvSpPr txBox="1"/>
          <p:nvPr/>
        </p:nvSpPr>
        <p:spPr>
          <a:xfrm>
            <a:off x="-86518" y="280025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d</a:t>
            </a:r>
            <a:endParaRPr lang="en-AU" sz="2400" b="1" dirty="0"/>
          </a:p>
        </p:txBody>
      </p:sp>
      <p:grpSp>
        <p:nvGrpSpPr>
          <p:cNvPr id="1100" name="Group 1099"/>
          <p:cNvGrpSpPr/>
          <p:nvPr/>
        </p:nvGrpSpPr>
        <p:grpSpPr>
          <a:xfrm>
            <a:off x="5679736" y="-2173"/>
            <a:ext cx="3502872" cy="1457386"/>
            <a:chOff x="4114944" y="-3827618"/>
            <a:chExt cx="3502872" cy="1457386"/>
          </a:xfrm>
        </p:grpSpPr>
        <p:grpSp>
          <p:nvGrpSpPr>
            <p:cNvPr id="1101" name="Group 1100"/>
            <p:cNvGrpSpPr/>
            <p:nvPr/>
          </p:nvGrpSpPr>
          <p:grpSpPr>
            <a:xfrm>
              <a:off x="4114944" y="-3827618"/>
              <a:ext cx="2091983" cy="1453482"/>
              <a:chOff x="7886276" y="-499659"/>
              <a:chExt cx="2091983" cy="1453482"/>
            </a:xfrm>
          </p:grpSpPr>
          <p:sp>
            <p:nvSpPr>
              <p:cNvPr id="1131" name="Rectangle 1130"/>
              <p:cNvSpPr/>
              <p:nvPr/>
            </p:nvSpPr>
            <p:spPr>
              <a:xfrm>
                <a:off x="9427378" y="-261699"/>
                <a:ext cx="434386" cy="1188720"/>
              </a:xfrm>
              <a:prstGeom prst="rect">
                <a:avLst/>
              </a:prstGeom>
              <a:solidFill>
                <a:srgbClr val="5FC8CF">
                  <a:alpha val="25098"/>
                </a:srgb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32" name="Straight Arrow Connector 1131"/>
              <p:cNvCxnSpPr/>
              <p:nvPr/>
            </p:nvCxnSpPr>
            <p:spPr>
              <a:xfrm flipH="1" flipV="1">
                <a:off x="9647011" y="97526"/>
                <a:ext cx="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3" name="TextBox 1132"/>
                  <p:cNvSpPr txBox="1"/>
                  <p:nvPr/>
                </p:nvSpPr>
                <p:spPr>
                  <a:xfrm flipH="1">
                    <a:off x="9337636" y="54366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AU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3" name="TextBox 1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337636" y="54366"/>
                    <a:ext cx="408510" cy="307777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4" name="Rectangle 1133"/>
                  <p:cNvSpPr/>
                  <p:nvPr/>
                </p:nvSpPr>
                <p:spPr>
                  <a:xfrm>
                    <a:off x="9421028" y="625790"/>
                    <a:ext cx="44544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1" name="Rectangle 6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1028" y="625790"/>
                    <a:ext cx="445443" cy="307777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l="-46575" t="-104000" r="-75342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5" name="TextBox 1134"/>
                  <p:cNvSpPr txBox="1"/>
                  <p:nvPr/>
                </p:nvSpPr>
                <p:spPr>
                  <a:xfrm>
                    <a:off x="9416265" y="-291692"/>
                    <a:ext cx="4454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2" name="TextBox 6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6265" y="-291692"/>
                    <a:ext cx="445442" cy="307777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l="-45205" t="-101961" r="-76712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6" name="TextBox 1135"/>
              <p:cNvSpPr txBox="1"/>
              <p:nvPr/>
            </p:nvSpPr>
            <p:spPr>
              <a:xfrm>
                <a:off x="9326990" y="-499659"/>
                <a:ext cx="651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200" b="1" dirty="0" smtClean="0">
                    <a:solidFill>
                      <a:srgbClr val="35A8B1"/>
                    </a:solidFill>
                  </a:rPr>
                  <a:t>photon</a:t>
                </a:r>
                <a:endParaRPr lang="en-AU" sz="1200" b="1" dirty="0">
                  <a:solidFill>
                    <a:srgbClr val="35A8B1"/>
                  </a:solidFill>
                </a:endParaRPr>
              </a:p>
            </p:txBody>
          </p:sp>
          <p:sp>
            <p:nvSpPr>
              <p:cNvPr id="1137" name="Rounded Rectangle 1136"/>
              <p:cNvSpPr/>
              <p:nvPr/>
            </p:nvSpPr>
            <p:spPr>
              <a:xfrm>
                <a:off x="9468658" y="-1157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5FC8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8" name="TextBox 1137"/>
                  <p:cNvSpPr txBox="1"/>
                  <p:nvPr/>
                </p:nvSpPr>
                <p:spPr>
                  <a:xfrm flipH="1">
                    <a:off x="9152527" y="-201151"/>
                    <a:ext cx="343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53" name="TextBox 46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152527" y="-201151"/>
                    <a:ext cx="343299" cy="246221"/>
                  </a:xfrm>
                  <a:prstGeom prst="rect">
                    <a:avLst/>
                  </a:prstGeom>
                  <a:blipFill rotWithShape="1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9" name="TextBox 1138"/>
                  <p:cNvSpPr txBox="1"/>
                  <p:nvPr/>
                </p:nvSpPr>
                <p:spPr>
                  <a:xfrm flipH="1">
                    <a:off x="9089294" y="336789"/>
                    <a:ext cx="3921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9" name="TextBox 1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089294" y="336789"/>
                    <a:ext cx="392159" cy="276999"/>
                  </a:xfrm>
                  <a:prstGeom prst="rect">
                    <a:avLst/>
                  </a:prstGeom>
                  <a:blipFill rotWithShape="1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0" name="Straight Arrow Connector 1139"/>
              <p:cNvCxnSpPr/>
              <p:nvPr/>
            </p:nvCxnSpPr>
            <p:spPr>
              <a:xfrm flipH="1" flipV="1">
                <a:off x="9220494" y="-174143"/>
                <a:ext cx="0" cy="1828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1" name="Rounded Rectangle 1140"/>
              <p:cNvSpPr/>
              <p:nvPr/>
            </p:nvSpPr>
            <p:spPr>
              <a:xfrm>
                <a:off x="9459735" y="59877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5FC8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 flipH="1">
                <a:off x="8695416" y="-444530"/>
                <a:ext cx="429851" cy="1362827"/>
              </a:xfrm>
              <a:prstGeom prst="rect">
                <a:avLst/>
              </a:prstGeom>
              <a:noFill/>
              <a:ln w="28575">
                <a:solidFill>
                  <a:srgbClr val="216DA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4" name="Rounded Rectangle 1143"/>
              <p:cNvSpPr/>
              <p:nvPr/>
            </p:nvSpPr>
            <p:spPr>
              <a:xfrm>
                <a:off x="8025583" y="59250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5" name="Rectangle 1144"/>
                  <p:cNvSpPr/>
                  <p:nvPr/>
                </p:nvSpPr>
                <p:spPr>
                  <a:xfrm>
                    <a:off x="7919545" y="619919"/>
                    <a:ext cx="578966" cy="3329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3" name="Rectangle 6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545" y="619919"/>
                    <a:ext cx="578966" cy="332939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 l="-31579" t="-96296" r="-54737" b="-1425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6" name="TextBox 1145"/>
                  <p:cNvSpPr txBox="1"/>
                  <p:nvPr/>
                </p:nvSpPr>
                <p:spPr>
                  <a:xfrm>
                    <a:off x="7943010" y="-279109"/>
                    <a:ext cx="535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4" name="TextBox 6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3010" y="-279109"/>
                    <a:ext cx="535210" cy="307777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 l="-37500" t="-101961" r="-63636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7" name="Left-Right Arrow 1146"/>
              <p:cNvSpPr/>
              <p:nvPr/>
            </p:nvSpPr>
            <p:spPr>
              <a:xfrm>
                <a:off x="8252182" y="261936"/>
                <a:ext cx="57600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8" name="TextBox 1147"/>
                  <p:cNvSpPr txBox="1"/>
                  <p:nvPr/>
                </p:nvSpPr>
                <p:spPr>
                  <a:xfrm>
                    <a:off x="8309389" y="284162"/>
                    <a:ext cx="4374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6" name="TextBox 6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9389" y="284162"/>
                    <a:ext cx="437492" cy="276999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9" name="Rectangle 1148"/>
                  <p:cNvSpPr/>
                  <p:nvPr/>
                </p:nvSpPr>
                <p:spPr>
                  <a:xfrm>
                    <a:off x="8671213" y="620884"/>
                    <a:ext cx="497327" cy="3329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7" name="Rectangle 6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1213" y="620884"/>
                    <a:ext cx="497327" cy="332939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 l="-38272" t="-96296" r="-64198" b="-1425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0" name="Straight Arrow Connector 1149"/>
              <p:cNvCxnSpPr/>
              <p:nvPr/>
            </p:nvCxnSpPr>
            <p:spPr>
              <a:xfrm flipV="1">
                <a:off x="8205288" y="112203"/>
                <a:ext cx="0" cy="435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Arrow Connector 1150"/>
              <p:cNvCxnSpPr/>
              <p:nvPr/>
            </p:nvCxnSpPr>
            <p:spPr>
              <a:xfrm flipV="1">
                <a:off x="8881681" y="-91131"/>
                <a:ext cx="0" cy="639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2" name="TextBox 1151"/>
                  <p:cNvSpPr txBox="1"/>
                  <p:nvPr/>
                </p:nvSpPr>
                <p:spPr>
                  <a:xfrm>
                    <a:off x="7886276" y="128842"/>
                    <a:ext cx="408509" cy="308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0" b="0" i="0" smtClean="0">
                                  <a:latin typeface="Cambria Math"/>
                                </a:rPr>
                                <m:t>ff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2" name="TextBox 1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276" y="128842"/>
                    <a:ext cx="408509" cy="308482"/>
                  </a:xfrm>
                  <a:prstGeom prst="rect">
                    <a:avLst/>
                  </a:prstGeom>
                  <a:blipFill>
                    <a:blip r:embed="rId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3" name="TextBox 1152"/>
                  <p:cNvSpPr txBox="1"/>
                  <p:nvPr/>
                </p:nvSpPr>
                <p:spPr>
                  <a:xfrm>
                    <a:off x="8704554" y="-480826"/>
                    <a:ext cx="4397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1" name="TextBox 6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554" y="-480826"/>
                    <a:ext cx="439799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47222" t="-101961" r="-77778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 flipH="1">
                    <a:off x="8384133" y="-166954"/>
                    <a:ext cx="416938" cy="2663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2" name="TextBox 6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4133" y="-166954"/>
                    <a:ext cx="416938" cy="266351"/>
                  </a:xfrm>
                  <a:prstGeom prst="rect">
                    <a:avLst/>
                  </a:prstGeom>
                  <a:blipFill>
                    <a:blip r:embed="rId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5" name="Straight Connector 1154"/>
              <p:cNvCxnSpPr/>
              <p:nvPr/>
            </p:nvCxnSpPr>
            <p:spPr>
              <a:xfrm>
                <a:off x="8441664" y="-168979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Arrow Connector 1155"/>
              <p:cNvCxnSpPr/>
              <p:nvPr/>
            </p:nvCxnSpPr>
            <p:spPr>
              <a:xfrm flipH="1" flipV="1">
                <a:off x="8456245" y="-143311"/>
                <a:ext cx="0" cy="1947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8795319" y="-35911"/>
                    <a:ext cx="446724" cy="326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400">
                                  <a:latin typeface="Cambria Math"/>
                                </a:rPr>
                                <m:t>o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57" name="Rectangle 1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5319" y="-35911"/>
                    <a:ext cx="446724" cy="326180"/>
                  </a:xfrm>
                  <a:prstGeom prst="rect">
                    <a:avLst/>
                  </a:prstGeom>
                  <a:blipFill>
                    <a:blip r:embed="rId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8" name="Rounded Rectangle 1157"/>
              <p:cNvSpPr/>
              <p:nvPr/>
            </p:nvSpPr>
            <p:spPr>
              <a:xfrm>
                <a:off x="8034168" y="-3366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59" name="Rounded Rectangle 1158"/>
              <p:cNvSpPr/>
              <p:nvPr/>
            </p:nvSpPr>
            <p:spPr>
              <a:xfrm>
                <a:off x="8731726" y="-201022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60" name="Rounded Rectangle 1159"/>
              <p:cNvSpPr/>
              <p:nvPr/>
            </p:nvSpPr>
            <p:spPr>
              <a:xfrm>
                <a:off x="8733735" y="594320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Left-Right Arrow 1160"/>
              <p:cNvSpPr/>
              <p:nvPr/>
            </p:nvSpPr>
            <p:spPr>
              <a:xfrm flipH="1">
                <a:off x="8934269" y="312820"/>
                <a:ext cx="64008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2" name="Straight Connector 1161"/>
              <p:cNvCxnSpPr/>
              <p:nvPr/>
            </p:nvCxnSpPr>
            <p:spPr>
              <a:xfrm>
                <a:off x="9195404" y="23083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3" name="Group 1102"/>
            <p:cNvGrpSpPr/>
            <p:nvPr/>
          </p:nvGrpSpPr>
          <p:grpSpPr>
            <a:xfrm>
              <a:off x="5940946" y="-3804881"/>
              <a:ext cx="1676870" cy="1434649"/>
              <a:chOff x="8447769" y="-3605609"/>
              <a:chExt cx="1676870" cy="1434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4" name="TextBox 1103"/>
                  <p:cNvSpPr txBox="1"/>
                  <p:nvPr/>
                </p:nvSpPr>
                <p:spPr>
                  <a:xfrm>
                    <a:off x="8526292" y="-3325934"/>
                    <a:ext cx="343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4" name="TextBox 1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292" y="-3325934"/>
                    <a:ext cx="343299" cy="246221"/>
                  </a:xfrm>
                  <a:prstGeom prst="rect">
                    <a:avLst/>
                  </a:prstGeom>
                  <a:blipFill rotWithShape="1">
                    <a:blip r:embed="rId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5" name="TextBox 1104"/>
                  <p:cNvSpPr txBox="1"/>
                  <p:nvPr/>
                </p:nvSpPr>
                <p:spPr>
                  <a:xfrm>
                    <a:off x="8547059" y="-2807132"/>
                    <a:ext cx="3921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5" name="TextBox 1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7059" y="-2807132"/>
                    <a:ext cx="392159" cy="276999"/>
                  </a:xfrm>
                  <a:prstGeom prst="rect">
                    <a:avLst/>
                  </a:prstGeom>
                  <a:blipFill rotWithShape="1">
                    <a:blip r:embed="rId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6" name="Straight Arrow Connector 1105"/>
              <p:cNvCxnSpPr/>
              <p:nvPr/>
            </p:nvCxnSpPr>
            <p:spPr>
              <a:xfrm flipV="1">
                <a:off x="8801624" y="-3298926"/>
                <a:ext cx="0" cy="1828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Rectangle 1107"/>
              <p:cNvSpPr/>
              <p:nvPr/>
            </p:nvSpPr>
            <p:spPr>
              <a:xfrm>
                <a:off x="8896851" y="-3569313"/>
                <a:ext cx="429851" cy="1362827"/>
              </a:xfrm>
              <a:prstGeom prst="rect">
                <a:avLst/>
              </a:prstGeom>
              <a:noFill/>
              <a:ln w="28575">
                <a:solidFill>
                  <a:srgbClr val="216DA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09" name="Rounded Rectangle 1108"/>
              <p:cNvSpPr/>
              <p:nvPr/>
            </p:nvSpPr>
            <p:spPr>
              <a:xfrm flipH="1">
                <a:off x="9636535" y="-253228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0" name="Rectangle 1109"/>
                  <p:cNvSpPr/>
                  <p:nvPr/>
                </p:nvSpPr>
                <p:spPr>
                  <a:xfrm flipH="1">
                    <a:off x="9523607" y="-2504864"/>
                    <a:ext cx="578966" cy="3329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↓⇑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0" name="Rectangle 1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23607" y="-2504864"/>
                    <a:ext cx="578966" cy="33293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32632" t="-96296" r="-53684" b="-14259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1" name="TextBox 1110"/>
                  <p:cNvSpPr txBox="1"/>
                  <p:nvPr/>
                </p:nvSpPr>
                <p:spPr>
                  <a:xfrm flipH="1">
                    <a:off x="9543898" y="-3403892"/>
                    <a:ext cx="535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↑⇓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1" name="TextBox 1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43898" y="-3403892"/>
                    <a:ext cx="535210" cy="30777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37500" t="-101961" r="-63636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2" name="Left-Right Arrow 1111"/>
              <p:cNvSpPr/>
              <p:nvPr/>
            </p:nvSpPr>
            <p:spPr>
              <a:xfrm flipH="1">
                <a:off x="9193936" y="-2862847"/>
                <a:ext cx="57600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3" name="TextBox 1112"/>
                  <p:cNvSpPr txBox="1"/>
                  <p:nvPr/>
                </p:nvSpPr>
                <p:spPr>
                  <a:xfrm flipH="1">
                    <a:off x="9275237" y="-2840621"/>
                    <a:ext cx="4374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200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0"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3" name="TextBox 1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275237" y="-2840621"/>
                    <a:ext cx="437492" cy="27699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4" name="Rectangle 1113"/>
                  <p:cNvSpPr/>
                  <p:nvPr/>
                </p:nvSpPr>
                <p:spPr>
                  <a:xfrm flipH="1">
                    <a:off x="8853578" y="-2503899"/>
                    <a:ext cx="497327" cy="3329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4" name="Rectangle 1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53578" y="-2503899"/>
                    <a:ext cx="497327" cy="332939"/>
                  </a:xfrm>
                  <a:prstGeom prst="rect">
                    <a:avLst/>
                  </a:prstGeom>
                  <a:blipFill rotWithShape="1">
                    <a:blip r:embed="rId89"/>
                    <a:stretch>
                      <a:fillRect l="-38272" t="-96296" r="-64198" b="-14259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5" name="Straight Arrow Connector 1114"/>
              <p:cNvCxnSpPr/>
              <p:nvPr/>
            </p:nvCxnSpPr>
            <p:spPr>
              <a:xfrm flipH="1" flipV="1">
                <a:off x="9816830" y="-3012580"/>
                <a:ext cx="0" cy="435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Arrow Connector 1115"/>
              <p:cNvCxnSpPr/>
              <p:nvPr/>
            </p:nvCxnSpPr>
            <p:spPr>
              <a:xfrm flipH="1" flipV="1">
                <a:off x="9140437" y="-3215914"/>
                <a:ext cx="0" cy="639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7" name="TextBox 1116"/>
                  <p:cNvSpPr txBox="1"/>
                  <p:nvPr/>
                </p:nvSpPr>
                <p:spPr>
                  <a:xfrm flipH="1">
                    <a:off x="9716130" y="-2970365"/>
                    <a:ext cx="408509" cy="308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200" b="0" i="0" smtClean="0">
                                  <a:latin typeface="Cambria Math"/>
                                </a:rPr>
                                <m:t>ff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7" name="TextBox 1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716130" y="-2970365"/>
                    <a:ext cx="408509" cy="308482"/>
                  </a:xfrm>
                  <a:prstGeom prst="rect">
                    <a:avLst/>
                  </a:prstGeom>
                  <a:blipFill>
                    <a:blip r:embed="rId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8" name="TextBox 1117"/>
                  <p:cNvSpPr txBox="1"/>
                  <p:nvPr/>
                </p:nvSpPr>
                <p:spPr>
                  <a:xfrm flipH="1">
                    <a:off x="8897358" y="-3605609"/>
                    <a:ext cx="4397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AU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A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AU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8" name="TextBox 1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97358" y="-3605609"/>
                    <a:ext cx="439799" cy="307777"/>
                  </a:xfrm>
                  <a:prstGeom prst="rect">
                    <a:avLst/>
                  </a:prstGeom>
                  <a:blipFill>
                    <a:blip r:embed="rId90"/>
                    <a:stretch>
                      <a:fillRect l="-47222" t="-101961" r="-66667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9" name="TextBox 1118"/>
                  <p:cNvSpPr txBox="1"/>
                  <p:nvPr/>
                </p:nvSpPr>
                <p:spPr>
                  <a:xfrm>
                    <a:off x="9221047" y="-3291737"/>
                    <a:ext cx="416938" cy="2663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AU" sz="1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so</m:t>
                              </m:r>
                            </m:sub>
                          </m:sSub>
                        </m:oMath>
                      </m:oMathPara>
                    </a14:m>
                    <a:endParaRPr lang="en-AU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9" name="TextBox 1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047" y="-3291737"/>
                    <a:ext cx="416938" cy="266351"/>
                  </a:xfrm>
                  <a:prstGeom prst="rect">
                    <a:avLst/>
                  </a:prstGeom>
                  <a:blipFill rotWithShape="1">
                    <a:blip r:embed="rId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0" name="Straight Connector 1119"/>
              <p:cNvCxnSpPr/>
              <p:nvPr/>
            </p:nvCxnSpPr>
            <p:spPr>
              <a:xfrm flipH="1">
                <a:off x="9370142" y="-3293762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Arrow Connector 1120"/>
              <p:cNvCxnSpPr/>
              <p:nvPr/>
            </p:nvCxnSpPr>
            <p:spPr>
              <a:xfrm flipV="1">
                <a:off x="9565873" y="-3268094"/>
                <a:ext cx="0" cy="1947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2" name="Rectangle 1121"/>
                  <p:cNvSpPr/>
                  <p:nvPr/>
                </p:nvSpPr>
                <p:spPr>
                  <a:xfrm flipH="1">
                    <a:off x="8838443" y="-3167088"/>
                    <a:ext cx="446724" cy="326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400">
                                  <a:latin typeface="Cambria Math"/>
                                </a:rPr>
                                <m:t>o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>
              <p:sp>
                <p:nvSpPr>
                  <p:cNvPr id="1122" name="Rectangle 1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38443" y="-3167088"/>
                    <a:ext cx="446724" cy="326180"/>
                  </a:xfrm>
                  <a:prstGeom prst="rect">
                    <a:avLst/>
                  </a:prstGeom>
                  <a:blipFill>
                    <a:blip r:embed="rId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3" name="Rounded Rectangle 1122"/>
              <p:cNvSpPr/>
              <p:nvPr/>
            </p:nvSpPr>
            <p:spPr>
              <a:xfrm flipH="1">
                <a:off x="9627950" y="-3128149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CBA12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Rounded Rectangle 1123"/>
              <p:cNvSpPr/>
              <p:nvPr/>
            </p:nvSpPr>
            <p:spPr>
              <a:xfrm flipH="1">
                <a:off x="8930392" y="-3325805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Rounded Rectangle 1124"/>
              <p:cNvSpPr/>
              <p:nvPr/>
            </p:nvSpPr>
            <p:spPr>
              <a:xfrm flipH="1">
                <a:off x="8928383" y="-2530463"/>
                <a:ext cx="360000" cy="72000"/>
              </a:xfrm>
              <a:prstGeom prst="roundRect">
                <a:avLst>
                  <a:gd name="adj" fmla="val 50000"/>
                </a:avLst>
              </a:prstGeom>
              <a:solidFill>
                <a:srgbClr val="216DA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Left-Right Arrow 1125"/>
              <p:cNvSpPr/>
              <p:nvPr/>
            </p:nvSpPr>
            <p:spPr>
              <a:xfrm>
                <a:off x="8447769" y="-2818313"/>
                <a:ext cx="640080" cy="108582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7" name="Straight Connector 1126"/>
              <p:cNvCxnSpPr/>
              <p:nvPr/>
            </p:nvCxnSpPr>
            <p:spPr>
              <a:xfrm flipH="1">
                <a:off x="8616402" y="-3101700"/>
                <a:ext cx="210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>
            <a:off x="214209" y="1354770"/>
            <a:ext cx="4627257" cy="832232"/>
            <a:chOff x="218972" y="1369059"/>
            <a:chExt cx="4627257" cy="832232"/>
          </a:xfrm>
          <a:scene3d>
            <a:camera prst="perspectiveBelow" fov="6000000"/>
            <a:lightRig rig="threePt" dir="t"/>
          </a:scene3d>
        </p:grpSpPr>
        <p:pic>
          <p:nvPicPr>
            <p:cNvPr id="240" name="Picture 2"/>
            <p:cNvPicPr>
              <a:picLocks noChangeArrowheads="1"/>
            </p:cNvPicPr>
            <p:nvPr/>
          </p:nvPicPr>
          <p:blipFill>
            <a:blip r:embed="rId9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229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Picture 2"/>
            <p:cNvPicPr>
              <a:picLocks noChangeArrowheads="1"/>
            </p:cNvPicPr>
            <p:nvPr/>
          </p:nvPicPr>
          <p:blipFill>
            <a:blip r:embed="rId9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2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217"/>
            <p:cNvPicPr>
              <a:picLocks noChangeAspect="1" noChangeArrowheads="1"/>
            </p:cNvPicPr>
            <p:nvPr/>
          </p:nvPicPr>
          <p:blipFill rotWithShape="1">
            <a:blip r:embed="rId9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611711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217"/>
            <p:cNvPicPr>
              <a:picLocks noChangeAspect="1" noChangeArrowheads="1"/>
            </p:cNvPicPr>
            <p:nvPr/>
          </p:nvPicPr>
          <p:blipFill rotWithShape="1">
            <a:blip r:embed="rId9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2829020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TextBox 243"/>
            <p:cNvSpPr txBox="1"/>
            <p:nvPr/>
          </p:nvSpPr>
          <p:spPr>
            <a:xfrm>
              <a:off x="2210134" y="1643977"/>
              <a:ext cx="454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AU" sz="1400" baseline="-2500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vac</a:t>
              </a:r>
              <a:endParaRPr lang="en-AU" sz="1400" baseline="-25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18972" y="-976248"/>
            <a:ext cx="4627257" cy="832232"/>
            <a:chOff x="218972" y="1369059"/>
            <a:chExt cx="4627257" cy="832232"/>
          </a:xfrm>
        </p:grpSpPr>
        <p:pic>
          <p:nvPicPr>
            <p:cNvPr id="246" name="Picture 2"/>
            <p:cNvPicPr>
              <a:picLocks noChangeArrowheads="1"/>
            </p:cNvPicPr>
            <p:nvPr/>
          </p:nvPicPr>
          <p:blipFill>
            <a:blip r:embed="rId9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229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" name="Picture 2"/>
            <p:cNvPicPr>
              <a:picLocks noChangeArrowheads="1"/>
            </p:cNvPicPr>
            <p:nvPr/>
          </p:nvPicPr>
          <p:blipFill>
            <a:blip r:embed="rId9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2" y="1409513"/>
              <a:ext cx="918000" cy="661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217"/>
            <p:cNvPicPr>
              <a:picLocks noChangeAspect="1" noChangeArrowheads="1"/>
            </p:cNvPicPr>
            <p:nvPr/>
          </p:nvPicPr>
          <p:blipFill rotWithShape="1">
            <a:blip r:embed="rId9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611711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9" name="Picture 217"/>
            <p:cNvPicPr>
              <a:picLocks noChangeAspect="1" noChangeArrowheads="1"/>
            </p:cNvPicPr>
            <p:nvPr/>
          </p:nvPicPr>
          <p:blipFill rotWithShape="1">
            <a:blip r:embed="rId9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"/>
            <a:stretch/>
          </p:blipFill>
          <p:spPr bwMode="auto">
            <a:xfrm>
              <a:off x="2829020" y="1369059"/>
              <a:ext cx="1701276" cy="83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TextBox 249"/>
            <p:cNvSpPr txBox="1"/>
            <p:nvPr/>
          </p:nvSpPr>
          <p:spPr>
            <a:xfrm>
              <a:off x="2210134" y="1643977"/>
              <a:ext cx="454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AU" sz="1400" baseline="-2500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vac</a:t>
              </a:r>
              <a:endParaRPr lang="en-AU" sz="1400" baseline="-25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51" name="Plus 250"/>
          <p:cNvSpPr/>
          <p:nvPr/>
        </p:nvSpPr>
        <p:spPr>
          <a:xfrm>
            <a:off x="634192" y="-514028"/>
            <a:ext cx="145929" cy="168284"/>
          </a:xfrm>
          <a:prstGeom prst="mathPlus">
            <a:avLst/>
          </a:prstGeom>
          <a:solidFill>
            <a:schemeClr val="tx1"/>
          </a:solidFill>
          <a:ln>
            <a:noFill/>
          </a:ln>
          <a:scene3d>
            <a:camera prst="perspectiveBelow" fov="60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Minus 251"/>
          <p:cNvSpPr/>
          <p:nvPr/>
        </p:nvSpPr>
        <p:spPr>
          <a:xfrm>
            <a:off x="636303" y="-942885"/>
            <a:ext cx="145929" cy="189319"/>
          </a:xfrm>
          <a:prstGeom prst="mathMinus">
            <a:avLst/>
          </a:prstGeom>
          <a:solidFill>
            <a:schemeClr val="tx1"/>
          </a:solidFill>
          <a:ln w="9525">
            <a:noFill/>
          </a:ln>
          <a:scene3d>
            <a:camera prst="perspectiveBelow" fov="60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3" name="Plus 252"/>
          <p:cNvSpPr/>
          <p:nvPr/>
        </p:nvSpPr>
        <p:spPr>
          <a:xfrm>
            <a:off x="4342843" y="-516555"/>
            <a:ext cx="145928" cy="168284"/>
          </a:xfrm>
          <a:prstGeom prst="mathPlus">
            <a:avLst/>
          </a:prstGeom>
          <a:solidFill>
            <a:schemeClr val="tx1"/>
          </a:solidFill>
          <a:ln>
            <a:noFill/>
          </a:ln>
          <a:scene3d>
            <a:camera prst="perspectiveBelow" fov="60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4" name="Minus 253"/>
          <p:cNvSpPr/>
          <p:nvPr/>
        </p:nvSpPr>
        <p:spPr>
          <a:xfrm>
            <a:off x="4347099" y="-945320"/>
            <a:ext cx="145928" cy="189320"/>
          </a:xfrm>
          <a:prstGeom prst="mathMinus">
            <a:avLst/>
          </a:prstGeom>
          <a:solidFill>
            <a:schemeClr val="tx1"/>
          </a:solidFill>
          <a:ln w="9525">
            <a:noFill/>
          </a:ln>
          <a:scene3d>
            <a:camera prst="perspectiveBelow" fov="60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599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121725</TotalTime>
  <Words>53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Guilherme Tosi</cp:lastModifiedBy>
  <cp:revision>659</cp:revision>
  <cp:lastPrinted>2015-07-14T06:39:53Z</cp:lastPrinted>
  <dcterms:created xsi:type="dcterms:W3CDTF">2015-06-12T05:06:14Z</dcterms:created>
  <dcterms:modified xsi:type="dcterms:W3CDTF">2017-05-24T06:50:40Z</dcterms:modified>
</cp:coreProperties>
</file>