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6" r:id="rId2"/>
  </p:sldIdLst>
  <p:sldSz cx="4206875" cy="4664075"/>
  <p:notesSz cx="7099300" cy="10234613"/>
  <p:defaultTextStyle>
    <a:defPPr>
      <a:defRPr lang="en-US"/>
    </a:defPPr>
    <a:lvl1pPr marL="0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9" userDrawn="1">
          <p15:clr>
            <a:srgbClr val="A4A3A4"/>
          </p15:clr>
        </p15:guide>
        <p15:guide id="2" pos="1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674"/>
    <a:srgbClr val="EAA908"/>
    <a:srgbClr val="F8BA20"/>
    <a:srgbClr val="B2B2B2"/>
    <a:srgbClr val="A9A9A9"/>
    <a:srgbClr val="A1A1A1"/>
    <a:srgbClr val="765B97"/>
    <a:srgbClr val="876DA7"/>
    <a:srgbClr val="B17F01"/>
    <a:srgbClr val="C4D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1200" autoAdjust="0"/>
  </p:normalViewPr>
  <p:slideViewPr>
    <p:cSldViewPr>
      <p:cViewPr varScale="1">
        <p:scale>
          <a:sx n="147" d="100"/>
          <a:sy n="147" d="100"/>
        </p:scale>
        <p:origin x="3042" y="126"/>
      </p:cViewPr>
      <p:guideLst>
        <p:guide orient="horz" pos="1469"/>
        <p:guide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740EDF3E-1DB2-4A62-8850-26C64ED0AD06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19275" y="768350"/>
            <a:ext cx="34607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E206611-5366-4379-BEB8-B74915BAC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1448890"/>
            <a:ext cx="3575844" cy="999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2642976"/>
            <a:ext cx="2944812" cy="1191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1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5" y="186782"/>
            <a:ext cx="946547" cy="39795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86782"/>
            <a:ext cx="2769526" cy="39795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5" y="2997101"/>
            <a:ext cx="3575844" cy="926337"/>
          </a:xfrm>
        </p:spPr>
        <p:txBody>
          <a:bodyPr anchor="t"/>
          <a:lstStyle>
            <a:lvl1pPr algn="l">
              <a:defRPr sz="408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5" y="1976835"/>
            <a:ext cx="3575844" cy="1020266"/>
          </a:xfrm>
        </p:spPr>
        <p:txBody>
          <a:bodyPr anchor="b"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466390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77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916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55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94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833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72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111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0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1088285"/>
            <a:ext cx="1858036" cy="3078074"/>
          </a:xfr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5" y="1088285"/>
            <a:ext cx="1858036" cy="3078074"/>
          </a:xfr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0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1044022"/>
            <a:ext cx="1858767" cy="435097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4" y="1479117"/>
            <a:ext cx="1858767" cy="2687242"/>
          </a:xfrm>
        </p:spPr>
        <p:txBody>
          <a:bodyPr/>
          <a:lstStyle>
            <a:lvl1pPr>
              <a:defRPr sz="2448"/>
            </a:lvl1pPr>
            <a:lvl2pPr>
              <a:defRPr sz="2040"/>
            </a:lvl2pPr>
            <a:lvl3pPr>
              <a:defRPr sz="1836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5" y="1044022"/>
            <a:ext cx="1859498" cy="435097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5" y="1479117"/>
            <a:ext cx="1859498" cy="2687242"/>
          </a:xfrm>
        </p:spPr>
        <p:txBody>
          <a:bodyPr/>
          <a:lstStyle>
            <a:lvl1pPr>
              <a:defRPr sz="2448"/>
            </a:lvl1pPr>
            <a:lvl2pPr>
              <a:defRPr sz="2040"/>
            </a:lvl2pPr>
            <a:lvl3pPr>
              <a:defRPr sz="1836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1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5" y="185699"/>
            <a:ext cx="1384033" cy="790302"/>
          </a:xfrm>
        </p:spPr>
        <p:txBody>
          <a:bodyPr anchor="b"/>
          <a:lstStyle>
            <a:lvl1pPr algn="l">
              <a:defRPr sz="204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2" y="185701"/>
            <a:ext cx="2351760" cy="3980658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5" y="976004"/>
            <a:ext cx="1384033" cy="3190357"/>
          </a:xfrm>
        </p:spPr>
        <p:txBody>
          <a:bodyPr/>
          <a:lstStyle>
            <a:lvl1pPr marL="0" indent="0">
              <a:buNone/>
              <a:defRPr sz="1428"/>
            </a:lvl1pPr>
            <a:lvl2pPr marL="466390" indent="0">
              <a:buNone/>
              <a:defRPr sz="1224"/>
            </a:lvl2pPr>
            <a:lvl3pPr marL="932779" indent="0">
              <a:buNone/>
              <a:defRPr sz="1020"/>
            </a:lvl3pPr>
            <a:lvl4pPr marL="1399169" indent="0">
              <a:buNone/>
              <a:defRPr sz="918"/>
            </a:lvl4pPr>
            <a:lvl5pPr marL="1865559" indent="0">
              <a:buNone/>
              <a:defRPr sz="918"/>
            </a:lvl5pPr>
            <a:lvl6pPr marL="2331949" indent="0">
              <a:buNone/>
              <a:defRPr sz="918"/>
            </a:lvl6pPr>
            <a:lvl7pPr marL="2798338" indent="0">
              <a:buNone/>
              <a:defRPr sz="918"/>
            </a:lvl7pPr>
            <a:lvl8pPr marL="3264728" indent="0">
              <a:buNone/>
              <a:defRPr sz="918"/>
            </a:lvl8pPr>
            <a:lvl9pPr marL="3731118" indent="0">
              <a:buNone/>
              <a:defRPr sz="9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7" y="3264853"/>
            <a:ext cx="2524125" cy="385434"/>
          </a:xfrm>
        </p:spPr>
        <p:txBody>
          <a:bodyPr anchor="b"/>
          <a:lstStyle>
            <a:lvl1pPr algn="l">
              <a:defRPr sz="204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7" y="416746"/>
            <a:ext cx="2524125" cy="2798445"/>
          </a:xfrm>
        </p:spPr>
        <p:txBody>
          <a:bodyPr/>
          <a:lstStyle>
            <a:lvl1pPr marL="0" indent="0">
              <a:buNone/>
              <a:defRPr sz="3264"/>
            </a:lvl1pPr>
            <a:lvl2pPr marL="466390" indent="0">
              <a:buNone/>
              <a:defRPr sz="2856"/>
            </a:lvl2pPr>
            <a:lvl3pPr marL="932779" indent="0">
              <a:buNone/>
              <a:defRPr sz="2448"/>
            </a:lvl3pPr>
            <a:lvl4pPr marL="1399169" indent="0">
              <a:buNone/>
              <a:defRPr sz="2040"/>
            </a:lvl4pPr>
            <a:lvl5pPr marL="1865559" indent="0">
              <a:buNone/>
              <a:defRPr sz="2040"/>
            </a:lvl5pPr>
            <a:lvl6pPr marL="2331949" indent="0">
              <a:buNone/>
              <a:defRPr sz="2040"/>
            </a:lvl6pPr>
            <a:lvl7pPr marL="2798338" indent="0">
              <a:buNone/>
              <a:defRPr sz="2040"/>
            </a:lvl7pPr>
            <a:lvl8pPr marL="3264728" indent="0">
              <a:buNone/>
              <a:defRPr sz="2040"/>
            </a:lvl8pPr>
            <a:lvl9pPr marL="3731118" indent="0">
              <a:buNone/>
              <a:defRPr sz="204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7" y="3650289"/>
            <a:ext cx="2524125" cy="547381"/>
          </a:xfrm>
        </p:spPr>
        <p:txBody>
          <a:bodyPr/>
          <a:lstStyle>
            <a:lvl1pPr marL="0" indent="0">
              <a:buNone/>
              <a:defRPr sz="1428"/>
            </a:lvl1pPr>
            <a:lvl2pPr marL="466390" indent="0">
              <a:buNone/>
              <a:defRPr sz="1224"/>
            </a:lvl2pPr>
            <a:lvl3pPr marL="932779" indent="0">
              <a:buNone/>
              <a:defRPr sz="1020"/>
            </a:lvl3pPr>
            <a:lvl4pPr marL="1399169" indent="0">
              <a:buNone/>
              <a:defRPr sz="918"/>
            </a:lvl4pPr>
            <a:lvl5pPr marL="1865559" indent="0">
              <a:buNone/>
              <a:defRPr sz="918"/>
            </a:lvl5pPr>
            <a:lvl6pPr marL="2331949" indent="0">
              <a:buNone/>
              <a:defRPr sz="918"/>
            </a:lvl6pPr>
            <a:lvl7pPr marL="2798338" indent="0">
              <a:buNone/>
              <a:defRPr sz="918"/>
            </a:lvl7pPr>
            <a:lvl8pPr marL="3264728" indent="0">
              <a:buNone/>
              <a:defRPr sz="918"/>
            </a:lvl8pPr>
            <a:lvl9pPr marL="3731118" indent="0">
              <a:buNone/>
              <a:defRPr sz="9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4" y="186779"/>
            <a:ext cx="3786188" cy="77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1088285"/>
            <a:ext cx="3786188" cy="307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4322909"/>
            <a:ext cx="981604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FC0-3C48-40E8-AB4F-4CAB839CBF3A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49" y="4322909"/>
            <a:ext cx="1332177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4322909"/>
            <a:ext cx="981604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2779" rtl="0" eaLnBrk="1" latinLnBrk="0" hangingPunct="1"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792" indent="-349792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1pPr>
      <a:lvl2pPr marL="757883" indent="-291494" algn="l" defTabSz="932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165974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632364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98754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»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65143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1533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7923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4313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39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77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16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55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94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33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72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11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601"/>
          <p:cNvSpPr>
            <a:spLocks/>
          </p:cNvSpPr>
          <p:nvPr/>
        </p:nvSpPr>
        <p:spPr bwMode="auto">
          <a:xfrm>
            <a:off x="510278" y="620106"/>
            <a:ext cx="3641515" cy="2214526"/>
          </a:xfrm>
          <a:custGeom>
            <a:avLst/>
            <a:gdLst/>
            <a:ahLst/>
            <a:cxnLst>
              <a:cxn ang="0">
                <a:pos x="0" y="1974"/>
              </a:cxn>
              <a:cxn ang="0">
                <a:pos x="84" y="1968"/>
              </a:cxn>
              <a:cxn ang="0">
                <a:pos x="168" y="1968"/>
              </a:cxn>
              <a:cxn ang="0">
                <a:pos x="258" y="1968"/>
              </a:cxn>
              <a:cxn ang="0">
                <a:pos x="288" y="1968"/>
              </a:cxn>
              <a:cxn ang="0">
                <a:pos x="342" y="1968"/>
              </a:cxn>
              <a:cxn ang="0">
                <a:pos x="432" y="1968"/>
              </a:cxn>
              <a:cxn ang="0">
                <a:pos x="516" y="1968"/>
              </a:cxn>
              <a:cxn ang="0">
                <a:pos x="606" y="1962"/>
              </a:cxn>
              <a:cxn ang="0">
                <a:pos x="690" y="1962"/>
              </a:cxn>
              <a:cxn ang="0">
                <a:pos x="780" y="1956"/>
              </a:cxn>
              <a:cxn ang="0">
                <a:pos x="864" y="1950"/>
              </a:cxn>
              <a:cxn ang="0">
                <a:pos x="894" y="1950"/>
              </a:cxn>
              <a:cxn ang="0">
                <a:pos x="924" y="1944"/>
              </a:cxn>
              <a:cxn ang="0">
                <a:pos x="954" y="1944"/>
              </a:cxn>
              <a:cxn ang="0">
                <a:pos x="978" y="1938"/>
              </a:cxn>
              <a:cxn ang="0">
                <a:pos x="1008" y="1938"/>
              </a:cxn>
              <a:cxn ang="0">
                <a:pos x="1038" y="1932"/>
              </a:cxn>
              <a:cxn ang="0">
                <a:pos x="1068" y="1926"/>
              </a:cxn>
              <a:cxn ang="0">
                <a:pos x="1098" y="1920"/>
              </a:cxn>
              <a:cxn ang="0">
                <a:pos x="1128" y="1908"/>
              </a:cxn>
              <a:cxn ang="0">
                <a:pos x="1152" y="1896"/>
              </a:cxn>
              <a:cxn ang="0">
                <a:pos x="1182" y="1884"/>
              </a:cxn>
              <a:cxn ang="0">
                <a:pos x="1212" y="1872"/>
              </a:cxn>
              <a:cxn ang="0">
                <a:pos x="1242" y="1854"/>
              </a:cxn>
              <a:cxn ang="0">
                <a:pos x="1272" y="1836"/>
              </a:cxn>
              <a:cxn ang="0">
                <a:pos x="1296" y="1818"/>
              </a:cxn>
              <a:cxn ang="0">
                <a:pos x="1326" y="1794"/>
              </a:cxn>
              <a:cxn ang="0">
                <a:pos x="1356" y="1770"/>
              </a:cxn>
              <a:cxn ang="0">
                <a:pos x="1386" y="1752"/>
              </a:cxn>
              <a:cxn ang="0">
                <a:pos x="1416" y="1728"/>
              </a:cxn>
              <a:cxn ang="0">
                <a:pos x="1446" y="1704"/>
              </a:cxn>
              <a:cxn ang="0">
                <a:pos x="1530" y="1626"/>
              </a:cxn>
              <a:cxn ang="0">
                <a:pos x="1620" y="1548"/>
              </a:cxn>
              <a:cxn ang="0">
                <a:pos x="1704" y="1464"/>
              </a:cxn>
              <a:cxn ang="0">
                <a:pos x="1788" y="1386"/>
              </a:cxn>
              <a:cxn ang="0">
                <a:pos x="1878" y="1302"/>
              </a:cxn>
              <a:cxn ang="0">
                <a:pos x="1962" y="1224"/>
              </a:cxn>
              <a:cxn ang="0">
                <a:pos x="2022" y="1170"/>
              </a:cxn>
              <a:cxn ang="0">
                <a:pos x="2052" y="1140"/>
              </a:cxn>
              <a:cxn ang="0">
                <a:pos x="2136" y="1056"/>
              </a:cxn>
              <a:cxn ang="0">
                <a:pos x="2226" y="978"/>
              </a:cxn>
              <a:cxn ang="0">
                <a:pos x="2310" y="894"/>
              </a:cxn>
              <a:cxn ang="0">
                <a:pos x="2400" y="810"/>
              </a:cxn>
              <a:cxn ang="0">
                <a:pos x="2484" y="726"/>
              </a:cxn>
              <a:cxn ang="0">
                <a:pos x="2574" y="642"/>
              </a:cxn>
              <a:cxn ang="0">
                <a:pos x="2598" y="618"/>
              </a:cxn>
              <a:cxn ang="0">
                <a:pos x="2658" y="564"/>
              </a:cxn>
              <a:cxn ang="0">
                <a:pos x="2748" y="480"/>
              </a:cxn>
              <a:cxn ang="0">
                <a:pos x="2832" y="396"/>
              </a:cxn>
              <a:cxn ang="0">
                <a:pos x="2916" y="312"/>
              </a:cxn>
              <a:cxn ang="0">
                <a:pos x="3006" y="228"/>
              </a:cxn>
              <a:cxn ang="0">
                <a:pos x="3090" y="144"/>
              </a:cxn>
              <a:cxn ang="0">
                <a:pos x="3180" y="66"/>
              </a:cxn>
              <a:cxn ang="0">
                <a:pos x="3246" y="0"/>
              </a:cxn>
            </a:cxnLst>
            <a:rect l="0" t="0" r="r" b="b"/>
            <a:pathLst>
              <a:path w="3246" h="1974">
                <a:moveTo>
                  <a:pt x="0" y="1974"/>
                </a:moveTo>
                <a:lnTo>
                  <a:pt x="84" y="1968"/>
                </a:lnTo>
                <a:lnTo>
                  <a:pt x="168" y="1968"/>
                </a:lnTo>
                <a:lnTo>
                  <a:pt x="258" y="1968"/>
                </a:lnTo>
                <a:lnTo>
                  <a:pt x="288" y="1968"/>
                </a:lnTo>
                <a:lnTo>
                  <a:pt x="342" y="1968"/>
                </a:lnTo>
                <a:lnTo>
                  <a:pt x="432" y="1968"/>
                </a:lnTo>
                <a:lnTo>
                  <a:pt x="516" y="1968"/>
                </a:lnTo>
                <a:lnTo>
                  <a:pt x="606" y="1962"/>
                </a:lnTo>
                <a:lnTo>
                  <a:pt x="690" y="1962"/>
                </a:lnTo>
                <a:lnTo>
                  <a:pt x="780" y="1956"/>
                </a:lnTo>
                <a:lnTo>
                  <a:pt x="864" y="1950"/>
                </a:lnTo>
                <a:lnTo>
                  <a:pt x="894" y="1950"/>
                </a:lnTo>
                <a:lnTo>
                  <a:pt x="924" y="1944"/>
                </a:lnTo>
                <a:lnTo>
                  <a:pt x="954" y="1944"/>
                </a:lnTo>
                <a:lnTo>
                  <a:pt x="978" y="1938"/>
                </a:lnTo>
                <a:lnTo>
                  <a:pt x="1008" y="1938"/>
                </a:lnTo>
                <a:lnTo>
                  <a:pt x="1038" y="1932"/>
                </a:lnTo>
                <a:lnTo>
                  <a:pt x="1068" y="1926"/>
                </a:lnTo>
                <a:lnTo>
                  <a:pt x="1098" y="1920"/>
                </a:lnTo>
                <a:lnTo>
                  <a:pt x="1128" y="1908"/>
                </a:lnTo>
                <a:lnTo>
                  <a:pt x="1152" y="1896"/>
                </a:lnTo>
                <a:lnTo>
                  <a:pt x="1182" y="1884"/>
                </a:lnTo>
                <a:lnTo>
                  <a:pt x="1212" y="1872"/>
                </a:lnTo>
                <a:lnTo>
                  <a:pt x="1242" y="1854"/>
                </a:lnTo>
                <a:lnTo>
                  <a:pt x="1272" y="1836"/>
                </a:lnTo>
                <a:lnTo>
                  <a:pt x="1296" y="1818"/>
                </a:lnTo>
                <a:lnTo>
                  <a:pt x="1326" y="1794"/>
                </a:lnTo>
                <a:lnTo>
                  <a:pt x="1356" y="1770"/>
                </a:lnTo>
                <a:lnTo>
                  <a:pt x="1386" y="1752"/>
                </a:lnTo>
                <a:lnTo>
                  <a:pt x="1416" y="1728"/>
                </a:lnTo>
                <a:lnTo>
                  <a:pt x="1446" y="1704"/>
                </a:lnTo>
                <a:lnTo>
                  <a:pt x="1530" y="1626"/>
                </a:lnTo>
                <a:lnTo>
                  <a:pt x="1620" y="1548"/>
                </a:lnTo>
                <a:lnTo>
                  <a:pt x="1704" y="1464"/>
                </a:lnTo>
                <a:lnTo>
                  <a:pt x="1788" y="1386"/>
                </a:lnTo>
                <a:lnTo>
                  <a:pt x="1878" y="1302"/>
                </a:lnTo>
                <a:lnTo>
                  <a:pt x="1962" y="1224"/>
                </a:lnTo>
                <a:lnTo>
                  <a:pt x="2022" y="1170"/>
                </a:lnTo>
                <a:lnTo>
                  <a:pt x="2052" y="1140"/>
                </a:lnTo>
                <a:lnTo>
                  <a:pt x="2136" y="1056"/>
                </a:lnTo>
                <a:lnTo>
                  <a:pt x="2226" y="978"/>
                </a:lnTo>
                <a:lnTo>
                  <a:pt x="2310" y="894"/>
                </a:lnTo>
                <a:lnTo>
                  <a:pt x="2400" y="810"/>
                </a:lnTo>
                <a:lnTo>
                  <a:pt x="2484" y="726"/>
                </a:lnTo>
                <a:lnTo>
                  <a:pt x="2574" y="642"/>
                </a:lnTo>
                <a:lnTo>
                  <a:pt x="2598" y="618"/>
                </a:lnTo>
                <a:lnTo>
                  <a:pt x="2658" y="564"/>
                </a:lnTo>
                <a:lnTo>
                  <a:pt x="2748" y="480"/>
                </a:lnTo>
                <a:lnTo>
                  <a:pt x="2832" y="396"/>
                </a:lnTo>
                <a:lnTo>
                  <a:pt x="2916" y="312"/>
                </a:lnTo>
                <a:lnTo>
                  <a:pt x="3006" y="228"/>
                </a:lnTo>
                <a:lnTo>
                  <a:pt x="3090" y="144"/>
                </a:lnTo>
                <a:lnTo>
                  <a:pt x="3180" y="66"/>
                </a:lnTo>
                <a:lnTo>
                  <a:pt x="3246" y="0"/>
                </a:lnTo>
              </a:path>
            </a:pathLst>
          </a:custGeom>
          <a:noFill/>
          <a:ln w="19050">
            <a:solidFill>
              <a:srgbClr val="216DA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0" name="Freeform 1600"/>
          <p:cNvSpPr>
            <a:spLocks/>
          </p:cNvSpPr>
          <p:nvPr/>
        </p:nvSpPr>
        <p:spPr bwMode="auto">
          <a:xfrm>
            <a:off x="510278" y="2848094"/>
            <a:ext cx="3641515" cy="1285637"/>
          </a:xfrm>
          <a:custGeom>
            <a:avLst/>
            <a:gdLst/>
            <a:ahLst/>
            <a:cxnLst>
              <a:cxn ang="0">
                <a:pos x="0" y="1146"/>
              </a:cxn>
              <a:cxn ang="0">
                <a:pos x="84" y="1062"/>
              </a:cxn>
              <a:cxn ang="0">
                <a:pos x="168" y="978"/>
              </a:cxn>
              <a:cxn ang="0">
                <a:pos x="258" y="900"/>
              </a:cxn>
              <a:cxn ang="0">
                <a:pos x="288" y="870"/>
              </a:cxn>
              <a:cxn ang="0">
                <a:pos x="342" y="816"/>
              </a:cxn>
              <a:cxn ang="0">
                <a:pos x="432" y="732"/>
              </a:cxn>
              <a:cxn ang="0">
                <a:pos x="516" y="654"/>
              </a:cxn>
              <a:cxn ang="0">
                <a:pos x="606" y="570"/>
              </a:cxn>
              <a:cxn ang="0">
                <a:pos x="690" y="492"/>
              </a:cxn>
              <a:cxn ang="0">
                <a:pos x="780" y="408"/>
              </a:cxn>
              <a:cxn ang="0">
                <a:pos x="864" y="330"/>
              </a:cxn>
              <a:cxn ang="0">
                <a:pos x="894" y="306"/>
              </a:cxn>
              <a:cxn ang="0">
                <a:pos x="924" y="282"/>
              </a:cxn>
              <a:cxn ang="0">
                <a:pos x="954" y="258"/>
              </a:cxn>
              <a:cxn ang="0">
                <a:pos x="978" y="234"/>
              </a:cxn>
              <a:cxn ang="0">
                <a:pos x="1008" y="210"/>
              </a:cxn>
              <a:cxn ang="0">
                <a:pos x="1038" y="186"/>
              </a:cxn>
              <a:cxn ang="0">
                <a:pos x="1068" y="162"/>
              </a:cxn>
              <a:cxn ang="0">
                <a:pos x="1098" y="144"/>
              </a:cxn>
              <a:cxn ang="0">
                <a:pos x="1128" y="126"/>
              </a:cxn>
              <a:cxn ang="0">
                <a:pos x="1152" y="108"/>
              </a:cxn>
              <a:cxn ang="0">
                <a:pos x="1182" y="96"/>
              </a:cxn>
              <a:cxn ang="0">
                <a:pos x="1212" y="78"/>
              </a:cxn>
              <a:cxn ang="0">
                <a:pos x="1242" y="66"/>
              </a:cxn>
              <a:cxn ang="0">
                <a:pos x="1272" y="60"/>
              </a:cxn>
              <a:cxn ang="0">
                <a:pos x="1296" y="48"/>
              </a:cxn>
              <a:cxn ang="0">
                <a:pos x="1326" y="42"/>
              </a:cxn>
              <a:cxn ang="0">
                <a:pos x="1356" y="36"/>
              </a:cxn>
              <a:cxn ang="0">
                <a:pos x="1386" y="36"/>
              </a:cxn>
              <a:cxn ang="0">
                <a:pos x="1416" y="30"/>
              </a:cxn>
              <a:cxn ang="0">
                <a:pos x="1446" y="30"/>
              </a:cxn>
              <a:cxn ang="0">
                <a:pos x="1530" y="18"/>
              </a:cxn>
              <a:cxn ang="0">
                <a:pos x="1620" y="18"/>
              </a:cxn>
              <a:cxn ang="0">
                <a:pos x="1704" y="12"/>
              </a:cxn>
              <a:cxn ang="0">
                <a:pos x="1788" y="12"/>
              </a:cxn>
              <a:cxn ang="0">
                <a:pos x="1878" y="6"/>
              </a:cxn>
              <a:cxn ang="0">
                <a:pos x="1962" y="6"/>
              </a:cxn>
              <a:cxn ang="0">
                <a:pos x="2022" y="6"/>
              </a:cxn>
              <a:cxn ang="0">
                <a:pos x="2052" y="6"/>
              </a:cxn>
              <a:cxn ang="0">
                <a:pos x="2136" y="6"/>
              </a:cxn>
              <a:cxn ang="0">
                <a:pos x="2226" y="0"/>
              </a:cxn>
              <a:cxn ang="0">
                <a:pos x="2310" y="0"/>
              </a:cxn>
              <a:cxn ang="0">
                <a:pos x="2400" y="0"/>
              </a:cxn>
              <a:cxn ang="0">
                <a:pos x="2484" y="0"/>
              </a:cxn>
              <a:cxn ang="0">
                <a:pos x="2574" y="0"/>
              </a:cxn>
              <a:cxn ang="0">
                <a:pos x="2598" y="0"/>
              </a:cxn>
              <a:cxn ang="0">
                <a:pos x="2658" y="0"/>
              </a:cxn>
              <a:cxn ang="0">
                <a:pos x="2748" y="0"/>
              </a:cxn>
              <a:cxn ang="0">
                <a:pos x="2832" y="0"/>
              </a:cxn>
              <a:cxn ang="0">
                <a:pos x="2916" y="0"/>
              </a:cxn>
              <a:cxn ang="0">
                <a:pos x="3006" y="0"/>
              </a:cxn>
              <a:cxn ang="0">
                <a:pos x="3090" y="0"/>
              </a:cxn>
              <a:cxn ang="0">
                <a:pos x="3180" y="0"/>
              </a:cxn>
              <a:cxn ang="0">
                <a:pos x="3246" y="0"/>
              </a:cxn>
            </a:cxnLst>
            <a:rect l="0" t="0" r="r" b="b"/>
            <a:pathLst>
              <a:path w="3246" h="1146">
                <a:moveTo>
                  <a:pt x="0" y="1146"/>
                </a:moveTo>
                <a:lnTo>
                  <a:pt x="84" y="1062"/>
                </a:lnTo>
                <a:lnTo>
                  <a:pt x="168" y="978"/>
                </a:lnTo>
                <a:lnTo>
                  <a:pt x="258" y="900"/>
                </a:lnTo>
                <a:lnTo>
                  <a:pt x="288" y="870"/>
                </a:lnTo>
                <a:lnTo>
                  <a:pt x="342" y="816"/>
                </a:lnTo>
                <a:lnTo>
                  <a:pt x="432" y="732"/>
                </a:lnTo>
                <a:lnTo>
                  <a:pt x="516" y="654"/>
                </a:lnTo>
                <a:lnTo>
                  <a:pt x="606" y="570"/>
                </a:lnTo>
                <a:lnTo>
                  <a:pt x="690" y="492"/>
                </a:lnTo>
                <a:lnTo>
                  <a:pt x="780" y="408"/>
                </a:lnTo>
                <a:lnTo>
                  <a:pt x="864" y="330"/>
                </a:lnTo>
                <a:lnTo>
                  <a:pt x="894" y="306"/>
                </a:lnTo>
                <a:lnTo>
                  <a:pt x="924" y="282"/>
                </a:lnTo>
                <a:lnTo>
                  <a:pt x="954" y="258"/>
                </a:lnTo>
                <a:lnTo>
                  <a:pt x="978" y="234"/>
                </a:lnTo>
                <a:lnTo>
                  <a:pt x="1008" y="210"/>
                </a:lnTo>
                <a:lnTo>
                  <a:pt x="1038" y="186"/>
                </a:lnTo>
                <a:lnTo>
                  <a:pt x="1068" y="162"/>
                </a:lnTo>
                <a:lnTo>
                  <a:pt x="1098" y="144"/>
                </a:lnTo>
                <a:lnTo>
                  <a:pt x="1128" y="126"/>
                </a:lnTo>
                <a:lnTo>
                  <a:pt x="1152" y="108"/>
                </a:lnTo>
                <a:lnTo>
                  <a:pt x="1182" y="96"/>
                </a:lnTo>
                <a:lnTo>
                  <a:pt x="1212" y="78"/>
                </a:lnTo>
                <a:lnTo>
                  <a:pt x="1242" y="66"/>
                </a:lnTo>
                <a:lnTo>
                  <a:pt x="1272" y="60"/>
                </a:lnTo>
                <a:lnTo>
                  <a:pt x="1296" y="48"/>
                </a:lnTo>
                <a:lnTo>
                  <a:pt x="1326" y="42"/>
                </a:lnTo>
                <a:lnTo>
                  <a:pt x="1356" y="36"/>
                </a:lnTo>
                <a:lnTo>
                  <a:pt x="1386" y="36"/>
                </a:lnTo>
                <a:lnTo>
                  <a:pt x="1416" y="30"/>
                </a:lnTo>
                <a:lnTo>
                  <a:pt x="1446" y="30"/>
                </a:lnTo>
                <a:lnTo>
                  <a:pt x="1530" y="18"/>
                </a:lnTo>
                <a:lnTo>
                  <a:pt x="1620" y="18"/>
                </a:lnTo>
                <a:lnTo>
                  <a:pt x="1704" y="12"/>
                </a:lnTo>
                <a:lnTo>
                  <a:pt x="1788" y="12"/>
                </a:lnTo>
                <a:lnTo>
                  <a:pt x="1878" y="6"/>
                </a:lnTo>
                <a:lnTo>
                  <a:pt x="1962" y="6"/>
                </a:lnTo>
                <a:lnTo>
                  <a:pt x="2022" y="6"/>
                </a:lnTo>
                <a:lnTo>
                  <a:pt x="2052" y="6"/>
                </a:lnTo>
                <a:lnTo>
                  <a:pt x="2136" y="6"/>
                </a:lnTo>
                <a:lnTo>
                  <a:pt x="2226" y="0"/>
                </a:lnTo>
                <a:lnTo>
                  <a:pt x="2310" y="0"/>
                </a:lnTo>
                <a:lnTo>
                  <a:pt x="2400" y="0"/>
                </a:lnTo>
                <a:lnTo>
                  <a:pt x="2484" y="0"/>
                </a:lnTo>
                <a:lnTo>
                  <a:pt x="2574" y="0"/>
                </a:lnTo>
                <a:lnTo>
                  <a:pt x="2598" y="0"/>
                </a:lnTo>
                <a:lnTo>
                  <a:pt x="2658" y="0"/>
                </a:lnTo>
                <a:lnTo>
                  <a:pt x="2748" y="0"/>
                </a:lnTo>
                <a:lnTo>
                  <a:pt x="2832" y="0"/>
                </a:lnTo>
                <a:lnTo>
                  <a:pt x="2916" y="0"/>
                </a:lnTo>
                <a:lnTo>
                  <a:pt x="3006" y="0"/>
                </a:lnTo>
                <a:lnTo>
                  <a:pt x="3090" y="0"/>
                </a:lnTo>
                <a:lnTo>
                  <a:pt x="3180" y="0"/>
                </a:lnTo>
                <a:lnTo>
                  <a:pt x="3246" y="0"/>
                </a:lnTo>
              </a:path>
            </a:pathLst>
          </a:custGeom>
          <a:noFill/>
          <a:ln w="19050">
            <a:solidFill>
              <a:srgbClr val="216DA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201" name="Group 200"/>
          <p:cNvGrpSpPr/>
          <p:nvPr/>
        </p:nvGrpSpPr>
        <p:grpSpPr>
          <a:xfrm>
            <a:off x="577589" y="620106"/>
            <a:ext cx="3527086" cy="565411"/>
            <a:chOff x="2151677" y="930914"/>
            <a:chExt cx="3527086" cy="565411"/>
          </a:xfrm>
          <a:solidFill>
            <a:srgbClr val="216DA3">
              <a:alpha val="0"/>
            </a:srgbClr>
          </a:solidFill>
          <a:scene3d>
            <a:camera prst="orthographicFront"/>
            <a:lightRig rig="contrasting" dir="t"/>
          </a:scene3d>
        </p:grpSpPr>
        <p:sp>
          <p:nvSpPr>
            <p:cNvPr id="202" name="Oval 1494"/>
            <p:cNvSpPr>
              <a:spLocks noChangeArrowheads="1"/>
            </p:cNvSpPr>
            <p:nvPr/>
          </p:nvSpPr>
          <p:spPr bwMode="auto">
            <a:xfrm>
              <a:off x="2151677" y="1435745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3" name="Oval 1496"/>
            <p:cNvSpPr>
              <a:spLocks noChangeArrowheads="1"/>
            </p:cNvSpPr>
            <p:nvPr/>
          </p:nvSpPr>
          <p:spPr bwMode="auto">
            <a:xfrm>
              <a:off x="2346878" y="1429014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4" name="Oval 1503"/>
            <p:cNvSpPr>
              <a:spLocks noChangeArrowheads="1"/>
            </p:cNvSpPr>
            <p:nvPr/>
          </p:nvSpPr>
          <p:spPr bwMode="auto">
            <a:xfrm>
              <a:off x="2932482" y="1422283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5" name="Oval 1508"/>
            <p:cNvSpPr>
              <a:spLocks noChangeArrowheads="1"/>
            </p:cNvSpPr>
            <p:nvPr/>
          </p:nvSpPr>
          <p:spPr bwMode="auto">
            <a:xfrm>
              <a:off x="3154608" y="1422283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6" name="Oval 1530"/>
            <p:cNvSpPr>
              <a:spLocks noChangeArrowheads="1"/>
            </p:cNvSpPr>
            <p:nvPr/>
          </p:nvSpPr>
          <p:spPr bwMode="auto">
            <a:xfrm>
              <a:off x="4258505" y="1402090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7" name="Oval 1552"/>
            <p:cNvSpPr>
              <a:spLocks noChangeArrowheads="1"/>
            </p:cNvSpPr>
            <p:nvPr/>
          </p:nvSpPr>
          <p:spPr bwMode="auto">
            <a:xfrm>
              <a:off x="2542079" y="1429014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8" name="Oval 1554"/>
            <p:cNvSpPr>
              <a:spLocks noChangeArrowheads="1"/>
            </p:cNvSpPr>
            <p:nvPr/>
          </p:nvSpPr>
          <p:spPr bwMode="auto">
            <a:xfrm>
              <a:off x="2737281" y="1429014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9" name="Oval 1568"/>
            <p:cNvSpPr>
              <a:spLocks noChangeArrowheads="1"/>
            </p:cNvSpPr>
            <p:nvPr/>
          </p:nvSpPr>
          <p:spPr bwMode="auto">
            <a:xfrm>
              <a:off x="3383464" y="1415552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0" name="Oval 1576"/>
            <p:cNvSpPr>
              <a:spLocks noChangeArrowheads="1"/>
            </p:cNvSpPr>
            <p:nvPr/>
          </p:nvSpPr>
          <p:spPr bwMode="auto">
            <a:xfrm>
              <a:off x="3645976" y="1415552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1" name="Oval 1579"/>
            <p:cNvSpPr>
              <a:spLocks noChangeArrowheads="1"/>
            </p:cNvSpPr>
            <p:nvPr/>
          </p:nvSpPr>
          <p:spPr bwMode="auto">
            <a:xfrm>
              <a:off x="3874833" y="1408821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2" name="Oval 1581"/>
            <p:cNvSpPr>
              <a:spLocks noChangeArrowheads="1"/>
            </p:cNvSpPr>
            <p:nvPr/>
          </p:nvSpPr>
          <p:spPr bwMode="auto">
            <a:xfrm>
              <a:off x="4063303" y="1408821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3" name="Oval 1586"/>
            <p:cNvSpPr>
              <a:spLocks noChangeArrowheads="1"/>
            </p:cNvSpPr>
            <p:nvPr/>
          </p:nvSpPr>
          <p:spPr bwMode="auto">
            <a:xfrm>
              <a:off x="4453706" y="1395358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4" name="Oval 1588"/>
            <p:cNvSpPr>
              <a:spLocks noChangeArrowheads="1"/>
            </p:cNvSpPr>
            <p:nvPr/>
          </p:nvSpPr>
          <p:spPr bwMode="auto">
            <a:xfrm>
              <a:off x="4648907" y="1388627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5" name="Oval 1590"/>
            <p:cNvSpPr>
              <a:spLocks noChangeArrowheads="1"/>
            </p:cNvSpPr>
            <p:nvPr/>
          </p:nvSpPr>
          <p:spPr bwMode="auto">
            <a:xfrm>
              <a:off x="4844109" y="1368434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6" name="Oval 1593"/>
            <p:cNvSpPr>
              <a:spLocks noChangeArrowheads="1"/>
            </p:cNvSpPr>
            <p:nvPr/>
          </p:nvSpPr>
          <p:spPr bwMode="auto">
            <a:xfrm>
              <a:off x="5039310" y="1334779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7" name="Oval 1595"/>
            <p:cNvSpPr>
              <a:spLocks noChangeArrowheads="1"/>
            </p:cNvSpPr>
            <p:nvPr/>
          </p:nvSpPr>
          <p:spPr bwMode="auto">
            <a:xfrm>
              <a:off x="5234511" y="1247275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8" name="Oval 1597"/>
            <p:cNvSpPr>
              <a:spLocks noChangeArrowheads="1"/>
            </p:cNvSpPr>
            <p:nvPr/>
          </p:nvSpPr>
          <p:spPr bwMode="auto">
            <a:xfrm>
              <a:off x="5429713" y="1099191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9" name="Oval 1599"/>
            <p:cNvSpPr>
              <a:spLocks noChangeArrowheads="1"/>
            </p:cNvSpPr>
            <p:nvPr/>
          </p:nvSpPr>
          <p:spPr bwMode="auto">
            <a:xfrm>
              <a:off x="5624914" y="930914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20" name="Rectangle 1233"/>
          <p:cNvSpPr>
            <a:spLocks noChangeArrowheads="1"/>
          </p:cNvSpPr>
          <p:nvPr/>
        </p:nvSpPr>
        <p:spPr bwMode="auto">
          <a:xfrm>
            <a:off x="510278" y="498946"/>
            <a:ext cx="3634784" cy="3634784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1" name="Line 1234"/>
          <p:cNvSpPr>
            <a:spLocks noChangeShapeType="1"/>
          </p:cNvSpPr>
          <p:nvPr/>
        </p:nvSpPr>
        <p:spPr bwMode="auto">
          <a:xfrm>
            <a:off x="510278" y="498946"/>
            <a:ext cx="3634784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2" name="Line 1235"/>
          <p:cNvSpPr>
            <a:spLocks noChangeShapeType="1"/>
          </p:cNvSpPr>
          <p:nvPr/>
        </p:nvSpPr>
        <p:spPr bwMode="auto">
          <a:xfrm>
            <a:off x="510278" y="4133730"/>
            <a:ext cx="3634784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3" name="Line 1236"/>
          <p:cNvSpPr>
            <a:spLocks noChangeShapeType="1"/>
          </p:cNvSpPr>
          <p:nvPr/>
        </p:nvSpPr>
        <p:spPr bwMode="auto">
          <a:xfrm flipV="1">
            <a:off x="4145061" y="498946"/>
            <a:ext cx="1122" cy="36347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4" name="Line 1237"/>
          <p:cNvSpPr>
            <a:spLocks noChangeShapeType="1"/>
          </p:cNvSpPr>
          <p:nvPr/>
        </p:nvSpPr>
        <p:spPr bwMode="auto">
          <a:xfrm flipV="1">
            <a:off x="510278" y="498946"/>
            <a:ext cx="1122" cy="36347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5" name="Line 1238"/>
          <p:cNvSpPr>
            <a:spLocks noChangeShapeType="1"/>
          </p:cNvSpPr>
          <p:nvPr/>
        </p:nvSpPr>
        <p:spPr bwMode="auto">
          <a:xfrm>
            <a:off x="510278" y="4133730"/>
            <a:ext cx="3634784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6" name="Line 1239"/>
          <p:cNvSpPr>
            <a:spLocks noChangeShapeType="1"/>
          </p:cNvSpPr>
          <p:nvPr/>
        </p:nvSpPr>
        <p:spPr bwMode="auto">
          <a:xfrm flipV="1">
            <a:off x="510278" y="498946"/>
            <a:ext cx="1122" cy="36347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7" name="Line 1240"/>
          <p:cNvSpPr>
            <a:spLocks noChangeShapeType="1"/>
          </p:cNvSpPr>
          <p:nvPr/>
        </p:nvSpPr>
        <p:spPr bwMode="auto">
          <a:xfrm flipV="1">
            <a:off x="833370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8" name="Rectangle 1242"/>
          <p:cNvSpPr>
            <a:spLocks noChangeArrowheads="1"/>
          </p:cNvSpPr>
          <p:nvPr/>
        </p:nvSpPr>
        <p:spPr bwMode="auto">
          <a:xfrm>
            <a:off x="701162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4.07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Line 1243"/>
          <p:cNvSpPr>
            <a:spLocks noChangeShapeType="1"/>
          </p:cNvSpPr>
          <p:nvPr/>
        </p:nvSpPr>
        <p:spPr bwMode="auto">
          <a:xfrm flipV="1">
            <a:off x="1479553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0" name="Rectangle 1245"/>
          <p:cNvSpPr>
            <a:spLocks noChangeArrowheads="1"/>
          </p:cNvSpPr>
          <p:nvPr/>
        </p:nvSpPr>
        <p:spPr bwMode="auto">
          <a:xfrm>
            <a:off x="1347345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4.08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1248"/>
          <p:cNvSpPr>
            <a:spLocks noChangeArrowheads="1"/>
          </p:cNvSpPr>
          <p:nvPr/>
        </p:nvSpPr>
        <p:spPr bwMode="auto">
          <a:xfrm>
            <a:off x="2000260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4.09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1251"/>
          <p:cNvSpPr>
            <a:spLocks noChangeArrowheads="1"/>
          </p:cNvSpPr>
          <p:nvPr/>
        </p:nvSpPr>
        <p:spPr bwMode="auto">
          <a:xfrm>
            <a:off x="2666637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4.10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Rectangle 1254"/>
          <p:cNvSpPr>
            <a:spLocks noChangeArrowheads="1"/>
          </p:cNvSpPr>
          <p:nvPr/>
        </p:nvSpPr>
        <p:spPr bwMode="auto">
          <a:xfrm>
            <a:off x="3292628" y="4163449"/>
            <a:ext cx="2867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4.11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Rectangle 1257"/>
          <p:cNvSpPr>
            <a:spLocks noChangeArrowheads="1"/>
          </p:cNvSpPr>
          <p:nvPr/>
        </p:nvSpPr>
        <p:spPr bwMode="auto">
          <a:xfrm>
            <a:off x="3905441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4.12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Line 1258"/>
          <p:cNvSpPr>
            <a:spLocks noChangeShapeType="1"/>
          </p:cNvSpPr>
          <p:nvPr/>
        </p:nvSpPr>
        <p:spPr bwMode="auto">
          <a:xfrm>
            <a:off x="510278" y="3541395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6" name="Rectangle 1260"/>
          <p:cNvSpPr>
            <a:spLocks noChangeArrowheads="1"/>
          </p:cNvSpPr>
          <p:nvPr/>
        </p:nvSpPr>
        <p:spPr bwMode="auto">
          <a:xfrm>
            <a:off x="250222" y="3464686"/>
            <a:ext cx="2212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-30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Line 1261"/>
          <p:cNvSpPr>
            <a:spLocks noChangeShapeType="1"/>
          </p:cNvSpPr>
          <p:nvPr/>
        </p:nvSpPr>
        <p:spPr bwMode="auto">
          <a:xfrm>
            <a:off x="510278" y="2841363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8" name="Line 1262"/>
          <p:cNvSpPr>
            <a:spLocks noChangeShapeType="1"/>
          </p:cNvSpPr>
          <p:nvPr/>
        </p:nvSpPr>
        <p:spPr bwMode="auto">
          <a:xfrm flipH="1">
            <a:off x="4104675" y="2841363"/>
            <a:ext cx="40386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9" name="Rectangle 1263"/>
          <p:cNvSpPr>
            <a:spLocks noChangeArrowheads="1"/>
          </p:cNvSpPr>
          <p:nvPr/>
        </p:nvSpPr>
        <p:spPr bwMode="auto">
          <a:xfrm>
            <a:off x="385224" y="276465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Line 1264"/>
          <p:cNvSpPr>
            <a:spLocks noChangeShapeType="1"/>
          </p:cNvSpPr>
          <p:nvPr/>
        </p:nvSpPr>
        <p:spPr bwMode="auto">
          <a:xfrm>
            <a:off x="510278" y="2134599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1" name="Line 1265"/>
          <p:cNvSpPr>
            <a:spLocks noChangeShapeType="1"/>
          </p:cNvSpPr>
          <p:nvPr/>
        </p:nvSpPr>
        <p:spPr bwMode="auto">
          <a:xfrm flipH="1">
            <a:off x="4104675" y="2134599"/>
            <a:ext cx="40386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2" name="Rectangle 1266"/>
          <p:cNvSpPr>
            <a:spLocks noChangeArrowheads="1"/>
          </p:cNvSpPr>
          <p:nvPr/>
        </p:nvSpPr>
        <p:spPr bwMode="auto">
          <a:xfrm>
            <a:off x="292386" y="2057890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30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Line 1267"/>
          <p:cNvSpPr>
            <a:spLocks noChangeShapeType="1"/>
          </p:cNvSpPr>
          <p:nvPr/>
        </p:nvSpPr>
        <p:spPr bwMode="auto">
          <a:xfrm>
            <a:off x="510278" y="1434567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4" name="Line 1268"/>
          <p:cNvSpPr>
            <a:spLocks noChangeShapeType="1"/>
          </p:cNvSpPr>
          <p:nvPr/>
        </p:nvSpPr>
        <p:spPr bwMode="auto">
          <a:xfrm flipH="1">
            <a:off x="4104675" y="1434567"/>
            <a:ext cx="40386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5" name="Rectangle 1269"/>
          <p:cNvSpPr>
            <a:spLocks noChangeArrowheads="1"/>
          </p:cNvSpPr>
          <p:nvPr/>
        </p:nvSpPr>
        <p:spPr bwMode="auto">
          <a:xfrm>
            <a:off x="292386" y="1357858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60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Line 1270"/>
          <p:cNvSpPr>
            <a:spLocks noChangeShapeType="1"/>
          </p:cNvSpPr>
          <p:nvPr/>
        </p:nvSpPr>
        <p:spPr bwMode="auto">
          <a:xfrm>
            <a:off x="510278" y="727803"/>
            <a:ext cx="33655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7" name="Line 1271"/>
          <p:cNvSpPr>
            <a:spLocks noChangeShapeType="1"/>
          </p:cNvSpPr>
          <p:nvPr/>
        </p:nvSpPr>
        <p:spPr bwMode="auto">
          <a:xfrm flipH="1">
            <a:off x="4104675" y="727803"/>
            <a:ext cx="40386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8" name="Line 1273"/>
          <p:cNvSpPr>
            <a:spLocks noChangeShapeType="1"/>
          </p:cNvSpPr>
          <p:nvPr/>
        </p:nvSpPr>
        <p:spPr bwMode="auto">
          <a:xfrm>
            <a:off x="510278" y="727803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9" name="Line 1274"/>
          <p:cNvSpPr>
            <a:spLocks noChangeShapeType="1"/>
          </p:cNvSpPr>
          <p:nvPr/>
        </p:nvSpPr>
        <p:spPr bwMode="auto">
          <a:xfrm flipH="1">
            <a:off x="4104675" y="727803"/>
            <a:ext cx="40386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0" name="Rectangle 1275"/>
          <p:cNvSpPr>
            <a:spLocks noChangeArrowheads="1"/>
          </p:cNvSpPr>
          <p:nvPr/>
        </p:nvSpPr>
        <p:spPr bwMode="auto">
          <a:xfrm>
            <a:off x="292386" y="651094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90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Line 1276"/>
          <p:cNvSpPr>
            <a:spLocks noChangeShapeType="1"/>
          </p:cNvSpPr>
          <p:nvPr/>
        </p:nvSpPr>
        <p:spPr bwMode="auto">
          <a:xfrm>
            <a:off x="510278" y="498946"/>
            <a:ext cx="3634784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2" name="Line 1277"/>
          <p:cNvSpPr>
            <a:spLocks noChangeShapeType="1"/>
          </p:cNvSpPr>
          <p:nvPr/>
        </p:nvSpPr>
        <p:spPr bwMode="auto">
          <a:xfrm>
            <a:off x="500752" y="4133730"/>
            <a:ext cx="3654000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3" name="Line 1278"/>
          <p:cNvSpPr>
            <a:spLocks noChangeShapeType="1"/>
          </p:cNvSpPr>
          <p:nvPr/>
        </p:nvSpPr>
        <p:spPr bwMode="auto">
          <a:xfrm flipV="1">
            <a:off x="4145061" y="498946"/>
            <a:ext cx="1122" cy="36347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4" name="Line 1279"/>
          <p:cNvSpPr>
            <a:spLocks noChangeShapeType="1"/>
          </p:cNvSpPr>
          <p:nvPr/>
        </p:nvSpPr>
        <p:spPr bwMode="auto">
          <a:xfrm flipV="1">
            <a:off x="510278" y="498946"/>
            <a:ext cx="1122" cy="3634784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5" name="Oval 1282"/>
          <p:cNvSpPr>
            <a:spLocks noChangeArrowheads="1"/>
          </p:cNvSpPr>
          <p:nvPr/>
        </p:nvSpPr>
        <p:spPr bwMode="auto">
          <a:xfrm>
            <a:off x="772790" y="3830832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6" name="Oval 1285"/>
          <p:cNvSpPr>
            <a:spLocks noChangeArrowheads="1"/>
          </p:cNvSpPr>
          <p:nvPr/>
        </p:nvSpPr>
        <p:spPr bwMode="auto">
          <a:xfrm>
            <a:off x="967991" y="3642361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7" name="Oval 1287"/>
          <p:cNvSpPr>
            <a:spLocks noChangeArrowheads="1"/>
          </p:cNvSpPr>
          <p:nvPr/>
        </p:nvSpPr>
        <p:spPr bwMode="auto">
          <a:xfrm>
            <a:off x="1163193" y="3460622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8" name="Oval 1289"/>
          <p:cNvSpPr>
            <a:spLocks noChangeArrowheads="1"/>
          </p:cNvSpPr>
          <p:nvPr/>
        </p:nvSpPr>
        <p:spPr bwMode="auto">
          <a:xfrm>
            <a:off x="1358394" y="3278883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9" name="Oval 1294"/>
          <p:cNvSpPr>
            <a:spLocks noChangeArrowheads="1"/>
          </p:cNvSpPr>
          <p:nvPr/>
        </p:nvSpPr>
        <p:spPr bwMode="auto">
          <a:xfrm>
            <a:off x="1580520" y="3083682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0" name="Oval 1301"/>
          <p:cNvSpPr>
            <a:spLocks noChangeArrowheads="1"/>
          </p:cNvSpPr>
          <p:nvPr/>
        </p:nvSpPr>
        <p:spPr bwMode="auto">
          <a:xfrm>
            <a:off x="1809376" y="2928867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1" name="Oval 1312"/>
          <p:cNvSpPr>
            <a:spLocks noChangeArrowheads="1"/>
          </p:cNvSpPr>
          <p:nvPr/>
        </p:nvSpPr>
        <p:spPr bwMode="auto">
          <a:xfrm>
            <a:off x="2300745" y="2841363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2" name="Oval 1314"/>
          <p:cNvSpPr>
            <a:spLocks noChangeArrowheads="1"/>
          </p:cNvSpPr>
          <p:nvPr/>
        </p:nvSpPr>
        <p:spPr bwMode="auto">
          <a:xfrm>
            <a:off x="2489215" y="2834632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3" name="Oval 1316"/>
          <p:cNvSpPr>
            <a:spLocks noChangeArrowheads="1"/>
          </p:cNvSpPr>
          <p:nvPr/>
        </p:nvSpPr>
        <p:spPr bwMode="auto">
          <a:xfrm>
            <a:off x="2684417" y="2827901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4" name="Oval 1319"/>
          <p:cNvSpPr>
            <a:spLocks noChangeArrowheads="1"/>
          </p:cNvSpPr>
          <p:nvPr/>
        </p:nvSpPr>
        <p:spPr bwMode="auto">
          <a:xfrm>
            <a:off x="2879618" y="2827901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5" name="Oval 1321"/>
          <p:cNvSpPr>
            <a:spLocks noChangeArrowheads="1"/>
          </p:cNvSpPr>
          <p:nvPr/>
        </p:nvSpPr>
        <p:spPr bwMode="auto">
          <a:xfrm>
            <a:off x="3074819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6" name="Oval 1323"/>
          <p:cNvSpPr>
            <a:spLocks noChangeArrowheads="1"/>
          </p:cNvSpPr>
          <p:nvPr/>
        </p:nvSpPr>
        <p:spPr bwMode="auto">
          <a:xfrm>
            <a:off x="3270021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7" name="Oval 1326"/>
          <p:cNvSpPr>
            <a:spLocks noChangeArrowheads="1"/>
          </p:cNvSpPr>
          <p:nvPr/>
        </p:nvSpPr>
        <p:spPr bwMode="auto">
          <a:xfrm>
            <a:off x="3465222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8" name="Oval 1328"/>
          <p:cNvSpPr>
            <a:spLocks noChangeArrowheads="1"/>
          </p:cNvSpPr>
          <p:nvPr/>
        </p:nvSpPr>
        <p:spPr bwMode="auto">
          <a:xfrm>
            <a:off x="3660423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9" name="Oval 1330"/>
          <p:cNvSpPr>
            <a:spLocks noChangeArrowheads="1"/>
          </p:cNvSpPr>
          <p:nvPr/>
        </p:nvSpPr>
        <p:spPr bwMode="auto">
          <a:xfrm>
            <a:off x="3855625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0" name="Oval 1332"/>
          <p:cNvSpPr>
            <a:spLocks noChangeArrowheads="1"/>
          </p:cNvSpPr>
          <p:nvPr/>
        </p:nvSpPr>
        <p:spPr bwMode="auto">
          <a:xfrm>
            <a:off x="4050826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1" name="Oval 1333"/>
          <p:cNvSpPr>
            <a:spLocks noChangeArrowheads="1"/>
          </p:cNvSpPr>
          <p:nvPr/>
        </p:nvSpPr>
        <p:spPr bwMode="auto">
          <a:xfrm>
            <a:off x="577589" y="4012571"/>
            <a:ext cx="53849" cy="53849"/>
          </a:xfrm>
          <a:prstGeom prst="ellipse">
            <a:avLst/>
          </a:pr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272" name="Group 271"/>
          <p:cNvGrpSpPr/>
          <p:nvPr/>
        </p:nvGrpSpPr>
        <p:grpSpPr>
          <a:xfrm>
            <a:off x="577589" y="2821169"/>
            <a:ext cx="3527086" cy="1251982"/>
            <a:chOff x="2151677" y="3131977"/>
            <a:chExt cx="3527086" cy="1251982"/>
          </a:xfrm>
          <a:solidFill>
            <a:schemeClr val="accent3">
              <a:lumMod val="75000"/>
            </a:schemeClr>
          </a:solidFill>
        </p:grpSpPr>
        <p:sp>
          <p:nvSpPr>
            <p:cNvPr id="273" name="Oval 1280"/>
            <p:cNvSpPr>
              <a:spLocks noChangeArrowheads="1"/>
            </p:cNvSpPr>
            <p:nvPr/>
          </p:nvSpPr>
          <p:spPr bwMode="auto">
            <a:xfrm>
              <a:off x="2151677" y="4323379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4" name="Oval 1335"/>
            <p:cNvSpPr>
              <a:spLocks noChangeArrowheads="1"/>
            </p:cNvSpPr>
            <p:nvPr/>
          </p:nvSpPr>
          <p:spPr bwMode="auto">
            <a:xfrm>
              <a:off x="2346878" y="4141640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5" name="Oval 1338"/>
            <p:cNvSpPr>
              <a:spLocks noChangeArrowheads="1"/>
            </p:cNvSpPr>
            <p:nvPr/>
          </p:nvSpPr>
          <p:spPr bwMode="auto">
            <a:xfrm>
              <a:off x="2542079" y="395316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6" name="Oval 1340"/>
            <p:cNvSpPr>
              <a:spLocks noChangeArrowheads="1"/>
            </p:cNvSpPr>
            <p:nvPr/>
          </p:nvSpPr>
          <p:spPr bwMode="auto">
            <a:xfrm>
              <a:off x="2737281" y="3771430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7" name="Oval 1342"/>
            <p:cNvSpPr>
              <a:spLocks noChangeArrowheads="1"/>
            </p:cNvSpPr>
            <p:nvPr/>
          </p:nvSpPr>
          <p:spPr bwMode="auto">
            <a:xfrm>
              <a:off x="2932482" y="3589691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8" name="Oval 1347"/>
            <p:cNvSpPr>
              <a:spLocks noChangeArrowheads="1"/>
            </p:cNvSpPr>
            <p:nvPr/>
          </p:nvSpPr>
          <p:spPr bwMode="auto">
            <a:xfrm>
              <a:off x="3154608" y="3394490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9" name="Oval 1354"/>
            <p:cNvSpPr>
              <a:spLocks noChangeArrowheads="1"/>
            </p:cNvSpPr>
            <p:nvPr/>
          </p:nvSpPr>
          <p:spPr bwMode="auto">
            <a:xfrm>
              <a:off x="3383464" y="3239675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0" name="Oval 1362"/>
            <p:cNvSpPr>
              <a:spLocks noChangeArrowheads="1"/>
            </p:cNvSpPr>
            <p:nvPr/>
          </p:nvSpPr>
          <p:spPr bwMode="auto">
            <a:xfrm>
              <a:off x="3645976" y="3165633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1" name="Oval 1365"/>
            <p:cNvSpPr>
              <a:spLocks noChangeArrowheads="1"/>
            </p:cNvSpPr>
            <p:nvPr/>
          </p:nvSpPr>
          <p:spPr bwMode="auto">
            <a:xfrm>
              <a:off x="3874833" y="3152171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2" name="Oval 1367"/>
            <p:cNvSpPr>
              <a:spLocks noChangeArrowheads="1"/>
            </p:cNvSpPr>
            <p:nvPr/>
          </p:nvSpPr>
          <p:spPr bwMode="auto">
            <a:xfrm>
              <a:off x="4063303" y="3145440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3" name="Oval 1369"/>
            <p:cNvSpPr>
              <a:spLocks noChangeArrowheads="1"/>
            </p:cNvSpPr>
            <p:nvPr/>
          </p:nvSpPr>
          <p:spPr bwMode="auto">
            <a:xfrm>
              <a:off x="4258505" y="313870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4" name="Oval 1372"/>
            <p:cNvSpPr>
              <a:spLocks noChangeArrowheads="1"/>
            </p:cNvSpPr>
            <p:nvPr/>
          </p:nvSpPr>
          <p:spPr bwMode="auto">
            <a:xfrm>
              <a:off x="4453706" y="313870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5" name="Oval 1374"/>
            <p:cNvSpPr>
              <a:spLocks noChangeArrowheads="1"/>
            </p:cNvSpPr>
            <p:nvPr/>
          </p:nvSpPr>
          <p:spPr bwMode="auto">
            <a:xfrm>
              <a:off x="4648907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6" name="Oval 1376"/>
            <p:cNvSpPr>
              <a:spLocks noChangeArrowheads="1"/>
            </p:cNvSpPr>
            <p:nvPr/>
          </p:nvSpPr>
          <p:spPr bwMode="auto">
            <a:xfrm>
              <a:off x="4844109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7" name="Oval 1379"/>
            <p:cNvSpPr>
              <a:spLocks noChangeArrowheads="1"/>
            </p:cNvSpPr>
            <p:nvPr/>
          </p:nvSpPr>
          <p:spPr bwMode="auto">
            <a:xfrm>
              <a:off x="5039310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8" name="Oval 1381"/>
            <p:cNvSpPr>
              <a:spLocks noChangeArrowheads="1"/>
            </p:cNvSpPr>
            <p:nvPr/>
          </p:nvSpPr>
          <p:spPr bwMode="auto">
            <a:xfrm>
              <a:off x="5234511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9" name="Oval 1383"/>
            <p:cNvSpPr>
              <a:spLocks noChangeArrowheads="1"/>
            </p:cNvSpPr>
            <p:nvPr/>
          </p:nvSpPr>
          <p:spPr bwMode="auto">
            <a:xfrm>
              <a:off x="5429713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0" name="Oval 1385"/>
            <p:cNvSpPr>
              <a:spLocks noChangeArrowheads="1"/>
            </p:cNvSpPr>
            <p:nvPr/>
          </p:nvSpPr>
          <p:spPr bwMode="auto">
            <a:xfrm>
              <a:off x="5624914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91" name="Oval 1388"/>
          <p:cNvSpPr>
            <a:spLocks noChangeArrowheads="1"/>
          </p:cNvSpPr>
          <p:nvPr/>
        </p:nvSpPr>
        <p:spPr bwMode="auto">
          <a:xfrm>
            <a:off x="772790" y="2800976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2" name="Oval 1391"/>
          <p:cNvSpPr>
            <a:spLocks noChangeArrowheads="1"/>
          </p:cNvSpPr>
          <p:nvPr/>
        </p:nvSpPr>
        <p:spPr bwMode="auto">
          <a:xfrm>
            <a:off x="967991" y="2800976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3" name="Oval 1395"/>
          <p:cNvSpPr>
            <a:spLocks noChangeArrowheads="1"/>
          </p:cNvSpPr>
          <p:nvPr/>
        </p:nvSpPr>
        <p:spPr bwMode="auto">
          <a:xfrm>
            <a:off x="1358394" y="2787514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4" name="Oval 1407"/>
          <p:cNvSpPr>
            <a:spLocks noChangeArrowheads="1"/>
          </p:cNvSpPr>
          <p:nvPr/>
        </p:nvSpPr>
        <p:spPr bwMode="auto">
          <a:xfrm>
            <a:off x="1809376" y="2706741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5" name="Oval 1415"/>
          <p:cNvSpPr>
            <a:spLocks noChangeArrowheads="1"/>
          </p:cNvSpPr>
          <p:nvPr/>
        </p:nvSpPr>
        <p:spPr bwMode="auto">
          <a:xfrm>
            <a:off x="2071888" y="2531733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6" name="Oval 1418"/>
          <p:cNvSpPr>
            <a:spLocks noChangeArrowheads="1"/>
          </p:cNvSpPr>
          <p:nvPr/>
        </p:nvSpPr>
        <p:spPr bwMode="auto">
          <a:xfrm>
            <a:off x="2300745" y="2329801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7" name="Oval 1420"/>
          <p:cNvSpPr>
            <a:spLocks noChangeArrowheads="1"/>
          </p:cNvSpPr>
          <p:nvPr/>
        </p:nvSpPr>
        <p:spPr bwMode="auto">
          <a:xfrm>
            <a:off x="2489215" y="2148061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8" name="Oval 1422"/>
          <p:cNvSpPr>
            <a:spLocks noChangeArrowheads="1"/>
          </p:cNvSpPr>
          <p:nvPr/>
        </p:nvSpPr>
        <p:spPr bwMode="auto">
          <a:xfrm>
            <a:off x="2684417" y="1973053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9" name="Oval 1425"/>
          <p:cNvSpPr>
            <a:spLocks noChangeArrowheads="1"/>
          </p:cNvSpPr>
          <p:nvPr/>
        </p:nvSpPr>
        <p:spPr bwMode="auto">
          <a:xfrm>
            <a:off x="2879618" y="1791314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0" name="Oval 1427"/>
          <p:cNvSpPr>
            <a:spLocks noChangeArrowheads="1"/>
          </p:cNvSpPr>
          <p:nvPr/>
        </p:nvSpPr>
        <p:spPr bwMode="auto">
          <a:xfrm>
            <a:off x="3074819" y="1609575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1" name="Oval 1437"/>
          <p:cNvSpPr>
            <a:spLocks noChangeArrowheads="1"/>
          </p:cNvSpPr>
          <p:nvPr/>
        </p:nvSpPr>
        <p:spPr bwMode="auto">
          <a:xfrm>
            <a:off x="3855625" y="1145130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2" name="Oval 1439"/>
          <p:cNvSpPr>
            <a:spLocks noChangeArrowheads="1"/>
          </p:cNvSpPr>
          <p:nvPr/>
        </p:nvSpPr>
        <p:spPr bwMode="auto">
          <a:xfrm>
            <a:off x="4050826" y="1131668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3" name="Oval 1440"/>
          <p:cNvSpPr>
            <a:spLocks noChangeArrowheads="1"/>
          </p:cNvSpPr>
          <p:nvPr/>
        </p:nvSpPr>
        <p:spPr bwMode="auto">
          <a:xfrm>
            <a:off x="577589" y="2807707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4" name="Oval 1447"/>
          <p:cNvSpPr>
            <a:spLocks noChangeArrowheads="1"/>
          </p:cNvSpPr>
          <p:nvPr/>
        </p:nvSpPr>
        <p:spPr bwMode="auto">
          <a:xfrm>
            <a:off x="1163193" y="2794245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5" name="Oval 1454"/>
          <p:cNvSpPr>
            <a:spLocks noChangeArrowheads="1"/>
          </p:cNvSpPr>
          <p:nvPr/>
        </p:nvSpPr>
        <p:spPr bwMode="auto">
          <a:xfrm>
            <a:off x="1580520" y="2767321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6" name="Oval 1483"/>
          <p:cNvSpPr>
            <a:spLocks noChangeArrowheads="1"/>
          </p:cNvSpPr>
          <p:nvPr/>
        </p:nvSpPr>
        <p:spPr bwMode="auto">
          <a:xfrm>
            <a:off x="3270021" y="1441298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7" name="Oval 1486"/>
          <p:cNvSpPr>
            <a:spLocks noChangeArrowheads="1"/>
          </p:cNvSpPr>
          <p:nvPr/>
        </p:nvSpPr>
        <p:spPr bwMode="auto">
          <a:xfrm>
            <a:off x="3465222" y="1286483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8" name="Oval 1488"/>
          <p:cNvSpPr>
            <a:spLocks noChangeArrowheads="1"/>
          </p:cNvSpPr>
          <p:nvPr/>
        </p:nvSpPr>
        <p:spPr bwMode="auto">
          <a:xfrm>
            <a:off x="3660423" y="1192248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09" name="Group 308"/>
          <p:cNvGrpSpPr/>
          <p:nvPr/>
        </p:nvGrpSpPr>
        <p:grpSpPr>
          <a:xfrm>
            <a:off x="577589" y="1131668"/>
            <a:ext cx="3527086" cy="1736619"/>
            <a:chOff x="2151677" y="1442476"/>
            <a:chExt cx="3527086" cy="1736619"/>
          </a:xfrm>
          <a:solidFill>
            <a:schemeClr val="accent3">
              <a:lumMod val="75000"/>
            </a:schemeClr>
          </a:solidFill>
        </p:grpSpPr>
        <p:sp>
          <p:nvSpPr>
            <p:cNvPr id="310" name="Oval 1386"/>
            <p:cNvSpPr>
              <a:spLocks noChangeArrowheads="1"/>
            </p:cNvSpPr>
            <p:nvPr/>
          </p:nvSpPr>
          <p:spPr bwMode="auto">
            <a:xfrm>
              <a:off x="2151677" y="3118515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1" name="Oval 1393"/>
            <p:cNvSpPr>
              <a:spLocks noChangeArrowheads="1"/>
            </p:cNvSpPr>
            <p:nvPr/>
          </p:nvSpPr>
          <p:spPr bwMode="auto">
            <a:xfrm>
              <a:off x="2737281" y="3105053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2" name="Oval 1400"/>
            <p:cNvSpPr>
              <a:spLocks noChangeArrowheads="1"/>
            </p:cNvSpPr>
            <p:nvPr/>
          </p:nvSpPr>
          <p:spPr bwMode="auto">
            <a:xfrm>
              <a:off x="3154608" y="3078129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3" name="Oval 1429"/>
            <p:cNvSpPr>
              <a:spLocks noChangeArrowheads="1"/>
            </p:cNvSpPr>
            <p:nvPr/>
          </p:nvSpPr>
          <p:spPr bwMode="auto">
            <a:xfrm>
              <a:off x="4844109" y="1752106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1433"/>
            <p:cNvSpPr>
              <a:spLocks noChangeArrowheads="1"/>
            </p:cNvSpPr>
            <p:nvPr/>
          </p:nvSpPr>
          <p:spPr bwMode="auto">
            <a:xfrm>
              <a:off x="5039310" y="1597291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1435"/>
            <p:cNvSpPr>
              <a:spLocks noChangeArrowheads="1"/>
            </p:cNvSpPr>
            <p:nvPr/>
          </p:nvSpPr>
          <p:spPr bwMode="auto">
            <a:xfrm>
              <a:off x="5234511" y="1503056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1442"/>
            <p:cNvSpPr>
              <a:spLocks noChangeArrowheads="1"/>
            </p:cNvSpPr>
            <p:nvPr/>
          </p:nvSpPr>
          <p:spPr bwMode="auto">
            <a:xfrm>
              <a:off x="2346878" y="3111784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Oval 1445"/>
            <p:cNvSpPr>
              <a:spLocks noChangeArrowheads="1"/>
            </p:cNvSpPr>
            <p:nvPr/>
          </p:nvSpPr>
          <p:spPr bwMode="auto">
            <a:xfrm>
              <a:off x="2542079" y="3111784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Oval 1449"/>
            <p:cNvSpPr>
              <a:spLocks noChangeArrowheads="1"/>
            </p:cNvSpPr>
            <p:nvPr/>
          </p:nvSpPr>
          <p:spPr bwMode="auto">
            <a:xfrm>
              <a:off x="2932482" y="3098322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Oval 1461"/>
            <p:cNvSpPr>
              <a:spLocks noChangeArrowheads="1"/>
            </p:cNvSpPr>
            <p:nvPr/>
          </p:nvSpPr>
          <p:spPr bwMode="auto">
            <a:xfrm>
              <a:off x="3383464" y="301754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0" name="Oval 1469"/>
            <p:cNvSpPr>
              <a:spLocks noChangeArrowheads="1"/>
            </p:cNvSpPr>
            <p:nvPr/>
          </p:nvSpPr>
          <p:spPr bwMode="auto">
            <a:xfrm>
              <a:off x="3645976" y="2842541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1" name="Oval 1472"/>
            <p:cNvSpPr>
              <a:spLocks noChangeArrowheads="1"/>
            </p:cNvSpPr>
            <p:nvPr/>
          </p:nvSpPr>
          <p:spPr bwMode="auto">
            <a:xfrm>
              <a:off x="3874833" y="264060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2" name="Oval 1474"/>
            <p:cNvSpPr>
              <a:spLocks noChangeArrowheads="1"/>
            </p:cNvSpPr>
            <p:nvPr/>
          </p:nvSpPr>
          <p:spPr bwMode="auto">
            <a:xfrm>
              <a:off x="4063303" y="245886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3" name="Oval 1476"/>
            <p:cNvSpPr>
              <a:spLocks noChangeArrowheads="1"/>
            </p:cNvSpPr>
            <p:nvPr/>
          </p:nvSpPr>
          <p:spPr bwMode="auto">
            <a:xfrm>
              <a:off x="4258505" y="2283861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4" name="Oval 1479"/>
            <p:cNvSpPr>
              <a:spLocks noChangeArrowheads="1"/>
            </p:cNvSpPr>
            <p:nvPr/>
          </p:nvSpPr>
          <p:spPr bwMode="auto">
            <a:xfrm>
              <a:off x="4453706" y="2102122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5" name="Oval 1481"/>
            <p:cNvSpPr>
              <a:spLocks noChangeArrowheads="1"/>
            </p:cNvSpPr>
            <p:nvPr/>
          </p:nvSpPr>
          <p:spPr bwMode="auto">
            <a:xfrm>
              <a:off x="4648907" y="1920383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6" name="Oval 1490"/>
            <p:cNvSpPr>
              <a:spLocks noChangeArrowheads="1"/>
            </p:cNvSpPr>
            <p:nvPr/>
          </p:nvSpPr>
          <p:spPr bwMode="auto">
            <a:xfrm>
              <a:off x="5429713" y="1455938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7" name="Oval 1492"/>
            <p:cNvSpPr>
              <a:spLocks noChangeArrowheads="1"/>
            </p:cNvSpPr>
            <p:nvPr/>
          </p:nvSpPr>
          <p:spPr bwMode="auto">
            <a:xfrm>
              <a:off x="5624914" y="1442476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8" name="Line 1602"/>
          <p:cNvSpPr>
            <a:spLocks noChangeShapeType="1"/>
          </p:cNvSpPr>
          <p:nvPr/>
        </p:nvSpPr>
        <p:spPr bwMode="auto">
          <a:xfrm>
            <a:off x="502307" y="498946"/>
            <a:ext cx="3636000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9" name="Line 1603"/>
          <p:cNvSpPr>
            <a:spLocks noChangeShapeType="1"/>
          </p:cNvSpPr>
          <p:nvPr/>
        </p:nvSpPr>
        <p:spPr bwMode="auto">
          <a:xfrm flipV="1">
            <a:off x="4145061" y="490597"/>
            <a:ext cx="1122" cy="36504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0" name="Line 1604"/>
          <p:cNvSpPr>
            <a:spLocks noChangeShapeType="1"/>
          </p:cNvSpPr>
          <p:nvPr/>
        </p:nvSpPr>
        <p:spPr bwMode="auto">
          <a:xfrm>
            <a:off x="1816107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1" name="Rectangle 1605"/>
          <p:cNvSpPr>
            <a:spLocks noChangeArrowheads="1"/>
          </p:cNvSpPr>
          <p:nvPr/>
        </p:nvSpPr>
        <p:spPr bwMode="auto">
          <a:xfrm>
            <a:off x="1767533" y="299569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2" name="Line 1606"/>
          <p:cNvSpPr>
            <a:spLocks noChangeShapeType="1"/>
          </p:cNvSpPr>
          <p:nvPr/>
        </p:nvSpPr>
        <p:spPr bwMode="auto">
          <a:xfrm>
            <a:off x="2462291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3" name="Rectangle 1607"/>
          <p:cNvSpPr>
            <a:spLocks noChangeArrowheads="1"/>
          </p:cNvSpPr>
          <p:nvPr/>
        </p:nvSpPr>
        <p:spPr bwMode="auto">
          <a:xfrm>
            <a:off x="2386793" y="29956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10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4" name="Line 1608"/>
          <p:cNvSpPr>
            <a:spLocks noChangeShapeType="1"/>
          </p:cNvSpPr>
          <p:nvPr/>
        </p:nvSpPr>
        <p:spPr bwMode="auto">
          <a:xfrm>
            <a:off x="3108475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5" name="Rectangle 1609"/>
          <p:cNvSpPr>
            <a:spLocks noChangeArrowheads="1"/>
          </p:cNvSpPr>
          <p:nvPr/>
        </p:nvSpPr>
        <p:spPr bwMode="auto">
          <a:xfrm>
            <a:off x="3032976" y="29956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Line 1610"/>
          <p:cNvSpPr>
            <a:spLocks noChangeShapeType="1"/>
          </p:cNvSpPr>
          <p:nvPr/>
        </p:nvSpPr>
        <p:spPr bwMode="auto">
          <a:xfrm>
            <a:off x="3754659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7" name="Rectangle 1611"/>
          <p:cNvSpPr>
            <a:spLocks noChangeArrowheads="1"/>
          </p:cNvSpPr>
          <p:nvPr/>
        </p:nvSpPr>
        <p:spPr bwMode="auto">
          <a:xfrm>
            <a:off x="3679160" y="29956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30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Line 1612"/>
          <p:cNvSpPr>
            <a:spLocks noChangeShapeType="1"/>
          </p:cNvSpPr>
          <p:nvPr/>
        </p:nvSpPr>
        <p:spPr bwMode="auto">
          <a:xfrm>
            <a:off x="1169924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9" name="Rectangle 1613"/>
          <p:cNvSpPr>
            <a:spLocks noChangeArrowheads="1"/>
          </p:cNvSpPr>
          <p:nvPr/>
        </p:nvSpPr>
        <p:spPr bwMode="auto">
          <a:xfrm>
            <a:off x="1067501" y="299569"/>
            <a:ext cx="2212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-10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Rectangle 123"/>
          <p:cNvSpPr>
            <a:spLocks noChangeArrowheads="1"/>
          </p:cNvSpPr>
          <p:nvPr/>
        </p:nvSpPr>
        <p:spPr bwMode="auto">
          <a:xfrm rot="16200000">
            <a:off x="-549370" y="2194635"/>
            <a:ext cx="13128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Energy  (GHz)</a:t>
            </a:r>
            <a:endParaRPr kumimoji="0" 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Rectangle 123"/>
              <p:cNvSpPr>
                <a:spLocks noChangeArrowheads="1"/>
              </p:cNvSpPr>
              <p:nvPr/>
            </p:nvSpPr>
            <p:spPr bwMode="auto">
              <a:xfrm>
                <a:off x="1171795" y="4387567"/>
                <a:ext cx="233749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Electric Field </a:t>
                </a:r>
                <a14:m>
                  <m:oMath xmlns:m="http://schemas.openxmlformats.org/officeDocument/2006/math">
                    <m:r>
                      <a:rPr lang="en-AU" sz="16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𝐸</m:t>
                    </m:r>
                    <m:r>
                      <a:rPr lang="en-AU" sz="1600" b="0" i="1" baseline="-25000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  (</a:t>
                </a:r>
                <a:r>
                  <a:rPr lang="en-US" sz="1600" dirty="0">
                    <a:solidFill>
                      <a:srgbClr val="000000"/>
                    </a:solidFill>
                    <a:latin typeface="Helvetica" pitchFamily="34" charset="0"/>
                    <a:cs typeface="Arial" pitchFamily="34" charset="0"/>
                  </a:rPr>
                  <a:t>MV m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Helvetica" pitchFamily="34" charset="0"/>
                    <a:cs typeface="Arial" pitchFamily="34" charset="0"/>
                  </a:rPr>
                  <a:t>-1</a:t>
                </a: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)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41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1795" y="4387567"/>
                <a:ext cx="2337499" cy="246221"/>
              </a:xfrm>
              <a:prstGeom prst="rect">
                <a:avLst/>
              </a:prstGeom>
              <a:blipFill>
                <a:blip r:embed="rId2"/>
                <a:stretch>
                  <a:fillRect l="-4688" t="-27500" r="-4427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Rectangle 123"/>
              <p:cNvSpPr>
                <a:spLocks noChangeArrowheads="1"/>
              </p:cNvSpPr>
              <p:nvPr/>
            </p:nvSpPr>
            <p:spPr bwMode="auto">
              <a:xfrm>
                <a:off x="1561012" y="21848"/>
                <a:ext cx="146783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altLang="en-US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AU" altLang="en-US" sz="1600" i="1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AU" sz="1600" b="0" i="1" smtClean="0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AU" sz="16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 (</a:t>
                </a: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kV m</a:t>
                </a:r>
                <a:r>
                  <a:rPr kumimoji="0" lang="en-US" sz="1600" i="0" u="none" strike="noStrike" cap="none" normalizeH="0" baseline="30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-1</a:t>
                </a: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)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42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1012" y="21848"/>
                <a:ext cx="1467838" cy="246221"/>
              </a:xfrm>
              <a:prstGeom prst="rect">
                <a:avLst/>
              </a:prstGeom>
              <a:blipFill>
                <a:blip r:embed="rId3"/>
                <a:stretch>
                  <a:fillRect l="-3734" t="-27500" r="-7884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3" name="Straight Arrow Connector 342"/>
          <p:cNvCxnSpPr/>
          <p:nvPr/>
        </p:nvCxnSpPr>
        <p:spPr>
          <a:xfrm flipV="1">
            <a:off x="1191601" y="1172702"/>
            <a:ext cx="0" cy="162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 flipV="1">
            <a:off x="2519251" y="2190024"/>
            <a:ext cx="0" cy="64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Line 1246"/>
          <p:cNvSpPr>
            <a:spLocks noChangeShapeType="1"/>
          </p:cNvSpPr>
          <p:nvPr/>
        </p:nvSpPr>
        <p:spPr bwMode="auto">
          <a:xfrm flipV="1">
            <a:off x="2129616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6" name="Line 1249"/>
          <p:cNvSpPr>
            <a:spLocks noChangeShapeType="1"/>
          </p:cNvSpPr>
          <p:nvPr/>
        </p:nvSpPr>
        <p:spPr bwMode="auto">
          <a:xfrm flipV="1">
            <a:off x="2775800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7" name="Line 1252"/>
          <p:cNvSpPr>
            <a:spLocks noChangeShapeType="1"/>
          </p:cNvSpPr>
          <p:nvPr/>
        </p:nvSpPr>
        <p:spPr bwMode="auto">
          <a:xfrm flipV="1">
            <a:off x="3421984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8" name="Line 1255"/>
          <p:cNvSpPr>
            <a:spLocks noChangeShapeType="1"/>
          </p:cNvSpPr>
          <p:nvPr/>
        </p:nvSpPr>
        <p:spPr bwMode="auto">
          <a:xfrm flipV="1">
            <a:off x="4017748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9" name="Line 1259"/>
          <p:cNvSpPr>
            <a:spLocks noChangeShapeType="1"/>
          </p:cNvSpPr>
          <p:nvPr/>
        </p:nvSpPr>
        <p:spPr bwMode="auto">
          <a:xfrm flipH="1">
            <a:off x="4093908" y="3541395"/>
            <a:ext cx="40386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50" name="Group 349"/>
          <p:cNvGrpSpPr/>
          <p:nvPr/>
        </p:nvGrpSpPr>
        <p:grpSpPr>
          <a:xfrm>
            <a:off x="1952205" y="2917221"/>
            <a:ext cx="2001916" cy="1256580"/>
            <a:chOff x="3976943" y="3366381"/>
            <a:chExt cx="1702178" cy="1112686"/>
          </a:xfrm>
        </p:grpSpPr>
        <p:sp>
          <p:nvSpPr>
            <p:cNvPr id="351" name="TextBox 350"/>
            <p:cNvSpPr txBox="1"/>
            <p:nvPr/>
          </p:nvSpPr>
          <p:spPr>
            <a:xfrm rot="16200000">
              <a:off x="4584933" y="3442125"/>
              <a:ext cx="418704" cy="31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/>
                  </a:solidFill>
                </a:rPr>
                <a:t>SiO</a:t>
              </a:r>
              <a:r>
                <a:rPr lang="en-AU" sz="1000" b="1" baseline="-25000" dirty="0" smtClean="0">
                  <a:solidFill>
                    <a:schemeClr val="bg1"/>
                  </a:solidFill>
                </a:rPr>
                <a:t>2</a:t>
              </a:r>
              <a:endParaRPr lang="en-AU" sz="10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26543" y="3463146"/>
              <a:ext cx="1077515" cy="843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695226" y="4233788"/>
              <a:ext cx="452838" cy="24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 smtClean="0">
                  <a:latin typeface="Helvetica" pitchFamily="34" charset="0"/>
                  <a:cs typeface="Helvetica" pitchFamily="34" charset="0"/>
                </a:rPr>
                <a:t>z</a:t>
              </a:r>
              <a:endParaRPr lang="en-AU" sz="1200" i="1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 rot="16200000">
              <a:off x="5243817" y="3745334"/>
              <a:ext cx="593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Helvetica" pitchFamily="34" charset="0"/>
                  <a:cs typeface="Helvetica" pitchFamily="34" charset="0"/>
                </a:rPr>
                <a:t>Energy</a:t>
              </a:r>
              <a:endParaRPr lang="en-AU" sz="1200" dirty="0"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355" name="Straight Arrow Connector 354"/>
            <p:cNvCxnSpPr/>
            <p:nvPr/>
          </p:nvCxnSpPr>
          <p:spPr>
            <a:xfrm rot="16200000">
              <a:off x="4587983" y="3286068"/>
              <a:ext cx="0" cy="612000"/>
            </a:xfrm>
            <a:prstGeom prst="straightConnector1">
              <a:avLst/>
            </a:prstGeom>
            <a:ln>
              <a:prstDash val="solid"/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/>
            <p:cNvSpPr txBox="1"/>
            <p:nvPr/>
          </p:nvSpPr>
          <p:spPr>
            <a:xfrm>
              <a:off x="4447938" y="3374268"/>
              <a:ext cx="271508" cy="24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i="1" dirty="0" err="1" smtClean="0">
                  <a:latin typeface="Helvetica" pitchFamily="34" charset="0"/>
                  <a:cs typeface="Helvetica" pitchFamily="34" charset="0"/>
                </a:rPr>
                <a:t>z</a:t>
              </a:r>
              <a:r>
                <a:rPr lang="en-AU" sz="1200" i="1" baseline="-25000" dirty="0" err="1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AU" sz="1200" i="1" baseline="-250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034327" y="3462185"/>
              <a:ext cx="122440" cy="843296"/>
            </a:xfrm>
            <a:prstGeom prst="rect">
              <a:avLst/>
            </a:prstGeom>
            <a:solidFill>
              <a:srgbClr val="216D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8" name="TextBox 357"/>
            <p:cNvSpPr txBox="1"/>
            <p:nvPr/>
          </p:nvSpPr>
          <p:spPr>
            <a:xfrm rot="16200000">
              <a:off x="3766985" y="3778582"/>
              <a:ext cx="655441" cy="235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solidFill>
                    <a:schemeClr val="bg1"/>
                  </a:solidFill>
                </a:rPr>
                <a:t>Top Gate</a:t>
              </a:r>
              <a:endParaRPr lang="en-AU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39131" y="3911049"/>
              <a:ext cx="263214" cy="24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0</a:t>
              </a:r>
              <a:endParaRPr lang="en-AU" sz="1200" dirty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5221662" y="3753547"/>
              <a:ext cx="309700" cy="23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i="1" dirty="0" smtClean="0">
                  <a:solidFill>
                    <a:srgbClr val="000000"/>
                  </a:solidFill>
                  <a:latin typeface="Cambria Math"/>
                  <a:ea typeface="Cambria Math"/>
                  <a:cs typeface="Arial" pitchFamily="34" charset="0"/>
                </a:rPr>
                <a:t>V</a:t>
              </a:r>
              <a:r>
                <a:rPr lang="en-AU" sz="1100" i="1" baseline="-25000" dirty="0" smtClean="0">
                  <a:solidFill>
                    <a:srgbClr val="000000"/>
                  </a:solidFill>
                  <a:latin typeface="Cambria Math"/>
                  <a:ea typeface="Cambria Math"/>
                  <a:cs typeface="Arial" pitchFamily="34" charset="0"/>
                </a:rPr>
                <a:t>s</a:t>
              </a:r>
              <a:endParaRPr lang="en-AU" sz="1100" dirty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4427984" y="4005064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accent3">
                      <a:lumMod val="50000"/>
                    </a:schemeClr>
                  </a:solidFill>
                </a:rPr>
                <a:t>|+</a:t>
              </a:r>
              <a:r>
                <a:rPr lang="en-AU" sz="1000" dirty="0" smtClean="0">
                  <a:solidFill>
                    <a:schemeClr val="accent3">
                      <a:lumMod val="50000"/>
                    </a:schemeClr>
                  </a:solidFill>
                  <a:latin typeface="Cambria Math"/>
                  <a:ea typeface="Cambria Math"/>
                </a:rPr>
                <a:t>〉</a:t>
              </a:r>
              <a:endParaRPr lang="en-AU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279206" y="3819993"/>
              <a:ext cx="288032" cy="720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2000"/>
                  </a:schemeClr>
                </a:gs>
                <a:gs pos="49000">
                  <a:srgbClr val="5FC8CF"/>
                </a:gs>
                <a:gs pos="100000">
                  <a:schemeClr val="bg1">
                    <a:lumMod val="9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279206" y="4001543"/>
              <a:ext cx="288032" cy="720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1000"/>
                  </a:schemeClr>
                </a:gs>
                <a:gs pos="49000">
                  <a:srgbClr val="216DA3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795167" y="3912153"/>
              <a:ext cx="216024" cy="720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9000">
                  <a:srgbClr val="216DA3"/>
                </a:gs>
                <a:gs pos="100000">
                  <a:schemeClr val="bg1">
                    <a:lumMod val="7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5" name="Freeform 364"/>
            <p:cNvSpPr/>
            <p:nvPr/>
          </p:nvSpPr>
          <p:spPr>
            <a:xfrm rot="16200000">
              <a:off x="4698628" y="3694698"/>
              <a:ext cx="836391" cy="369562"/>
            </a:xfrm>
            <a:custGeom>
              <a:avLst/>
              <a:gdLst>
                <a:gd name="connsiteX0" fmla="*/ 0 w 1581150"/>
                <a:gd name="connsiteY0" fmla="*/ 0 h 585788"/>
                <a:gd name="connsiteX1" fmla="*/ 681038 w 1581150"/>
                <a:gd name="connsiteY1" fmla="*/ 71438 h 585788"/>
                <a:gd name="connsiteX2" fmla="*/ 995363 w 1581150"/>
                <a:gd name="connsiteY2" fmla="*/ 161925 h 585788"/>
                <a:gd name="connsiteX3" fmla="*/ 1281113 w 1581150"/>
                <a:gd name="connsiteY3" fmla="*/ 323850 h 585788"/>
                <a:gd name="connsiteX4" fmla="*/ 1581150 w 1581150"/>
                <a:gd name="connsiteY4" fmla="*/ 585788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1150" h="585788">
                  <a:moveTo>
                    <a:pt x="0" y="0"/>
                  </a:moveTo>
                  <a:cubicBezTo>
                    <a:pt x="257572" y="22225"/>
                    <a:pt x="515144" y="44451"/>
                    <a:pt x="681038" y="71438"/>
                  </a:cubicBezTo>
                  <a:cubicBezTo>
                    <a:pt x="846932" y="98425"/>
                    <a:pt x="895350" y="119856"/>
                    <a:pt x="995363" y="161925"/>
                  </a:cubicBezTo>
                  <a:cubicBezTo>
                    <a:pt x="1095376" y="203994"/>
                    <a:pt x="1183482" y="253206"/>
                    <a:pt x="1281113" y="323850"/>
                  </a:cubicBezTo>
                  <a:cubicBezTo>
                    <a:pt x="1378744" y="394494"/>
                    <a:pt x="1479947" y="490141"/>
                    <a:pt x="1581150" y="58578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6" name="Freeform 365"/>
            <p:cNvSpPr/>
            <p:nvPr/>
          </p:nvSpPr>
          <p:spPr>
            <a:xfrm rot="16200000">
              <a:off x="4269419" y="3707239"/>
              <a:ext cx="573682" cy="607551"/>
            </a:xfrm>
            <a:custGeom>
              <a:avLst/>
              <a:gdLst>
                <a:gd name="connsiteX0" fmla="*/ 174171 w 889663"/>
                <a:gd name="connsiteY0" fmla="*/ 0 h 1099457"/>
                <a:gd name="connsiteX1" fmla="*/ 870857 w 889663"/>
                <a:gd name="connsiteY1" fmla="*/ 718457 h 1099457"/>
                <a:gd name="connsiteX2" fmla="*/ 631371 w 889663"/>
                <a:gd name="connsiteY2" fmla="*/ 979714 h 1099457"/>
                <a:gd name="connsiteX3" fmla="*/ 0 w 889663"/>
                <a:gd name="connsiteY3" fmla="*/ 1099457 h 1099457"/>
                <a:gd name="connsiteX4" fmla="*/ 0 w 889663"/>
                <a:gd name="connsiteY4" fmla="*/ 1099457 h 1099457"/>
                <a:gd name="connsiteX0" fmla="*/ 174171 w 890374"/>
                <a:gd name="connsiteY0" fmla="*/ 0 h 1099457"/>
                <a:gd name="connsiteX1" fmla="*/ 870857 w 890374"/>
                <a:gd name="connsiteY1" fmla="*/ 718457 h 1099457"/>
                <a:gd name="connsiteX2" fmla="*/ 631371 w 890374"/>
                <a:gd name="connsiteY2" fmla="*/ 979714 h 1099457"/>
                <a:gd name="connsiteX3" fmla="*/ 0 w 890374"/>
                <a:gd name="connsiteY3" fmla="*/ 1099457 h 1099457"/>
                <a:gd name="connsiteX4" fmla="*/ 0 w 890374"/>
                <a:gd name="connsiteY4" fmla="*/ 1099457 h 109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374" h="1099457">
                  <a:moveTo>
                    <a:pt x="174171" y="0"/>
                  </a:moveTo>
                  <a:cubicBezTo>
                    <a:pt x="484414" y="277585"/>
                    <a:pt x="794657" y="555171"/>
                    <a:pt x="870857" y="718457"/>
                  </a:cubicBezTo>
                  <a:cubicBezTo>
                    <a:pt x="947057" y="881743"/>
                    <a:pt x="786039" y="930502"/>
                    <a:pt x="631371" y="979714"/>
                  </a:cubicBezTo>
                  <a:cubicBezTo>
                    <a:pt x="476703" y="1028926"/>
                    <a:pt x="0" y="1099457"/>
                    <a:pt x="0" y="1099457"/>
                  </a:cubicBezTo>
                  <a:lnTo>
                    <a:pt x="0" y="109945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156767" y="3461283"/>
              <a:ext cx="122440" cy="8432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8" name="TextBox 367"/>
            <p:cNvSpPr txBox="1"/>
            <p:nvPr/>
          </p:nvSpPr>
          <p:spPr>
            <a:xfrm rot="16200000">
              <a:off x="4043555" y="3786762"/>
              <a:ext cx="37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>
                  <a:solidFill>
                    <a:schemeClr val="bg1"/>
                  </a:solidFill>
                </a:rPr>
                <a:t>SiO</a:t>
              </a:r>
              <a:r>
                <a:rPr lang="en-AU" sz="1050" baseline="-25000" dirty="0" smtClean="0">
                  <a:solidFill>
                    <a:schemeClr val="bg1"/>
                  </a:solidFill>
                </a:rPr>
                <a:t>2</a:t>
              </a:r>
              <a:endParaRPr lang="en-AU" sz="105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 rot="16200000">
              <a:off x="4934436" y="3480668"/>
              <a:ext cx="0" cy="7560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16200000">
              <a:off x="4836409" y="3577322"/>
              <a:ext cx="0" cy="9180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 flipH="1">
              <a:off x="4786917" y="3778092"/>
              <a:ext cx="0" cy="104400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16200000">
              <a:off x="4840050" y="3834381"/>
              <a:ext cx="9360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478381" y="2851943"/>
                <a:ext cx="796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20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AU" sz="1200" b="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1200" i="1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AU" sz="1200" dirty="0" smtClean="0">
                    <a:ln>
                      <a:solidFill>
                        <a:srgbClr val="216DA3"/>
                      </a:solidFill>
                    </a:ln>
                    <a:solidFill>
                      <a:srgbClr val="216DA3"/>
                    </a:solidFill>
                  </a:rPr>
                  <a:t>  </a:t>
                </a:r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81" y="2851943"/>
                <a:ext cx="796308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7634" t="-100000" r="-26718" b="-16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462398" y="1154231"/>
                <a:ext cx="448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smtClean="0">
                          <a:ln>
                            <a:solidFill>
                              <a:srgbClr val="5FC8CF"/>
                            </a:solidFill>
                          </a:ln>
                          <a:solidFill>
                            <a:srgbClr val="216D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400" i="1">
                              <a:ln>
                                <a:solidFill>
                                  <a:srgbClr val="5FC8CF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400" b="0" i="1" smtClean="0">
                              <a:ln>
                                <a:solidFill>
                                  <a:srgbClr val="5FC8CF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AU" sz="1400" dirty="0">
                  <a:ln>
                    <a:solidFill>
                      <a:srgbClr val="5FC8CF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98" y="1154231"/>
                <a:ext cx="448391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0959" t="-101961" r="-65753" b="-1568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Oval 1476"/>
          <p:cNvSpPr>
            <a:spLocks noChangeArrowheads="1"/>
          </p:cNvSpPr>
          <p:nvPr/>
        </p:nvSpPr>
        <p:spPr bwMode="auto">
          <a:xfrm>
            <a:off x="594978" y="620772"/>
            <a:ext cx="53849" cy="538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44450">
            <a:solidFill>
              <a:srgbClr val="216DA3"/>
            </a:solidFill>
            <a:prstDash val="solid"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6985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6" name="Oval 1508"/>
          <p:cNvSpPr>
            <a:spLocks noChangeArrowheads="1"/>
          </p:cNvSpPr>
          <p:nvPr/>
        </p:nvSpPr>
        <p:spPr bwMode="auto">
          <a:xfrm>
            <a:off x="733914" y="617911"/>
            <a:ext cx="60580" cy="60580"/>
          </a:xfrm>
          <a:prstGeom prst="ellipse">
            <a:avLst/>
          </a:prstGeom>
          <a:solidFill>
            <a:schemeClr val="accent3">
              <a:lumMod val="75000"/>
              <a:alpha val="0"/>
            </a:schemeClr>
          </a:solidFill>
          <a:ln w="44450">
            <a:solidFill>
              <a:srgbClr val="5FC8CF"/>
            </a:solidFill>
            <a:round/>
            <a:headEnd/>
            <a:tailEnd/>
          </a:ln>
          <a:scene3d>
            <a:camera prst="orthographicFront"/>
            <a:lightRig rig="contrasting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582278" y="866894"/>
            <a:ext cx="216024" cy="0"/>
          </a:xfrm>
          <a:prstGeom prst="line">
            <a:avLst/>
          </a:prstGeom>
          <a:ln w="15875">
            <a:solidFill>
              <a:srgbClr val="216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1269"/>
          <p:cNvSpPr>
            <a:spLocks noChangeArrowheads="1"/>
          </p:cNvSpPr>
          <p:nvPr/>
        </p:nvSpPr>
        <p:spPr bwMode="auto">
          <a:xfrm>
            <a:off x="863960" y="548764"/>
            <a:ext cx="871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Tight binding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Rectangle 1269"/>
          <p:cNvSpPr>
            <a:spLocks noChangeArrowheads="1"/>
          </p:cNvSpPr>
          <p:nvPr/>
        </p:nvSpPr>
        <p:spPr bwMode="auto">
          <a:xfrm>
            <a:off x="863960" y="764788"/>
            <a:ext cx="12018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Two-level approx.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3671529" y="872887"/>
                <a:ext cx="47051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3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29" y="872887"/>
                <a:ext cx="470513" cy="5078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1" name="Rectangle 380"/>
              <p:cNvSpPr/>
              <p:nvPr/>
            </p:nvSpPr>
            <p:spPr>
              <a:xfrm>
                <a:off x="1773292" y="2625277"/>
                <a:ext cx="43915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3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</m:oMath>
                  </m:oMathPara>
                </a14:m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92" y="2625277"/>
                <a:ext cx="43915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Rectangle 381"/>
              <p:cNvSpPr/>
              <p:nvPr/>
            </p:nvSpPr>
            <p:spPr>
              <a:xfrm>
                <a:off x="2433194" y="2285136"/>
                <a:ext cx="4638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  <m:sup/>
                      </m:sSubSup>
                    </m:oMath>
                  </m:oMathPara>
                </a14:m>
                <a:endParaRPr lang="en-AU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2" name="Rectangle 3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94" y="2285136"/>
                <a:ext cx="463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Rectangle 382"/>
              <p:cNvSpPr/>
              <p:nvPr/>
            </p:nvSpPr>
            <p:spPr>
              <a:xfrm>
                <a:off x="1122856" y="1807921"/>
                <a:ext cx="41748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3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</m:sSubSup>
                    </m:oMath>
                  </m:oMathPara>
                </a14:m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3" name="Rectangle 3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56" y="1807921"/>
                <a:ext cx="417487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/>
              <p:cNvSpPr/>
              <p:nvPr/>
            </p:nvSpPr>
            <p:spPr>
              <a:xfrm>
                <a:off x="2548612" y="3567398"/>
                <a:ext cx="39356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05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</m:oMath>
                  </m:oMathPara>
                </a14:m>
                <a:endParaRPr lang="en-AU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4" name="Rectangle 3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12" y="3567398"/>
                <a:ext cx="393569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/>
              <p:cNvSpPr/>
              <p:nvPr/>
            </p:nvSpPr>
            <p:spPr>
              <a:xfrm>
                <a:off x="2566919" y="3298689"/>
                <a:ext cx="4316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05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AU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5" name="Rectangle 3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19" y="3298689"/>
                <a:ext cx="431657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Left-Right Arrow 385"/>
          <p:cNvSpPr/>
          <p:nvPr/>
        </p:nvSpPr>
        <p:spPr>
          <a:xfrm rot="20961856">
            <a:off x="2438249" y="3607523"/>
            <a:ext cx="468000" cy="54000"/>
          </a:xfrm>
          <a:prstGeom prst="leftRightArrow">
            <a:avLst>
              <a:gd name="adj1" fmla="val 29988"/>
              <a:gd name="adj2" fmla="val 5000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7" name="Left-Right Arrow 386"/>
          <p:cNvSpPr/>
          <p:nvPr/>
        </p:nvSpPr>
        <p:spPr>
          <a:xfrm rot="1086281">
            <a:off x="2610975" y="3484738"/>
            <a:ext cx="252000" cy="54000"/>
          </a:xfrm>
          <a:prstGeom prst="leftRightArrow">
            <a:avLst>
              <a:gd name="adj1" fmla="val 29988"/>
              <a:gd name="adj2" fmla="val 5000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8" name="Left-Right Arrow 387"/>
          <p:cNvSpPr/>
          <p:nvPr/>
        </p:nvSpPr>
        <p:spPr>
          <a:xfrm rot="5400000">
            <a:off x="1767991" y="2809599"/>
            <a:ext cx="144000" cy="72000"/>
          </a:xfrm>
          <a:prstGeom prst="leftRightArrow">
            <a:avLst>
              <a:gd name="adj1" fmla="val 29988"/>
              <a:gd name="adj2" fmla="val 5000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9" name="Left-Right Arrow 388"/>
          <p:cNvSpPr/>
          <p:nvPr/>
        </p:nvSpPr>
        <p:spPr>
          <a:xfrm rot="5400000">
            <a:off x="3611109" y="1059593"/>
            <a:ext cx="162000" cy="72000"/>
          </a:xfrm>
          <a:prstGeom prst="leftRightArrow">
            <a:avLst>
              <a:gd name="adj1" fmla="val 29988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/>
              <p:cNvSpPr txBox="1"/>
              <p:nvPr/>
            </p:nvSpPr>
            <p:spPr>
              <a:xfrm rot="18960763">
                <a:off x="429920" y="3416687"/>
                <a:ext cx="8756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20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AU" sz="1200" b="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1200" i="1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AU" sz="1200" dirty="0" smtClean="0">
                    <a:ln>
                      <a:solidFill>
                        <a:srgbClr val="216DA3"/>
                      </a:solidFill>
                    </a:ln>
                    <a:solidFill>
                      <a:srgbClr val="216DA3"/>
                    </a:solidFill>
                  </a:rPr>
                  <a:t>  </a:t>
                </a:r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0" name="TextBox 3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763">
                <a:off x="429920" y="3416687"/>
                <a:ext cx="875624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26471" t="-38806" r="-52206" b="-425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 rot="18960763">
                <a:off x="2284460" y="1630875"/>
                <a:ext cx="837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20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AU" sz="1200" b="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1200" i="1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AU" sz="1200" dirty="0" smtClean="0">
                    <a:ln>
                      <a:solidFill>
                        <a:srgbClr val="216DA3"/>
                      </a:solidFill>
                    </a:ln>
                    <a:solidFill>
                      <a:srgbClr val="216DA3"/>
                    </a:solidFill>
                  </a:rPr>
                  <a:t>  </a:t>
                </a:r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763">
                <a:off x="2284460" y="1630875"/>
                <a:ext cx="837986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29008" t="-43411" r="-56489" b="-44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3109597" y="2520575"/>
                <a:ext cx="8131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20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AU" sz="1200" b="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1200" i="1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AU" sz="1200" dirty="0" smtClean="0">
                    <a:ln>
                      <a:solidFill>
                        <a:srgbClr val="216DA3"/>
                      </a:solidFill>
                    </a:ln>
                    <a:solidFill>
                      <a:srgbClr val="216DA3"/>
                    </a:solidFill>
                  </a:rPr>
                  <a:t>  </a:t>
                </a:r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97" y="2520575"/>
                <a:ext cx="813171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6015" t="-97826" r="-26316" b="-1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2245315" y="3218704"/>
                <a:ext cx="393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smtClean="0">
                          <a:ln>
                            <a:solidFill>
                              <a:srgbClr val="5FC8CF"/>
                            </a:solidFill>
                          </a:ln>
                          <a:solidFill>
                            <a:srgbClr val="216D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100" i="1">
                              <a:ln>
                                <a:solidFill>
                                  <a:srgbClr val="5FC8CF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100" b="0" i="1" smtClean="0">
                              <a:ln>
                                <a:solidFill>
                                  <a:srgbClr val="5FC8CF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AU" sz="1100" dirty="0">
                  <a:ln>
                    <a:solidFill>
                      <a:srgbClr val="5FC8CF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15" y="3218704"/>
                <a:ext cx="393377" cy="261610"/>
              </a:xfrm>
              <a:prstGeom prst="rect">
                <a:avLst/>
              </a:prstGeom>
              <a:blipFill rotWithShape="1">
                <a:blip r:embed="rId15"/>
                <a:stretch>
                  <a:fillRect l="-4615" t="-93023" r="-63077" b="-151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2260319" y="3660950"/>
                <a:ext cx="37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n>
                            <a:solidFill>
                              <a:srgbClr val="216DA3"/>
                            </a:solidFill>
                          </a:ln>
                          <a:solidFill>
                            <a:srgbClr val="216D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200" i="1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19" y="3660950"/>
                <a:ext cx="376321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19355" t="-100000" r="-69355" b="-16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394"/>
              <p:cNvSpPr txBox="1"/>
              <p:nvPr/>
            </p:nvSpPr>
            <p:spPr>
              <a:xfrm>
                <a:off x="3046140" y="3426694"/>
                <a:ext cx="417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n>
                            <a:solidFill>
                              <a:srgbClr val="216DA3"/>
                            </a:solidFill>
                          </a:ln>
                          <a:solidFill>
                            <a:srgbClr val="216D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200" i="1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5" name="TextBox 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40" y="3426694"/>
                <a:ext cx="417999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8824" t="-97826" r="-63235" b="-1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1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72355</TotalTime>
  <Words>52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Guilherme Tosi</cp:lastModifiedBy>
  <cp:revision>502</cp:revision>
  <cp:lastPrinted>2015-07-14T06:39:53Z</cp:lastPrinted>
  <dcterms:created xsi:type="dcterms:W3CDTF">2015-06-12T05:06:14Z</dcterms:created>
  <dcterms:modified xsi:type="dcterms:W3CDTF">2017-06-06T02:45:25Z</dcterms:modified>
</cp:coreProperties>
</file>