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319588" cy="1979613"/>
  <p:notesSz cx="6858000" cy="9144000"/>
  <p:defaultTextStyle>
    <a:defPPr>
      <a:defRPr lang="en-US"/>
    </a:defPPr>
    <a:lvl1pPr marL="0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1pPr>
    <a:lvl2pPr marL="228895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2pPr>
    <a:lvl3pPr marL="457791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3pPr>
    <a:lvl4pPr marL="686687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4pPr>
    <a:lvl5pPr marL="915582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5pPr>
    <a:lvl6pPr marL="1144477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6pPr>
    <a:lvl7pPr marL="1373372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7pPr>
    <a:lvl8pPr marL="1602269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8pPr>
    <a:lvl9pPr marL="1831164" algn="l" defTabSz="457791" rtl="0" eaLnBrk="1" latinLnBrk="0" hangingPunct="1">
      <a:defRPr sz="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339" d="100"/>
          <a:sy n="339" d="100"/>
        </p:scale>
        <p:origin x="28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23978"/>
            <a:ext cx="3239691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039755"/>
            <a:ext cx="3239691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2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79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05396"/>
            <a:ext cx="931411" cy="16776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05396"/>
            <a:ext cx="2740239" cy="16776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8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93529"/>
            <a:ext cx="3725645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324783"/>
            <a:ext cx="3725645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8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26980"/>
            <a:ext cx="1835825" cy="1256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26980"/>
            <a:ext cx="1835825" cy="1256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5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05396"/>
            <a:ext cx="3725645" cy="382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85280"/>
            <a:ext cx="182738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23109"/>
            <a:ext cx="1827388" cy="10635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85280"/>
            <a:ext cx="183638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23109"/>
            <a:ext cx="1836388" cy="10635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7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91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7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31974"/>
            <a:ext cx="139317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85028"/>
            <a:ext cx="2186791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93884"/>
            <a:ext cx="139317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24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31974"/>
            <a:ext cx="1393179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85028"/>
            <a:ext cx="2186791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93884"/>
            <a:ext cx="1393179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4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05396"/>
            <a:ext cx="3725645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26980"/>
            <a:ext cx="3725645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834808"/>
            <a:ext cx="971907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E475-F057-4BD9-A293-36715EF253A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834808"/>
            <a:ext cx="1457861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834808"/>
            <a:ext cx="971907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E389-ED66-4425-BB03-C8F1214926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8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Box 354"/>
          <p:cNvSpPr txBox="1"/>
          <p:nvPr/>
        </p:nvSpPr>
        <p:spPr>
          <a:xfrm>
            <a:off x="-34561" y="-79311"/>
            <a:ext cx="27283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1" b="1" dirty="0"/>
              <a:t>a</a:t>
            </a:r>
            <a:endParaRPr lang="en-AU" sz="1401" b="1" dirty="0"/>
          </a:p>
        </p:txBody>
      </p:sp>
      <p:sp>
        <p:nvSpPr>
          <p:cNvPr id="356" name="TextBox 355"/>
          <p:cNvSpPr txBox="1"/>
          <p:nvPr/>
        </p:nvSpPr>
        <p:spPr>
          <a:xfrm>
            <a:off x="2162879" y="-79311"/>
            <a:ext cx="28084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1" b="1" dirty="0"/>
              <a:t>b</a:t>
            </a:r>
            <a:endParaRPr lang="en-AU" sz="14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3" name="TextBox 1512"/>
              <p:cNvSpPr txBox="1"/>
              <p:nvPr/>
            </p:nvSpPr>
            <p:spPr>
              <a:xfrm rot="16200000">
                <a:off x="-4888676" y="4146531"/>
                <a:ext cx="1803955" cy="554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1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AU" sz="3601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AU" sz="3601" i="1">
                          <a:latin typeface="Cambria Math"/>
                        </a:rPr>
                        <m:t> </m:t>
                      </m:r>
                      <m:r>
                        <a:rPr lang="en-AU" sz="3601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sz="3601">
                          <a:latin typeface="Cambria Math"/>
                        </a:rPr>
                        <m:t>GHz</m:t>
                      </m:r>
                      <m:r>
                        <a:rPr lang="en-AU" sz="360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AU" sz="3601" dirty="0"/>
              </a:p>
            </p:txBody>
          </p:sp>
        </mc:Choice>
        <mc:Fallback>
          <p:sp>
            <p:nvSpPr>
              <p:cNvPr id="1513" name="TextBox 15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888676" y="4146531"/>
                <a:ext cx="1803955" cy="554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" y="129211"/>
            <a:ext cx="2139910" cy="176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707" y="129211"/>
            <a:ext cx="2136626" cy="17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9</cp:revision>
  <dcterms:created xsi:type="dcterms:W3CDTF">2017-05-17T06:08:33Z</dcterms:created>
  <dcterms:modified xsi:type="dcterms:W3CDTF">2018-09-06T04:29:48Z</dcterms:modified>
</cp:coreProperties>
</file>