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40088" cy="3240088"/>
  <p:notesSz cx="6858000" cy="9144000"/>
  <p:defaultTextStyle>
    <a:defPPr>
      <a:defRPr lang="en-US"/>
    </a:defPPr>
    <a:lvl1pPr marL="0" algn="l" defTabSz="319958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1pPr>
    <a:lvl2pPr marL="159980" algn="l" defTabSz="319958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2pPr>
    <a:lvl3pPr marL="319958" algn="l" defTabSz="319958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3pPr>
    <a:lvl4pPr marL="479938" algn="l" defTabSz="319958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4pPr>
    <a:lvl5pPr marL="639917" algn="l" defTabSz="319958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5pPr>
    <a:lvl6pPr marL="799896" algn="l" defTabSz="319958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6pPr>
    <a:lvl7pPr marL="959876" algn="l" defTabSz="319958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7pPr>
    <a:lvl8pPr marL="1119854" algn="l" defTabSz="319958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8pPr>
    <a:lvl9pPr marL="1279834" algn="l" defTabSz="319958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2" autoAdjust="0"/>
    <p:restoredTop sz="94660"/>
  </p:normalViewPr>
  <p:slideViewPr>
    <p:cSldViewPr snapToGrid="0">
      <p:cViewPr varScale="1">
        <p:scale>
          <a:sx n="242" d="100"/>
          <a:sy n="242" d="100"/>
        </p:scale>
        <p:origin x="25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30266"/>
            <a:ext cx="2754075" cy="112803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701796"/>
            <a:ext cx="2430066" cy="78227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7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18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72507"/>
            <a:ext cx="698644" cy="274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7" y="172507"/>
            <a:ext cx="2055431" cy="27458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36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07773"/>
            <a:ext cx="2794576" cy="134778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168312"/>
            <a:ext cx="2794576" cy="70876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43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862523"/>
            <a:ext cx="1377037" cy="2055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862523"/>
            <a:ext cx="1377037" cy="2055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3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2508"/>
            <a:ext cx="2794576" cy="62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9" y="794272"/>
            <a:ext cx="137070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9" y="1183532"/>
            <a:ext cx="1370709" cy="17407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794272"/>
            <a:ext cx="137745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183532"/>
            <a:ext cx="1377459" cy="17407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26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3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34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216008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60" y="466515"/>
            <a:ext cx="1640295" cy="230256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972028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216008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60" y="466515"/>
            <a:ext cx="1640295" cy="230256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972028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4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72508"/>
            <a:ext cx="279457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862523"/>
            <a:ext cx="279457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003084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003084"/>
            <a:ext cx="109353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003084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49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108154" y="0"/>
            <a:ext cx="2959337" cy="3185264"/>
            <a:chOff x="3476985" y="-6424"/>
            <a:chExt cx="2959337" cy="3185264"/>
          </a:xfrm>
        </p:grpSpPr>
        <p:sp>
          <p:nvSpPr>
            <p:cNvPr id="149" name="Rectangle 205"/>
            <p:cNvSpPr>
              <a:spLocks noChangeArrowheads="1"/>
            </p:cNvSpPr>
            <p:nvPr/>
          </p:nvSpPr>
          <p:spPr bwMode="auto">
            <a:xfrm>
              <a:off x="3476985" y="1305330"/>
              <a:ext cx="1045725" cy="106695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36000" tIns="0" rIns="3600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defTabSz="914400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en-US" sz="2200" dirty="0">
                  <a:solidFill>
                    <a:srgbClr val="CBA127"/>
                  </a:solidFill>
                </a:rPr>
                <a:t>flip-flop</a:t>
              </a:r>
            </a:p>
            <a:p>
              <a:pPr algn="r" defTabSz="914400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en-US" sz="2200" dirty="0">
                  <a:solidFill>
                    <a:srgbClr val="5FC8CF"/>
                  </a:solidFill>
                </a:rPr>
                <a:t>position</a:t>
              </a:r>
            </a:p>
            <a:p>
              <a:pPr algn="r" defTabSz="914400">
                <a:spcBef>
                  <a:spcPts val="100"/>
                </a:spcBef>
                <a:spcAft>
                  <a:spcPts val="100"/>
                </a:spcAft>
              </a:pPr>
              <a:r>
                <a:rPr lang="en-US" altLang="en-US" sz="2200" dirty="0">
                  <a:solidFill>
                    <a:srgbClr val="216DA3"/>
                  </a:solidFill>
                </a:rPr>
                <a:t>charge</a:t>
              </a:r>
              <a:endParaRPr lang="en-US" altLang="en-US" sz="2200" dirty="0">
                <a:solidFill>
                  <a:srgbClr val="216DA3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3"/>
                <p:cNvSpPr>
                  <a:spLocks noChangeArrowheads="1"/>
                </p:cNvSpPr>
                <p:nvPr/>
              </p:nvSpPr>
              <p:spPr bwMode="auto">
                <a:xfrm rot="16200000">
                  <a:off x="3443011" y="453920"/>
                  <a:ext cx="1227707" cy="367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A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200">
                              <a:latin typeface="Cambria Math"/>
                              <a:ea typeface="Cambria Math" panose="02040503050406030204" pitchFamily="18" charset="0"/>
                            </a:rPr>
                            <m:t>ac</m:t>
                          </m:r>
                        </m:sub>
                        <m:sup/>
                      </m:sSubSup>
                    </m:oMath>
                  </a14:m>
                  <a:r>
                    <a:rPr lang="en-AU" sz="22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rPr>
                    <a:t> </a:t>
                  </a:r>
                  <a:r>
                    <a:rPr lang="en-AU" sz="22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rPr>
                    <a:t>(V/m)</a:t>
                  </a:r>
                </a:p>
              </p:txBody>
            </p:sp>
          </mc:Choice>
          <mc:Fallback>
            <p:sp>
              <p:nvSpPr>
                <p:cNvPr id="150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3443011" y="453920"/>
                  <a:ext cx="1227707" cy="367537"/>
                </a:xfrm>
                <a:prstGeom prst="rect">
                  <a:avLst/>
                </a:prstGeom>
                <a:blipFill>
                  <a:blip r:embed="rId2"/>
                  <a:stretch>
                    <a:fillRect l="-18333" t="-13433" r="-45000" b="-796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Rectangle 143"/>
                <p:cNvSpPr>
                  <a:spLocks noChangeArrowheads="1"/>
                </p:cNvSpPr>
                <p:nvPr/>
              </p:nvSpPr>
              <p:spPr bwMode="auto">
                <a:xfrm>
                  <a:off x="4986548" y="2809508"/>
                  <a:ext cx="122469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>
                          <a:latin typeface="Cambria Math"/>
                          <a:ea typeface="Cambria Math" panose="02040503050406030204" pitchFamily="18" charset="0"/>
                        </a:rPr>
                        <m:t>time</m:t>
                      </m:r>
                    </m:oMath>
                  </a14:m>
                  <a:r>
                    <a:rPr lang="en-AU" sz="24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Helvetica" panose="020B0604020202020204" pitchFamily="34" charset="0"/>
                    </a:rPr>
                    <a:t> (ns)</a:t>
                  </a:r>
                  <a:endParaRPr lang="en-AU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1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6548" y="2809508"/>
                  <a:ext cx="122469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960" t="-26230" r="-14925" b="-475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Line 8"/>
            <p:cNvSpPr>
              <a:spLocks noChangeShapeType="1"/>
            </p:cNvSpPr>
            <p:nvPr/>
          </p:nvSpPr>
          <p:spPr bwMode="auto">
            <a:xfrm>
              <a:off x="4794733" y="1155739"/>
              <a:ext cx="1641589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>
              <a:off x="4794733" y="90517"/>
              <a:ext cx="1641589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 flipV="1">
              <a:off x="4808793" y="1099190"/>
              <a:ext cx="0" cy="56549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V="1">
              <a:off x="5276570" y="1099190"/>
              <a:ext cx="0" cy="56549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Line 12"/>
            <p:cNvSpPr>
              <a:spLocks noChangeShapeType="1"/>
            </p:cNvSpPr>
            <p:nvPr/>
          </p:nvSpPr>
          <p:spPr bwMode="auto">
            <a:xfrm flipV="1">
              <a:off x="5744347" y="1099190"/>
              <a:ext cx="0" cy="56549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Line 13"/>
            <p:cNvSpPr>
              <a:spLocks noChangeShapeType="1"/>
            </p:cNvSpPr>
            <p:nvPr/>
          </p:nvSpPr>
          <p:spPr bwMode="auto">
            <a:xfrm flipV="1">
              <a:off x="6211744" y="1099190"/>
              <a:ext cx="0" cy="56549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4808793" y="90517"/>
              <a:ext cx="0" cy="57207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5276570" y="90517"/>
              <a:ext cx="0" cy="57207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>
              <a:off x="5744347" y="90517"/>
              <a:ext cx="0" cy="57207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Line 17"/>
            <p:cNvSpPr>
              <a:spLocks noChangeShapeType="1"/>
            </p:cNvSpPr>
            <p:nvPr/>
          </p:nvSpPr>
          <p:spPr bwMode="auto">
            <a:xfrm>
              <a:off x="6211744" y="90517"/>
              <a:ext cx="0" cy="57207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Line 18"/>
            <p:cNvSpPr>
              <a:spLocks noChangeShapeType="1"/>
            </p:cNvSpPr>
            <p:nvPr/>
          </p:nvSpPr>
          <p:spPr bwMode="auto">
            <a:xfrm flipV="1">
              <a:off x="4794733" y="90517"/>
              <a:ext cx="0" cy="1065222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Line 19"/>
            <p:cNvSpPr>
              <a:spLocks noChangeShapeType="1"/>
            </p:cNvSpPr>
            <p:nvPr/>
          </p:nvSpPr>
          <p:spPr bwMode="auto">
            <a:xfrm flipV="1">
              <a:off x="6436322" y="90517"/>
              <a:ext cx="0" cy="1065222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Line 20"/>
            <p:cNvSpPr>
              <a:spLocks noChangeShapeType="1"/>
            </p:cNvSpPr>
            <p:nvPr/>
          </p:nvSpPr>
          <p:spPr bwMode="auto">
            <a:xfrm>
              <a:off x="4794733" y="1066970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Line 21"/>
            <p:cNvSpPr>
              <a:spLocks noChangeShapeType="1"/>
            </p:cNvSpPr>
            <p:nvPr/>
          </p:nvSpPr>
          <p:spPr bwMode="auto">
            <a:xfrm>
              <a:off x="4794733" y="179285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Line 22"/>
            <p:cNvSpPr>
              <a:spLocks noChangeShapeType="1"/>
            </p:cNvSpPr>
            <p:nvPr/>
          </p:nvSpPr>
          <p:spPr bwMode="auto">
            <a:xfrm flipH="1">
              <a:off x="6403642" y="1066970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7" name="Line 23"/>
            <p:cNvSpPr>
              <a:spLocks noChangeShapeType="1"/>
            </p:cNvSpPr>
            <p:nvPr/>
          </p:nvSpPr>
          <p:spPr bwMode="auto">
            <a:xfrm flipH="1">
              <a:off x="6403642" y="179285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Rectangle 24"/>
            <p:cNvSpPr>
              <a:spLocks noChangeArrowheads="1"/>
            </p:cNvSpPr>
            <p:nvPr/>
          </p:nvSpPr>
          <p:spPr bwMode="auto">
            <a:xfrm>
              <a:off x="4595221" y="881261"/>
              <a:ext cx="1715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defTabSz="914400"/>
              <a:r>
                <a:rPr lang="en-US" altLang="en-US" sz="2400">
                  <a:solidFill>
                    <a:srgbClr val="262626"/>
                  </a:solidFill>
                </a:rPr>
                <a:t>0</a:t>
              </a:r>
              <a:endParaRPr lang="en-US" altLang="en-US" sz="900"/>
            </a:p>
          </p:txBody>
        </p:sp>
        <p:sp>
          <p:nvSpPr>
            <p:cNvPr id="169" name="Rectangle 25"/>
            <p:cNvSpPr>
              <a:spLocks noChangeArrowheads="1"/>
            </p:cNvSpPr>
            <p:nvPr/>
          </p:nvSpPr>
          <p:spPr bwMode="auto">
            <a:xfrm>
              <a:off x="4254460" y="-6424"/>
              <a:ext cx="5145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defTabSz="914400"/>
              <a:r>
                <a:rPr lang="en-US" altLang="en-US" sz="2400" dirty="0">
                  <a:solidFill>
                    <a:srgbClr val="262626"/>
                  </a:solidFill>
                </a:rPr>
                <a:t>100</a:t>
              </a:r>
              <a:endParaRPr lang="en-US" altLang="en-US" sz="900" dirty="0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auto">
            <a:xfrm>
              <a:off x="4808793" y="312767"/>
              <a:ext cx="1617648" cy="754204"/>
            </a:xfrm>
            <a:custGeom>
              <a:avLst/>
              <a:gdLst>
                <a:gd name="T0" fmla="*/ 62 w 4257"/>
                <a:gd name="T1" fmla="*/ 1118 h 1147"/>
                <a:gd name="T2" fmla="*/ 130 w 4257"/>
                <a:gd name="T3" fmla="*/ 1086 h 1147"/>
                <a:gd name="T4" fmla="*/ 197 w 4257"/>
                <a:gd name="T5" fmla="*/ 1054 h 1147"/>
                <a:gd name="T6" fmla="*/ 265 w 4257"/>
                <a:gd name="T7" fmla="*/ 1022 h 1147"/>
                <a:gd name="T8" fmla="*/ 332 w 4257"/>
                <a:gd name="T9" fmla="*/ 990 h 1147"/>
                <a:gd name="T10" fmla="*/ 400 w 4257"/>
                <a:gd name="T11" fmla="*/ 958 h 1147"/>
                <a:gd name="T12" fmla="*/ 468 w 4257"/>
                <a:gd name="T13" fmla="*/ 925 h 1147"/>
                <a:gd name="T14" fmla="*/ 536 w 4257"/>
                <a:gd name="T15" fmla="*/ 892 h 1147"/>
                <a:gd name="T16" fmla="*/ 603 w 4257"/>
                <a:gd name="T17" fmla="*/ 860 h 1147"/>
                <a:gd name="T18" fmla="*/ 671 w 4257"/>
                <a:gd name="T19" fmla="*/ 826 h 1147"/>
                <a:gd name="T20" fmla="*/ 739 w 4257"/>
                <a:gd name="T21" fmla="*/ 793 h 1147"/>
                <a:gd name="T22" fmla="*/ 806 w 4257"/>
                <a:gd name="T23" fmla="*/ 760 h 1147"/>
                <a:gd name="T24" fmla="*/ 874 w 4257"/>
                <a:gd name="T25" fmla="*/ 726 h 1147"/>
                <a:gd name="T26" fmla="*/ 942 w 4257"/>
                <a:gd name="T27" fmla="*/ 692 h 1147"/>
                <a:gd name="T28" fmla="*/ 1009 w 4257"/>
                <a:gd name="T29" fmla="*/ 657 h 1147"/>
                <a:gd name="T30" fmla="*/ 1077 w 4257"/>
                <a:gd name="T31" fmla="*/ 622 h 1147"/>
                <a:gd name="T32" fmla="*/ 1145 w 4257"/>
                <a:gd name="T33" fmla="*/ 587 h 1147"/>
                <a:gd name="T34" fmla="*/ 1213 w 4257"/>
                <a:gd name="T35" fmla="*/ 551 h 1147"/>
                <a:gd name="T36" fmla="*/ 1280 w 4257"/>
                <a:gd name="T37" fmla="*/ 514 h 1147"/>
                <a:gd name="T38" fmla="*/ 1348 w 4257"/>
                <a:gd name="T39" fmla="*/ 477 h 1147"/>
                <a:gd name="T40" fmla="*/ 1415 w 4257"/>
                <a:gd name="T41" fmla="*/ 440 h 1147"/>
                <a:gd name="T42" fmla="*/ 1483 w 4257"/>
                <a:gd name="T43" fmla="*/ 401 h 1147"/>
                <a:gd name="T44" fmla="*/ 1551 w 4257"/>
                <a:gd name="T45" fmla="*/ 362 h 1147"/>
                <a:gd name="T46" fmla="*/ 1619 w 4257"/>
                <a:gd name="T47" fmla="*/ 323 h 1147"/>
                <a:gd name="T48" fmla="*/ 1686 w 4257"/>
                <a:gd name="T49" fmla="*/ 282 h 1147"/>
                <a:gd name="T50" fmla="*/ 1754 w 4257"/>
                <a:gd name="T51" fmla="*/ 241 h 1147"/>
                <a:gd name="T52" fmla="*/ 1822 w 4257"/>
                <a:gd name="T53" fmla="*/ 198 h 1147"/>
                <a:gd name="T54" fmla="*/ 1889 w 4257"/>
                <a:gd name="T55" fmla="*/ 155 h 1147"/>
                <a:gd name="T56" fmla="*/ 1957 w 4257"/>
                <a:gd name="T57" fmla="*/ 110 h 1147"/>
                <a:gd name="T58" fmla="*/ 2025 w 4257"/>
                <a:gd name="T59" fmla="*/ 64 h 1147"/>
                <a:gd name="T60" fmla="*/ 2092 w 4257"/>
                <a:gd name="T61" fmla="*/ 17 h 1147"/>
                <a:gd name="T62" fmla="*/ 2159 w 4257"/>
                <a:gd name="T63" fmla="*/ 17 h 1147"/>
                <a:gd name="T64" fmla="*/ 2226 w 4257"/>
                <a:gd name="T65" fmla="*/ 64 h 1147"/>
                <a:gd name="T66" fmla="*/ 2294 w 4257"/>
                <a:gd name="T67" fmla="*/ 110 h 1147"/>
                <a:gd name="T68" fmla="*/ 2362 w 4257"/>
                <a:gd name="T69" fmla="*/ 155 h 1147"/>
                <a:gd name="T70" fmla="*/ 2429 w 4257"/>
                <a:gd name="T71" fmla="*/ 198 h 1147"/>
                <a:gd name="T72" fmla="*/ 2497 w 4257"/>
                <a:gd name="T73" fmla="*/ 241 h 1147"/>
                <a:gd name="T74" fmla="*/ 2565 w 4257"/>
                <a:gd name="T75" fmla="*/ 282 h 1147"/>
                <a:gd name="T76" fmla="*/ 2633 w 4257"/>
                <a:gd name="T77" fmla="*/ 323 h 1147"/>
                <a:gd name="T78" fmla="*/ 2700 w 4257"/>
                <a:gd name="T79" fmla="*/ 362 h 1147"/>
                <a:gd name="T80" fmla="*/ 2768 w 4257"/>
                <a:gd name="T81" fmla="*/ 401 h 1147"/>
                <a:gd name="T82" fmla="*/ 2836 w 4257"/>
                <a:gd name="T83" fmla="*/ 440 h 1147"/>
                <a:gd name="T84" fmla="*/ 2903 w 4257"/>
                <a:gd name="T85" fmla="*/ 477 h 1147"/>
                <a:gd name="T86" fmla="*/ 2971 w 4257"/>
                <a:gd name="T87" fmla="*/ 514 h 1147"/>
                <a:gd name="T88" fmla="*/ 3039 w 4257"/>
                <a:gd name="T89" fmla="*/ 551 h 1147"/>
                <a:gd name="T90" fmla="*/ 3106 w 4257"/>
                <a:gd name="T91" fmla="*/ 587 h 1147"/>
                <a:gd name="T92" fmla="*/ 3174 w 4257"/>
                <a:gd name="T93" fmla="*/ 622 h 1147"/>
                <a:gd name="T94" fmla="*/ 3242 w 4257"/>
                <a:gd name="T95" fmla="*/ 657 h 1147"/>
                <a:gd name="T96" fmla="*/ 3310 w 4257"/>
                <a:gd name="T97" fmla="*/ 692 h 1147"/>
                <a:gd name="T98" fmla="*/ 3377 w 4257"/>
                <a:gd name="T99" fmla="*/ 726 h 1147"/>
                <a:gd name="T100" fmla="*/ 3445 w 4257"/>
                <a:gd name="T101" fmla="*/ 760 h 1147"/>
                <a:gd name="T102" fmla="*/ 3512 w 4257"/>
                <a:gd name="T103" fmla="*/ 793 h 1147"/>
                <a:gd name="T104" fmla="*/ 3580 w 4257"/>
                <a:gd name="T105" fmla="*/ 826 h 1147"/>
                <a:gd name="T106" fmla="*/ 3648 w 4257"/>
                <a:gd name="T107" fmla="*/ 860 h 1147"/>
                <a:gd name="T108" fmla="*/ 3716 w 4257"/>
                <a:gd name="T109" fmla="*/ 892 h 1147"/>
                <a:gd name="T110" fmla="*/ 3783 w 4257"/>
                <a:gd name="T111" fmla="*/ 925 h 1147"/>
                <a:gd name="T112" fmla="*/ 3851 w 4257"/>
                <a:gd name="T113" fmla="*/ 958 h 1147"/>
                <a:gd name="T114" fmla="*/ 3919 w 4257"/>
                <a:gd name="T115" fmla="*/ 990 h 1147"/>
                <a:gd name="T116" fmla="*/ 3986 w 4257"/>
                <a:gd name="T117" fmla="*/ 1022 h 1147"/>
                <a:gd name="T118" fmla="*/ 4054 w 4257"/>
                <a:gd name="T119" fmla="*/ 1054 h 1147"/>
                <a:gd name="T120" fmla="*/ 4122 w 4257"/>
                <a:gd name="T121" fmla="*/ 1086 h 1147"/>
                <a:gd name="T122" fmla="*/ 4189 w 4257"/>
                <a:gd name="T123" fmla="*/ 1118 h 1147"/>
                <a:gd name="T124" fmla="*/ 4257 w 4257"/>
                <a:gd name="T125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7" h="1147">
                  <a:moveTo>
                    <a:pt x="0" y="1147"/>
                  </a:moveTo>
                  <a:lnTo>
                    <a:pt x="6" y="1144"/>
                  </a:lnTo>
                  <a:lnTo>
                    <a:pt x="13" y="1141"/>
                  </a:lnTo>
                  <a:lnTo>
                    <a:pt x="19" y="1138"/>
                  </a:lnTo>
                  <a:lnTo>
                    <a:pt x="25" y="1135"/>
                  </a:lnTo>
                  <a:lnTo>
                    <a:pt x="31" y="1133"/>
                  </a:lnTo>
                  <a:lnTo>
                    <a:pt x="37" y="1130"/>
                  </a:lnTo>
                  <a:lnTo>
                    <a:pt x="43" y="1127"/>
                  </a:lnTo>
                  <a:lnTo>
                    <a:pt x="49" y="1124"/>
                  </a:lnTo>
                  <a:lnTo>
                    <a:pt x="56" y="1121"/>
                  </a:lnTo>
                  <a:lnTo>
                    <a:pt x="62" y="1118"/>
                  </a:lnTo>
                  <a:lnTo>
                    <a:pt x="68" y="1115"/>
                  </a:lnTo>
                  <a:lnTo>
                    <a:pt x="74" y="1112"/>
                  </a:lnTo>
                  <a:lnTo>
                    <a:pt x="80" y="1109"/>
                  </a:lnTo>
                  <a:lnTo>
                    <a:pt x="86" y="1106"/>
                  </a:lnTo>
                  <a:lnTo>
                    <a:pt x="92" y="1103"/>
                  </a:lnTo>
                  <a:lnTo>
                    <a:pt x="98" y="1100"/>
                  </a:lnTo>
                  <a:lnTo>
                    <a:pt x="105" y="1098"/>
                  </a:lnTo>
                  <a:lnTo>
                    <a:pt x="111" y="1095"/>
                  </a:lnTo>
                  <a:lnTo>
                    <a:pt x="117" y="1092"/>
                  </a:lnTo>
                  <a:lnTo>
                    <a:pt x="123" y="1089"/>
                  </a:lnTo>
                  <a:lnTo>
                    <a:pt x="130" y="1086"/>
                  </a:lnTo>
                  <a:lnTo>
                    <a:pt x="136" y="1083"/>
                  </a:lnTo>
                  <a:lnTo>
                    <a:pt x="142" y="1080"/>
                  </a:lnTo>
                  <a:lnTo>
                    <a:pt x="148" y="1077"/>
                  </a:lnTo>
                  <a:lnTo>
                    <a:pt x="154" y="1075"/>
                  </a:lnTo>
                  <a:lnTo>
                    <a:pt x="160" y="1072"/>
                  </a:lnTo>
                  <a:lnTo>
                    <a:pt x="166" y="1069"/>
                  </a:lnTo>
                  <a:lnTo>
                    <a:pt x="172" y="1066"/>
                  </a:lnTo>
                  <a:lnTo>
                    <a:pt x="179" y="1063"/>
                  </a:lnTo>
                  <a:lnTo>
                    <a:pt x="185" y="1060"/>
                  </a:lnTo>
                  <a:lnTo>
                    <a:pt x="191" y="1057"/>
                  </a:lnTo>
                  <a:lnTo>
                    <a:pt x="197" y="1054"/>
                  </a:lnTo>
                  <a:lnTo>
                    <a:pt x="203" y="1051"/>
                  </a:lnTo>
                  <a:lnTo>
                    <a:pt x="209" y="1048"/>
                  </a:lnTo>
                  <a:lnTo>
                    <a:pt x="215" y="1045"/>
                  </a:lnTo>
                  <a:lnTo>
                    <a:pt x="222" y="1042"/>
                  </a:lnTo>
                  <a:lnTo>
                    <a:pt x="228" y="1039"/>
                  </a:lnTo>
                  <a:lnTo>
                    <a:pt x="234" y="1037"/>
                  </a:lnTo>
                  <a:lnTo>
                    <a:pt x="240" y="1034"/>
                  </a:lnTo>
                  <a:lnTo>
                    <a:pt x="246" y="1031"/>
                  </a:lnTo>
                  <a:lnTo>
                    <a:pt x="253" y="1028"/>
                  </a:lnTo>
                  <a:lnTo>
                    <a:pt x="259" y="1025"/>
                  </a:lnTo>
                  <a:lnTo>
                    <a:pt x="265" y="1022"/>
                  </a:lnTo>
                  <a:lnTo>
                    <a:pt x="271" y="1019"/>
                  </a:lnTo>
                  <a:lnTo>
                    <a:pt x="277" y="1016"/>
                  </a:lnTo>
                  <a:lnTo>
                    <a:pt x="283" y="1013"/>
                  </a:lnTo>
                  <a:lnTo>
                    <a:pt x="289" y="1010"/>
                  </a:lnTo>
                  <a:lnTo>
                    <a:pt x="296" y="1007"/>
                  </a:lnTo>
                  <a:lnTo>
                    <a:pt x="302" y="1004"/>
                  </a:lnTo>
                  <a:lnTo>
                    <a:pt x="308" y="1001"/>
                  </a:lnTo>
                  <a:lnTo>
                    <a:pt x="314" y="998"/>
                  </a:lnTo>
                  <a:lnTo>
                    <a:pt x="320" y="995"/>
                  </a:lnTo>
                  <a:lnTo>
                    <a:pt x="326" y="993"/>
                  </a:lnTo>
                  <a:lnTo>
                    <a:pt x="332" y="990"/>
                  </a:lnTo>
                  <a:lnTo>
                    <a:pt x="338" y="987"/>
                  </a:lnTo>
                  <a:lnTo>
                    <a:pt x="345" y="984"/>
                  </a:lnTo>
                  <a:lnTo>
                    <a:pt x="351" y="981"/>
                  </a:lnTo>
                  <a:lnTo>
                    <a:pt x="357" y="978"/>
                  </a:lnTo>
                  <a:lnTo>
                    <a:pt x="363" y="975"/>
                  </a:lnTo>
                  <a:lnTo>
                    <a:pt x="370" y="972"/>
                  </a:lnTo>
                  <a:lnTo>
                    <a:pt x="376" y="969"/>
                  </a:lnTo>
                  <a:lnTo>
                    <a:pt x="382" y="966"/>
                  </a:lnTo>
                  <a:lnTo>
                    <a:pt x="388" y="963"/>
                  </a:lnTo>
                  <a:lnTo>
                    <a:pt x="394" y="960"/>
                  </a:lnTo>
                  <a:lnTo>
                    <a:pt x="400" y="958"/>
                  </a:lnTo>
                  <a:lnTo>
                    <a:pt x="406" y="955"/>
                  </a:lnTo>
                  <a:lnTo>
                    <a:pt x="412" y="952"/>
                  </a:lnTo>
                  <a:lnTo>
                    <a:pt x="419" y="949"/>
                  </a:lnTo>
                  <a:lnTo>
                    <a:pt x="425" y="946"/>
                  </a:lnTo>
                  <a:lnTo>
                    <a:pt x="431" y="943"/>
                  </a:lnTo>
                  <a:lnTo>
                    <a:pt x="437" y="940"/>
                  </a:lnTo>
                  <a:lnTo>
                    <a:pt x="443" y="937"/>
                  </a:lnTo>
                  <a:lnTo>
                    <a:pt x="449" y="934"/>
                  </a:lnTo>
                  <a:lnTo>
                    <a:pt x="455" y="931"/>
                  </a:lnTo>
                  <a:lnTo>
                    <a:pt x="462" y="928"/>
                  </a:lnTo>
                  <a:lnTo>
                    <a:pt x="468" y="925"/>
                  </a:lnTo>
                  <a:lnTo>
                    <a:pt x="474" y="922"/>
                  </a:lnTo>
                  <a:lnTo>
                    <a:pt x="480" y="919"/>
                  </a:lnTo>
                  <a:lnTo>
                    <a:pt x="486" y="916"/>
                  </a:lnTo>
                  <a:lnTo>
                    <a:pt x="493" y="913"/>
                  </a:lnTo>
                  <a:lnTo>
                    <a:pt x="499" y="910"/>
                  </a:lnTo>
                  <a:lnTo>
                    <a:pt x="505" y="907"/>
                  </a:lnTo>
                  <a:lnTo>
                    <a:pt x="511" y="904"/>
                  </a:lnTo>
                  <a:lnTo>
                    <a:pt x="517" y="901"/>
                  </a:lnTo>
                  <a:lnTo>
                    <a:pt x="523" y="898"/>
                  </a:lnTo>
                  <a:lnTo>
                    <a:pt x="529" y="895"/>
                  </a:lnTo>
                  <a:lnTo>
                    <a:pt x="536" y="892"/>
                  </a:lnTo>
                  <a:lnTo>
                    <a:pt x="542" y="889"/>
                  </a:lnTo>
                  <a:lnTo>
                    <a:pt x="548" y="886"/>
                  </a:lnTo>
                  <a:lnTo>
                    <a:pt x="554" y="883"/>
                  </a:lnTo>
                  <a:lnTo>
                    <a:pt x="560" y="880"/>
                  </a:lnTo>
                  <a:lnTo>
                    <a:pt x="566" y="877"/>
                  </a:lnTo>
                  <a:lnTo>
                    <a:pt x="572" y="874"/>
                  </a:lnTo>
                  <a:lnTo>
                    <a:pt x="578" y="871"/>
                  </a:lnTo>
                  <a:lnTo>
                    <a:pt x="585" y="868"/>
                  </a:lnTo>
                  <a:lnTo>
                    <a:pt x="591" y="865"/>
                  </a:lnTo>
                  <a:lnTo>
                    <a:pt x="597" y="863"/>
                  </a:lnTo>
                  <a:lnTo>
                    <a:pt x="603" y="860"/>
                  </a:lnTo>
                  <a:lnTo>
                    <a:pt x="610" y="857"/>
                  </a:lnTo>
                  <a:lnTo>
                    <a:pt x="616" y="854"/>
                  </a:lnTo>
                  <a:lnTo>
                    <a:pt x="622" y="851"/>
                  </a:lnTo>
                  <a:lnTo>
                    <a:pt x="628" y="848"/>
                  </a:lnTo>
                  <a:lnTo>
                    <a:pt x="634" y="845"/>
                  </a:lnTo>
                  <a:lnTo>
                    <a:pt x="640" y="842"/>
                  </a:lnTo>
                  <a:lnTo>
                    <a:pt x="646" y="839"/>
                  </a:lnTo>
                  <a:lnTo>
                    <a:pt x="652" y="836"/>
                  </a:lnTo>
                  <a:lnTo>
                    <a:pt x="659" y="833"/>
                  </a:lnTo>
                  <a:lnTo>
                    <a:pt x="665" y="829"/>
                  </a:lnTo>
                  <a:lnTo>
                    <a:pt x="671" y="826"/>
                  </a:lnTo>
                  <a:lnTo>
                    <a:pt x="677" y="823"/>
                  </a:lnTo>
                  <a:lnTo>
                    <a:pt x="683" y="820"/>
                  </a:lnTo>
                  <a:lnTo>
                    <a:pt x="689" y="817"/>
                  </a:lnTo>
                  <a:lnTo>
                    <a:pt x="695" y="814"/>
                  </a:lnTo>
                  <a:lnTo>
                    <a:pt x="702" y="811"/>
                  </a:lnTo>
                  <a:lnTo>
                    <a:pt x="708" y="808"/>
                  </a:lnTo>
                  <a:lnTo>
                    <a:pt x="714" y="805"/>
                  </a:lnTo>
                  <a:lnTo>
                    <a:pt x="720" y="802"/>
                  </a:lnTo>
                  <a:lnTo>
                    <a:pt x="726" y="799"/>
                  </a:lnTo>
                  <a:lnTo>
                    <a:pt x="733" y="796"/>
                  </a:lnTo>
                  <a:lnTo>
                    <a:pt x="739" y="793"/>
                  </a:lnTo>
                  <a:lnTo>
                    <a:pt x="745" y="790"/>
                  </a:lnTo>
                  <a:lnTo>
                    <a:pt x="751" y="787"/>
                  </a:lnTo>
                  <a:lnTo>
                    <a:pt x="757" y="784"/>
                  </a:lnTo>
                  <a:lnTo>
                    <a:pt x="763" y="781"/>
                  </a:lnTo>
                  <a:lnTo>
                    <a:pt x="769" y="778"/>
                  </a:lnTo>
                  <a:lnTo>
                    <a:pt x="776" y="775"/>
                  </a:lnTo>
                  <a:lnTo>
                    <a:pt x="782" y="772"/>
                  </a:lnTo>
                  <a:lnTo>
                    <a:pt x="788" y="769"/>
                  </a:lnTo>
                  <a:lnTo>
                    <a:pt x="794" y="766"/>
                  </a:lnTo>
                  <a:lnTo>
                    <a:pt x="800" y="763"/>
                  </a:lnTo>
                  <a:lnTo>
                    <a:pt x="806" y="760"/>
                  </a:lnTo>
                  <a:lnTo>
                    <a:pt x="812" y="757"/>
                  </a:lnTo>
                  <a:lnTo>
                    <a:pt x="818" y="754"/>
                  </a:lnTo>
                  <a:lnTo>
                    <a:pt x="825" y="751"/>
                  </a:lnTo>
                  <a:lnTo>
                    <a:pt x="831" y="747"/>
                  </a:lnTo>
                  <a:lnTo>
                    <a:pt x="837" y="744"/>
                  </a:lnTo>
                  <a:lnTo>
                    <a:pt x="843" y="741"/>
                  </a:lnTo>
                  <a:lnTo>
                    <a:pt x="850" y="738"/>
                  </a:lnTo>
                  <a:lnTo>
                    <a:pt x="856" y="735"/>
                  </a:lnTo>
                  <a:lnTo>
                    <a:pt x="862" y="732"/>
                  </a:lnTo>
                  <a:lnTo>
                    <a:pt x="868" y="729"/>
                  </a:lnTo>
                  <a:lnTo>
                    <a:pt x="874" y="726"/>
                  </a:lnTo>
                  <a:lnTo>
                    <a:pt x="880" y="723"/>
                  </a:lnTo>
                  <a:lnTo>
                    <a:pt x="886" y="719"/>
                  </a:lnTo>
                  <a:lnTo>
                    <a:pt x="892" y="716"/>
                  </a:lnTo>
                  <a:lnTo>
                    <a:pt x="899" y="713"/>
                  </a:lnTo>
                  <a:lnTo>
                    <a:pt x="905" y="710"/>
                  </a:lnTo>
                  <a:lnTo>
                    <a:pt x="911" y="707"/>
                  </a:lnTo>
                  <a:lnTo>
                    <a:pt x="917" y="704"/>
                  </a:lnTo>
                  <a:lnTo>
                    <a:pt x="923" y="701"/>
                  </a:lnTo>
                  <a:lnTo>
                    <a:pt x="929" y="698"/>
                  </a:lnTo>
                  <a:lnTo>
                    <a:pt x="935" y="695"/>
                  </a:lnTo>
                  <a:lnTo>
                    <a:pt x="942" y="692"/>
                  </a:lnTo>
                  <a:lnTo>
                    <a:pt x="948" y="688"/>
                  </a:lnTo>
                  <a:lnTo>
                    <a:pt x="954" y="685"/>
                  </a:lnTo>
                  <a:lnTo>
                    <a:pt x="960" y="682"/>
                  </a:lnTo>
                  <a:lnTo>
                    <a:pt x="966" y="679"/>
                  </a:lnTo>
                  <a:lnTo>
                    <a:pt x="973" y="676"/>
                  </a:lnTo>
                  <a:lnTo>
                    <a:pt x="979" y="673"/>
                  </a:lnTo>
                  <a:lnTo>
                    <a:pt x="985" y="670"/>
                  </a:lnTo>
                  <a:lnTo>
                    <a:pt x="991" y="667"/>
                  </a:lnTo>
                  <a:lnTo>
                    <a:pt x="997" y="663"/>
                  </a:lnTo>
                  <a:lnTo>
                    <a:pt x="1003" y="660"/>
                  </a:lnTo>
                  <a:lnTo>
                    <a:pt x="1009" y="657"/>
                  </a:lnTo>
                  <a:lnTo>
                    <a:pt x="1016" y="654"/>
                  </a:lnTo>
                  <a:lnTo>
                    <a:pt x="1022" y="651"/>
                  </a:lnTo>
                  <a:lnTo>
                    <a:pt x="1028" y="647"/>
                  </a:lnTo>
                  <a:lnTo>
                    <a:pt x="1034" y="644"/>
                  </a:lnTo>
                  <a:lnTo>
                    <a:pt x="1040" y="641"/>
                  </a:lnTo>
                  <a:lnTo>
                    <a:pt x="1046" y="638"/>
                  </a:lnTo>
                  <a:lnTo>
                    <a:pt x="1052" y="635"/>
                  </a:lnTo>
                  <a:lnTo>
                    <a:pt x="1058" y="632"/>
                  </a:lnTo>
                  <a:lnTo>
                    <a:pt x="1065" y="628"/>
                  </a:lnTo>
                  <a:lnTo>
                    <a:pt x="1071" y="625"/>
                  </a:lnTo>
                  <a:lnTo>
                    <a:pt x="1077" y="622"/>
                  </a:lnTo>
                  <a:lnTo>
                    <a:pt x="1083" y="619"/>
                  </a:lnTo>
                  <a:lnTo>
                    <a:pt x="1090" y="616"/>
                  </a:lnTo>
                  <a:lnTo>
                    <a:pt x="1096" y="612"/>
                  </a:lnTo>
                  <a:lnTo>
                    <a:pt x="1102" y="609"/>
                  </a:lnTo>
                  <a:lnTo>
                    <a:pt x="1108" y="606"/>
                  </a:lnTo>
                  <a:lnTo>
                    <a:pt x="1114" y="603"/>
                  </a:lnTo>
                  <a:lnTo>
                    <a:pt x="1120" y="599"/>
                  </a:lnTo>
                  <a:lnTo>
                    <a:pt x="1126" y="596"/>
                  </a:lnTo>
                  <a:lnTo>
                    <a:pt x="1132" y="593"/>
                  </a:lnTo>
                  <a:lnTo>
                    <a:pt x="1139" y="590"/>
                  </a:lnTo>
                  <a:lnTo>
                    <a:pt x="1145" y="587"/>
                  </a:lnTo>
                  <a:lnTo>
                    <a:pt x="1151" y="583"/>
                  </a:lnTo>
                  <a:lnTo>
                    <a:pt x="1157" y="580"/>
                  </a:lnTo>
                  <a:lnTo>
                    <a:pt x="1163" y="577"/>
                  </a:lnTo>
                  <a:lnTo>
                    <a:pt x="1169" y="574"/>
                  </a:lnTo>
                  <a:lnTo>
                    <a:pt x="1175" y="570"/>
                  </a:lnTo>
                  <a:lnTo>
                    <a:pt x="1182" y="567"/>
                  </a:lnTo>
                  <a:lnTo>
                    <a:pt x="1188" y="564"/>
                  </a:lnTo>
                  <a:lnTo>
                    <a:pt x="1194" y="560"/>
                  </a:lnTo>
                  <a:lnTo>
                    <a:pt x="1200" y="557"/>
                  </a:lnTo>
                  <a:lnTo>
                    <a:pt x="1206" y="554"/>
                  </a:lnTo>
                  <a:lnTo>
                    <a:pt x="1213" y="551"/>
                  </a:lnTo>
                  <a:lnTo>
                    <a:pt x="1219" y="547"/>
                  </a:lnTo>
                  <a:lnTo>
                    <a:pt x="1225" y="544"/>
                  </a:lnTo>
                  <a:lnTo>
                    <a:pt x="1231" y="541"/>
                  </a:lnTo>
                  <a:lnTo>
                    <a:pt x="1237" y="538"/>
                  </a:lnTo>
                  <a:lnTo>
                    <a:pt x="1243" y="534"/>
                  </a:lnTo>
                  <a:lnTo>
                    <a:pt x="1249" y="531"/>
                  </a:lnTo>
                  <a:lnTo>
                    <a:pt x="1256" y="527"/>
                  </a:lnTo>
                  <a:lnTo>
                    <a:pt x="1262" y="524"/>
                  </a:lnTo>
                  <a:lnTo>
                    <a:pt x="1268" y="521"/>
                  </a:lnTo>
                  <a:lnTo>
                    <a:pt x="1274" y="518"/>
                  </a:lnTo>
                  <a:lnTo>
                    <a:pt x="1280" y="514"/>
                  </a:lnTo>
                  <a:lnTo>
                    <a:pt x="1286" y="511"/>
                  </a:lnTo>
                  <a:lnTo>
                    <a:pt x="1292" y="508"/>
                  </a:lnTo>
                  <a:lnTo>
                    <a:pt x="1298" y="504"/>
                  </a:lnTo>
                  <a:lnTo>
                    <a:pt x="1305" y="501"/>
                  </a:lnTo>
                  <a:lnTo>
                    <a:pt x="1311" y="497"/>
                  </a:lnTo>
                  <a:lnTo>
                    <a:pt x="1317" y="494"/>
                  </a:lnTo>
                  <a:lnTo>
                    <a:pt x="1323" y="491"/>
                  </a:lnTo>
                  <a:lnTo>
                    <a:pt x="1330" y="487"/>
                  </a:lnTo>
                  <a:lnTo>
                    <a:pt x="1336" y="484"/>
                  </a:lnTo>
                  <a:lnTo>
                    <a:pt x="1342" y="481"/>
                  </a:lnTo>
                  <a:lnTo>
                    <a:pt x="1348" y="477"/>
                  </a:lnTo>
                  <a:lnTo>
                    <a:pt x="1354" y="474"/>
                  </a:lnTo>
                  <a:lnTo>
                    <a:pt x="1360" y="470"/>
                  </a:lnTo>
                  <a:lnTo>
                    <a:pt x="1366" y="467"/>
                  </a:lnTo>
                  <a:lnTo>
                    <a:pt x="1372" y="464"/>
                  </a:lnTo>
                  <a:lnTo>
                    <a:pt x="1379" y="460"/>
                  </a:lnTo>
                  <a:lnTo>
                    <a:pt x="1385" y="457"/>
                  </a:lnTo>
                  <a:lnTo>
                    <a:pt x="1391" y="454"/>
                  </a:lnTo>
                  <a:lnTo>
                    <a:pt x="1397" y="450"/>
                  </a:lnTo>
                  <a:lnTo>
                    <a:pt x="1403" y="446"/>
                  </a:lnTo>
                  <a:lnTo>
                    <a:pt x="1409" y="443"/>
                  </a:lnTo>
                  <a:lnTo>
                    <a:pt x="1415" y="440"/>
                  </a:lnTo>
                  <a:lnTo>
                    <a:pt x="1422" y="436"/>
                  </a:lnTo>
                  <a:lnTo>
                    <a:pt x="1428" y="433"/>
                  </a:lnTo>
                  <a:lnTo>
                    <a:pt x="1434" y="429"/>
                  </a:lnTo>
                  <a:lnTo>
                    <a:pt x="1440" y="426"/>
                  </a:lnTo>
                  <a:lnTo>
                    <a:pt x="1446" y="422"/>
                  </a:lnTo>
                  <a:lnTo>
                    <a:pt x="1453" y="419"/>
                  </a:lnTo>
                  <a:lnTo>
                    <a:pt x="1459" y="415"/>
                  </a:lnTo>
                  <a:lnTo>
                    <a:pt x="1465" y="412"/>
                  </a:lnTo>
                  <a:lnTo>
                    <a:pt x="1471" y="409"/>
                  </a:lnTo>
                  <a:lnTo>
                    <a:pt x="1477" y="405"/>
                  </a:lnTo>
                  <a:lnTo>
                    <a:pt x="1483" y="401"/>
                  </a:lnTo>
                  <a:lnTo>
                    <a:pt x="1489" y="398"/>
                  </a:lnTo>
                  <a:lnTo>
                    <a:pt x="1496" y="394"/>
                  </a:lnTo>
                  <a:lnTo>
                    <a:pt x="1502" y="391"/>
                  </a:lnTo>
                  <a:lnTo>
                    <a:pt x="1508" y="387"/>
                  </a:lnTo>
                  <a:lnTo>
                    <a:pt x="1514" y="384"/>
                  </a:lnTo>
                  <a:lnTo>
                    <a:pt x="1520" y="380"/>
                  </a:lnTo>
                  <a:lnTo>
                    <a:pt x="1526" y="377"/>
                  </a:lnTo>
                  <a:lnTo>
                    <a:pt x="1532" y="373"/>
                  </a:lnTo>
                  <a:lnTo>
                    <a:pt x="1538" y="370"/>
                  </a:lnTo>
                  <a:lnTo>
                    <a:pt x="1545" y="366"/>
                  </a:lnTo>
                  <a:lnTo>
                    <a:pt x="1551" y="362"/>
                  </a:lnTo>
                  <a:lnTo>
                    <a:pt x="1557" y="359"/>
                  </a:lnTo>
                  <a:lnTo>
                    <a:pt x="1563" y="355"/>
                  </a:lnTo>
                  <a:lnTo>
                    <a:pt x="1570" y="352"/>
                  </a:lnTo>
                  <a:lnTo>
                    <a:pt x="1576" y="348"/>
                  </a:lnTo>
                  <a:lnTo>
                    <a:pt x="1582" y="344"/>
                  </a:lnTo>
                  <a:lnTo>
                    <a:pt x="1588" y="341"/>
                  </a:lnTo>
                  <a:lnTo>
                    <a:pt x="1594" y="337"/>
                  </a:lnTo>
                  <a:lnTo>
                    <a:pt x="1600" y="334"/>
                  </a:lnTo>
                  <a:lnTo>
                    <a:pt x="1606" y="330"/>
                  </a:lnTo>
                  <a:lnTo>
                    <a:pt x="1612" y="326"/>
                  </a:lnTo>
                  <a:lnTo>
                    <a:pt x="1619" y="323"/>
                  </a:lnTo>
                  <a:lnTo>
                    <a:pt x="1625" y="319"/>
                  </a:lnTo>
                  <a:lnTo>
                    <a:pt x="1631" y="315"/>
                  </a:lnTo>
                  <a:lnTo>
                    <a:pt x="1637" y="312"/>
                  </a:lnTo>
                  <a:lnTo>
                    <a:pt x="1643" y="308"/>
                  </a:lnTo>
                  <a:lnTo>
                    <a:pt x="1649" y="304"/>
                  </a:lnTo>
                  <a:lnTo>
                    <a:pt x="1655" y="301"/>
                  </a:lnTo>
                  <a:lnTo>
                    <a:pt x="1662" y="297"/>
                  </a:lnTo>
                  <a:lnTo>
                    <a:pt x="1668" y="293"/>
                  </a:lnTo>
                  <a:lnTo>
                    <a:pt x="1674" y="290"/>
                  </a:lnTo>
                  <a:lnTo>
                    <a:pt x="1680" y="286"/>
                  </a:lnTo>
                  <a:lnTo>
                    <a:pt x="1686" y="282"/>
                  </a:lnTo>
                  <a:lnTo>
                    <a:pt x="1693" y="278"/>
                  </a:lnTo>
                  <a:lnTo>
                    <a:pt x="1699" y="275"/>
                  </a:lnTo>
                  <a:lnTo>
                    <a:pt x="1705" y="271"/>
                  </a:lnTo>
                  <a:lnTo>
                    <a:pt x="1711" y="267"/>
                  </a:lnTo>
                  <a:lnTo>
                    <a:pt x="1717" y="263"/>
                  </a:lnTo>
                  <a:lnTo>
                    <a:pt x="1723" y="260"/>
                  </a:lnTo>
                  <a:lnTo>
                    <a:pt x="1729" y="256"/>
                  </a:lnTo>
                  <a:lnTo>
                    <a:pt x="1736" y="252"/>
                  </a:lnTo>
                  <a:lnTo>
                    <a:pt x="1742" y="248"/>
                  </a:lnTo>
                  <a:lnTo>
                    <a:pt x="1748" y="244"/>
                  </a:lnTo>
                  <a:lnTo>
                    <a:pt x="1754" y="241"/>
                  </a:lnTo>
                  <a:lnTo>
                    <a:pt x="1760" y="237"/>
                  </a:lnTo>
                  <a:lnTo>
                    <a:pt x="1766" y="233"/>
                  </a:lnTo>
                  <a:lnTo>
                    <a:pt x="1772" y="229"/>
                  </a:lnTo>
                  <a:lnTo>
                    <a:pt x="1778" y="225"/>
                  </a:lnTo>
                  <a:lnTo>
                    <a:pt x="1785" y="221"/>
                  </a:lnTo>
                  <a:lnTo>
                    <a:pt x="1791" y="218"/>
                  </a:lnTo>
                  <a:lnTo>
                    <a:pt x="1797" y="214"/>
                  </a:lnTo>
                  <a:lnTo>
                    <a:pt x="1803" y="210"/>
                  </a:lnTo>
                  <a:lnTo>
                    <a:pt x="1810" y="206"/>
                  </a:lnTo>
                  <a:lnTo>
                    <a:pt x="1816" y="202"/>
                  </a:lnTo>
                  <a:lnTo>
                    <a:pt x="1822" y="198"/>
                  </a:lnTo>
                  <a:lnTo>
                    <a:pt x="1828" y="194"/>
                  </a:lnTo>
                  <a:lnTo>
                    <a:pt x="1834" y="190"/>
                  </a:lnTo>
                  <a:lnTo>
                    <a:pt x="1840" y="187"/>
                  </a:lnTo>
                  <a:lnTo>
                    <a:pt x="1846" y="182"/>
                  </a:lnTo>
                  <a:lnTo>
                    <a:pt x="1852" y="179"/>
                  </a:lnTo>
                  <a:lnTo>
                    <a:pt x="1859" y="175"/>
                  </a:lnTo>
                  <a:lnTo>
                    <a:pt x="1865" y="171"/>
                  </a:lnTo>
                  <a:lnTo>
                    <a:pt x="1871" y="167"/>
                  </a:lnTo>
                  <a:lnTo>
                    <a:pt x="1877" y="163"/>
                  </a:lnTo>
                  <a:lnTo>
                    <a:pt x="1883" y="159"/>
                  </a:lnTo>
                  <a:lnTo>
                    <a:pt x="1889" y="155"/>
                  </a:lnTo>
                  <a:lnTo>
                    <a:pt x="1895" y="151"/>
                  </a:lnTo>
                  <a:lnTo>
                    <a:pt x="1902" y="147"/>
                  </a:lnTo>
                  <a:lnTo>
                    <a:pt x="1908" y="143"/>
                  </a:lnTo>
                  <a:lnTo>
                    <a:pt x="1914" y="139"/>
                  </a:lnTo>
                  <a:lnTo>
                    <a:pt x="1920" y="135"/>
                  </a:lnTo>
                  <a:lnTo>
                    <a:pt x="1926" y="131"/>
                  </a:lnTo>
                  <a:lnTo>
                    <a:pt x="1933" y="127"/>
                  </a:lnTo>
                  <a:lnTo>
                    <a:pt x="1939" y="122"/>
                  </a:lnTo>
                  <a:lnTo>
                    <a:pt x="1945" y="118"/>
                  </a:lnTo>
                  <a:lnTo>
                    <a:pt x="1951" y="114"/>
                  </a:lnTo>
                  <a:lnTo>
                    <a:pt x="1957" y="110"/>
                  </a:lnTo>
                  <a:lnTo>
                    <a:pt x="1963" y="106"/>
                  </a:lnTo>
                  <a:lnTo>
                    <a:pt x="1969" y="102"/>
                  </a:lnTo>
                  <a:lnTo>
                    <a:pt x="1976" y="98"/>
                  </a:lnTo>
                  <a:lnTo>
                    <a:pt x="1982" y="94"/>
                  </a:lnTo>
                  <a:lnTo>
                    <a:pt x="1988" y="89"/>
                  </a:lnTo>
                  <a:lnTo>
                    <a:pt x="1994" y="85"/>
                  </a:lnTo>
                  <a:lnTo>
                    <a:pt x="2000" y="81"/>
                  </a:lnTo>
                  <a:lnTo>
                    <a:pt x="2006" y="77"/>
                  </a:lnTo>
                  <a:lnTo>
                    <a:pt x="2012" y="73"/>
                  </a:lnTo>
                  <a:lnTo>
                    <a:pt x="2018" y="69"/>
                  </a:lnTo>
                  <a:lnTo>
                    <a:pt x="2025" y="64"/>
                  </a:lnTo>
                  <a:lnTo>
                    <a:pt x="2031" y="60"/>
                  </a:lnTo>
                  <a:lnTo>
                    <a:pt x="2037" y="56"/>
                  </a:lnTo>
                  <a:lnTo>
                    <a:pt x="2043" y="52"/>
                  </a:lnTo>
                  <a:lnTo>
                    <a:pt x="2050" y="47"/>
                  </a:lnTo>
                  <a:lnTo>
                    <a:pt x="2056" y="43"/>
                  </a:lnTo>
                  <a:lnTo>
                    <a:pt x="2062" y="39"/>
                  </a:lnTo>
                  <a:lnTo>
                    <a:pt x="2068" y="35"/>
                  </a:lnTo>
                  <a:lnTo>
                    <a:pt x="2074" y="30"/>
                  </a:lnTo>
                  <a:lnTo>
                    <a:pt x="2080" y="26"/>
                  </a:lnTo>
                  <a:lnTo>
                    <a:pt x="2086" y="22"/>
                  </a:lnTo>
                  <a:lnTo>
                    <a:pt x="2092" y="17"/>
                  </a:lnTo>
                  <a:lnTo>
                    <a:pt x="2099" y="13"/>
                  </a:lnTo>
                  <a:lnTo>
                    <a:pt x="2105" y="8"/>
                  </a:lnTo>
                  <a:lnTo>
                    <a:pt x="2111" y="4"/>
                  </a:lnTo>
                  <a:lnTo>
                    <a:pt x="2117" y="0"/>
                  </a:lnTo>
                  <a:lnTo>
                    <a:pt x="2123" y="0"/>
                  </a:lnTo>
                  <a:lnTo>
                    <a:pt x="2129" y="0"/>
                  </a:lnTo>
                  <a:lnTo>
                    <a:pt x="2134" y="0"/>
                  </a:lnTo>
                  <a:lnTo>
                    <a:pt x="2140" y="4"/>
                  </a:lnTo>
                  <a:lnTo>
                    <a:pt x="2146" y="8"/>
                  </a:lnTo>
                  <a:lnTo>
                    <a:pt x="2153" y="13"/>
                  </a:lnTo>
                  <a:lnTo>
                    <a:pt x="2159" y="17"/>
                  </a:lnTo>
                  <a:lnTo>
                    <a:pt x="2165" y="22"/>
                  </a:lnTo>
                  <a:lnTo>
                    <a:pt x="2171" y="26"/>
                  </a:lnTo>
                  <a:lnTo>
                    <a:pt x="2177" y="30"/>
                  </a:lnTo>
                  <a:lnTo>
                    <a:pt x="2183" y="35"/>
                  </a:lnTo>
                  <a:lnTo>
                    <a:pt x="2189" y="39"/>
                  </a:lnTo>
                  <a:lnTo>
                    <a:pt x="2195" y="43"/>
                  </a:lnTo>
                  <a:lnTo>
                    <a:pt x="2202" y="47"/>
                  </a:lnTo>
                  <a:lnTo>
                    <a:pt x="2208" y="52"/>
                  </a:lnTo>
                  <a:lnTo>
                    <a:pt x="2214" y="56"/>
                  </a:lnTo>
                  <a:lnTo>
                    <a:pt x="2220" y="60"/>
                  </a:lnTo>
                  <a:lnTo>
                    <a:pt x="2226" y="64"/>
                  </a:lnTo>
                  <a:lnTo>
                    <a:pt x="2233" y="69"/>
                  </a:lnTo>
                  <a:lnTo>
                    <a:pt x="2239" y="73"/>
                  </a:lnTo>
                  <a:lnTo>
                    <a:pt x="2245" y="77"/>
                  </a:lnTo>
                  <a:lnTo>
                    <a:pt x="2251" y="81"/>
                  </a:lnTo>
                  <a:lnTo>
                    <a:pt x="2257" y="85"/>
                  </a:lnTo>
                  <a:lnTo>
                    <a:pt x="2263" y="89"/>
                  </a:lnTo>
                  <a:lnTo>
                    <a:pt x="2269" y="94"/>
                  </a:lnTo>
                  <a:lnTo>
                    <a:pt x="2276" y="98"/>
                  </a:lnTo>
                  <a:lnTo>
                    <a:pt x="2282" y="102"/>
                  </a:lnTo>
                  <a:lnTo>
                    <a:pt x="2288" y="106"/>
                  </a:lnTo>
                  <a:lnTo>
                    <a:pt x="2294" y="110"/>
                  </a:lnTo>
                  <a:lnTo>
                    <a:pt x="2300" y="114"/>
                  </a:lnTo>
                  <a:lnTo>
                    <a:pt x="2306" y="118"/>
                  </a:lnTo>
                  <a:lnTo>
                    <a:pt x="2312" y="122"/>
                  </a:lnTo>
                  <a:lnTo>
                    <a:pt x="2319" y="127"/>
                  </a:lnTo>
                  <a:lnTo>
                    <a:pt x="2325" y="131"/>
                  </a:lnTo>
                  <a:lnTo>
                    <a:pt x="2331" y="135"/>
                  </a:lnTo>
                  <a:lnTo>
                    <a:pt x="2337" y="139"/>
                  </a:lnTo>
                  <a:lnTo>
                    <a:pt x="2343" y="143"/>
                  </a:lnTo>
                  <a:lnTo>
                    <a:pt x="2350" y="147"/>
                  </a:lnTo>
                  <a:lnTo>
                    <a:pt x="2356" y="151"/>
                  </a:lnTo>
                  <a:lnTo>
                    <a:pt x="2362" y="155"/>
                  </a:lnTo>
                  <a:lnTo>
                    <a:pt x="2368" y="159"/>
                  </a:lnTo>
                  <a:lnTo>
                    <a:pt x="2374" y="163"/>
                  </a:lnTo>
                  <a:lnTo>
                    <a:pt x="2380" y="167"/>
                  </a:lnTo>
                  <a:lnTo>
                    <a:pt x="2386" y="171"/>
                  </a:lnTo>
                  <a:lnTo>
                    <a:pt x="2393" y="175"/>
                  </a:lnTo>
                  <a:lnTo>
                    <a:pt x="2399" y="179"/>
                  </a:lnTo>
                  <a:lnTo>
                    <a:pt x="2405" y="182"/>
                  </a:lnTo>
                  <a:lnTo>
                    <a:pt x="2411" y="187"/>
                  </a:lnTo>
                  <a:lnTo>
                    <a:pt x="2417" y="190"/>
                  </a:lnTo>
                  <a:lnTo>
                    <a:pt x="2423" y="194"/>
                  </a:lnTo>
                  <a:lnTo>
                    <a:pt x="2429" y="198"/>
                  </a:lnTo>
                  <a:lnTo>
                    <a:pt x="2435" y="202"/>
                  </a:lnTo>
                  <a:lnTo>
                    <a:pt x="2442" y="206"/>
                  </a:lnTo>
                  <a:lnTo>
                    <a:pt x="2448" y="210"/>
                  </a:lnTo>
                  <a:lnTo>
                    <a:pt x="2454" y="214"/>
                  </a:lnTo>
                  <a:lnTo>
                    <a:pt x="2460" y="218"/>
                  </a:lnTo>
                  <a:lnTo>
                    <a:pt x="2466" y="221"/>
                  </a:lnTo>
                  <a:lnTo>
                    <a:pt x="2473" y="225"/>
                  </a:lnTo>
                  <a:lnTo>
                    <a:pt x="2479" y="229"/>
                  </a:lnTo>
                  <a:lnTo>
                    <a:pt x="2485" y="233"/>
                  </a:lnTo>
                  <a:lnTo>
                    <a:pt x="2491" y="237"/>
                  </a:lnTo>
                  <a:lnTo>
                    <a:pt x="2497" y="241"/>
                  </a:lnTo>
                  <a:lnTo>
                    <a:pt x="2503" y="244"/>
                  </a:lnTo>
                  <a:lnTo>
                    <a:pt x="2509" y="248"/>
                  </a:lnTo>
                  <a:lnTo>
                    <a:pt x="2516" y="252"/>
                  </a:lnTo>
                  <a:lnTo>
                    <a:pt x="2522" y="256"/>
                  </a:lnTo>
                  <a:lnTo>
                    <a:pt x="2528" y="260"/>
                  </a:lnTo>
                  <a:lnTo>
                    <a:pt x="2534" y="263"/>
                  </a:lnTo>
                  <a:lnTo>
                    <a:pt x="2540" y="267"/>
                  </a:lnTo>
                  <a:lnTo>
                    <a:pt x="2546" y="271"/>
                  </a:lnTo>
                  <a:lnTo>
                    <a:pt x="2552" y="275"/>
                  </a:lnTo>
                  <a:lnTo>
                    <a:pt x="2559" y="278"/>
                  </a:lnTo>
                  <a:lnTo>
                    <a:pt x="2565" y="282"/>
                  </a:lnTo>
                  <a:lnTo>
                    <a:pt x="2571" y="286"/>
                  </a:lnTo>
                  <a:lnTo>
                    <a:pt x="2577" y="290"/>
                  </a:lnTo>
                  <a:lnTo>
                    <a:pt x="2583" y="293"/>
                  </a:lnTo>
                  <a:lnTo>
                    <a:pt x="2590" y="297"/>
                  </a:lnTo>
                  <a:lnTo>
                    <a:pt x="2596" y="301"/>
                  </a:lnTo>
                  <a:lnTo>
                    <a:pt x="2602" y="304"/>
                  </a:lnTo>
                  <a:lnTo>
                    <a:pt x="2608" y="308"/>
                  </a:lnTo>
                  <a:lnTo>
                    <a:pt x="2614" y="312"/>
                  </a:lnTo>
                  <a:lnTo>
                    <a:pt x="2620" y="315"/>
                  </a:lnTo>
                  <a:lnTo>
                    <a:pt x="2626" y="319"/>
                  </a:lnTo>
                  <a:lnTo>
                    <a:pt x="2633" y="323"/>
                  </a:lnTo>
                  <a:lnTo>
                    <a:pt x="2639" y="326"/>
                  </a:lnTo>
                  <a:lnTo>
                    <a:pt x="2645" y="330"/>
                  </a:lnTo>
                  <a:lnTo>
                    <a:pt x="2651" y="334"/>
                  </a:lnTo>
                  <a:lnTo>
                    <a:pt x="2657" y="337"/>
                  </a:lnTo>
                  <a:lnTo>
                    <a:pt x="2663" y="341"/>
                  </a:lnTo>
                  <a:lnTo>
                    <a:pt x="2669" y="344"/>
                  </a:lnTo>
                  <a:lnTo>
                    <a:pt x="2675" y="348"/>
                  </a:lnTo>
                  <a:lnTo>
                    <a:pt x="2682" y="352"/>
                  </a:lnTo>
                  <a:lnTo>
                    <a:pt x="2688" y="355"/>
                  </a:lnTo>
                  <a:lnTo>
                    <a:pt x="2694" y="359"/>
                  </a:lnTo>
                  <a:lnTo>
                    <a:pt x="2700" y="362"/>
                  </a:lnTo>
                  <a:lnTo>
                    <a:pt x="2706" y="366"/>
                  </a:lnTo>
                  <a:lnTo>
                    <a:pt x="2713" y="370"/>
                  </a:lnTo>
                  <a:lnTo>
                    <a:pt x="2719" y="373"/>
                  </a:lnTo>
                  <a:lnTo>
                    <a:pt x="2725" y="377"/>
                  </a:lnTo>
                  <a:lnTo>
                    <a:pt x="2731" y="380"/>
                  </a:lnTo>
                  <a:lnTo>
                    <a:pt x="2737" y="384"/>
                  </a:lnTo>
                  <a:lnTo>
                    <a:pt x="2743" y="387"/>
                  </a:lnTo>
                  <a:lnTo>
                    <a:pt x="2749" y="391"/>
                  </a:lnTo>
                  <a:lnTo>
                    <a:pt x="2756" y="394"/>
                  </a:lnTo>
                  <a:lnTo>
                    <a:pt x="2762" y="398"/>
                  </a:lnTo>
                  <a:lnTo>
                    <a:pt x="2768" y="401"/>
                  </a:lnTo>
                  <a:lnTo>
                    <a:pt x="2774" y="405"/>
                  </a:lnTo>
                  <a:lnTo>
                    <a:pt x="2780" y="409"/>
                  </a:lnTo>
                  <a:lnTo>
                    <a:pt x="2786" y="412"/>
                  </a:lnTo>
                  <a:lnTo>
                    <a:pt x="2792" y="415"/>
                  </a:lnTo>
                  <a:lnTo>
                    <a:pt x="2799" y="419"/>
                  </a:lnTo>
                  <a:lnTo>
                    <a:pt x="2805" y="422"/>
                  </a:lnTo>
                  <a:lnTo>
                    <a:pt x="2811" y="426"/>
                  </a:lnTo>
                  <a:lnTo>
                    <a:pt x="2817" y="429"/>
                  </a:lnTo>
                  <a:lnTo>
                    <a:pt x="2823" y="433"/>
                  </a:lnTo>
                  <a:lnTo>
                    <a:pt x="2830" y="436"/>
                  </a:lnTo>
                  <a:lnTo>
                    <a:pt x="2836" y="440"/>
                  </a:lnTo>
                  <a:lnTo>
                    <a:pt x="2842" y="443"/>
                  </a:lnTo>
                  <a:lnTo>
                    <a:pt x="2848" y="446"/>
                  </a:lnTo>
                  <a:lnTo>
                    <a:pt x="2854" y="450"/>
                  </a:lnTo>
                  <a:lnTo>
                    <a:pt x="2860" y="454"/>
                  </a:lnTo>
                  <a:lnTo>
                    <a:pt x="2866" y="457"/>
                  </a:lnTo>
                  <a:lnTo>
                    <a:pt x="2873" y="460"/>
                  </a:lnTo>
                  <a:lnTo>
                    <a:pt x="2879" y="464"/>
                  </a:lnTo>
                  <a:lnTo>
                    <a:pt x="2885" y="467"/>
                  </a:lnTo>
                  <a:lnTo>
                    <a:pt x="2891" y="470"/>
                  </a:lnTo>
                  <a:lnTo>
                    <a:pt x="2897" y="474"/>
                  </a:lnTo>
                  <a:lnTo>
                    <a:pt x="2903" y="477"/>
                  </a:lnTo>
                  <a:lnTo>
                    <a:pt x="2909" y="481"/>
                  </a:lnTo>
                  <a:lnTo>
                    <a:pt x="2915" y="484"/>
                  </a:lnTo>
                  <a:lnTo>
                    <a:pt x="2922" y="487"/>
                  </a:lnTo>
                  <a:lnTo>
                    <a:pt x="2928" y="491"/>
                  </a:lnTo>
                  <a:lnTo>
                    <a:pt x="2934" y="494"/>
                  </a:lnTo>
                  <a:lnTo>
                    <a:pt x="2940" y="497"/>
                  </a:lnTo>
                  <a:lnTo>
                    <a:pt x="2946" y="501"/>
                  </a:lnTo>
                  <a:lnTo>
                    <a:pt x="2953" y="504"/>
                  </a:lnTo>
                  <a:lnTo>
                    <a:pt x="2959" y="508"/>
                  </a:lnTo>
                  <a:lnTo>
                    <a:pt x="2965" y="511"/>
                  </a:lnTo>
                  <a:lnTo>
                    <a:pt x="2971" y="514"/>
                  </a:lnTo>
                  <a:lnTo>
                    <a:pt x="2977" y="518"/>
                  </a:lnTo>
                  <a:lnTo>
                    <a:pt x="2983" y="521"/>
                  </a:lnTo>
                  <a:lnTo>
                    <a:pt x="2989" y="524"/>
                  </a:lnTo>
                  <a:lnTo>
                    <a:pt x="2996" y="527"/>
                  </a:lnTo>
                  <a:lnTo>
                    <a:pt x="3002" y="531"/>
                  </a:lnTo>
                  <a:lnTo>
                    <a:pt x="3008" y="534"/>
                  </a:lnTo>
                  <a:lnTo>
                    <a:pt x="3014" y="538"/>
                  </a:lnTo>
                  <a:lnTo>
                    <a:pt x="3020" y="541"/>
                  </a:lnTo>
                  <a:lnTo>
                    <a:pt x="3026" y="544"/>
                  </a:lnTo>
                  <a:lnTo>
                    <a:pt x="3032" y="547"/>
                  </a:lnTo>
                  <a:lnTo>
                    <a:pt x="3039" y="551"/>
                  </a:lnTo>
                  <a:lnTo>
                    <a:pt x="3045" y="554"/>
                  </a:lnTo>
                  <a:lnTo>
                    <a:pt x="3051" y="557"/>
                  </a:lnTo>
                  <a:lnTo>
                    <a:pt x="3057" y="560"/>
                  </a:lnTo>
                  <a:lnTo>
                    <a:pt x="3063" y="564"/>
                  </a:lnTo>
                  <a:lnTo>
                    <a:pt x="3070" y="567"/>
                  </a:lnTo>
                  <a:lnTo>
                    <a:pt x="3076" y="570"/>
                  </a:lnTo>
                  <a:lnTo>
                    <a:pt x="3082" y="574"/>
                  </a:lnTo>
                  <a:lnTo>
                    <a:pt x="3088" y="577"/>
                  </a:lnTo>
                  <a:lnTo>
                    <a:pt x="3094" y="580"/>
                  </a:lnTo>
                  <a:lnTo>
                    <a:pt x="3100" y="583"/>
                  </a:lnTo>
                  <a:lnTo>
                    <a:pt x="3106" y="587"/>
                  </a:lnTo>
                  <a:lnTo>
                    <a:pt x="3113" y="590"/>
                  </a:lnTo>
                  <a:lnTo>
                    <a:pt x="3119" y="593"/>
                  </a:lnTo>
                  <a:lnTo>
                    <a:pt x="3125" y="596"/>
                  </a:lnTo>
                  <a:lnTo>
                    <a:pt x="3131" y="599"/>
                  </a:lnTo>
                  <a:lnTo>
                    <a:pt x="3137" y="603"/>
                  </a:lnTo>
                  <a:lnTo>
                    <a:pt x="3143" y="606"/>
                  </a:lnTo>
                  <a:lnTo>
                    <a:pt x="3149" y="609"/>
                  </a:lnTo>
                  <a:lnTo>
                    <a:pt x="3155" y="612"/>
                  </a:lnTo>
                  <a:lnTo>
                    <a:pt x="3162" y="616"/>
                  </a:lnTo>
                  <a:lnTo>
                    <a:pt x="3168" y="619"/>
                  </a:lnTo>
                  <a:lnTo>
                    <a:pt x="3174" y="622"/>
                  </a:lnTo>
                  <a:lnTo>
                    <a:pt x="3180" y="625"/>
                  </a:lnTo>
                  <a:lnTo>
                    <a:pt x="3186" y="628"/>
                  </a:lnTo>
                  <a:lnTo>
                    <a:pt x="3193" y="632"/>
                  </a:lnTo>
                  <a:lnTo>
                    <a:pt x="3199" y="635"/>
                  </a:lnTo>
                  <a:lnTo>
                    <a:pt x="3205" y="638"/>
                  </a:lnTo>
                  <a:lnTo>
                    <a:pt x="3211" y="641"/>
                  </a:lnTo>
                  <a:lnTo>
                    <a:pt x="3217" y="644"/>
                  </a:lnTo>
                  <a:lnTo>
                    <a:pt x="3223" y="647"/>
                  </a:lnTo>
                  <a:lnTo>
                    <a:pt x="3229" y="651"/>
                  </a:lnTo>
                  <a:lnTo>
                    <a:pt x="3236" y="654"/>
                  </a:lnTo>
                  <a:lnTo>
                    <a:pt x="3242" y="657"/>
                  </a:lnTo>
                  <a:lnTo>
                    <a:pt x="3248" y="660"/>
                  </a:lnTo>
                  <a:lnTo>
                    <a:pt x="3254" y="663"/>
                  </a:lnTo>
                  <a:lnTo>
                    <a:pt x="3260" y="667"/>
                  </a:lnTo>
                  <a:lnTo>
                    <a:pt x="3266" y="670"/>
                  </a:lnTo>
                  <a:lnTo>
                    <a:pt x="3272" y="673"/>
                  </a:lnTo>
                  <a:lnTo>
                    <a:pt x="3279" y="676"/>
                  </a:lnTo>
                  <a:lnTo>
                    <a:pt x="3285" y="679"/>
                  </a:lnTo>
                  <a:lnTo>
                    <a:pt x="3291" y="682"/>
                  </a:lnTo>
                  <a:lnTo>
                    <a:pt x="3297" y="685"/>
                  </a:lnTo>
                  <a:lnTo>
                    <a:pt x="3303" y="688"/>
                  </a:lnTo>
                  <a:lnTo>
                    <a:pt x="3310" y="692"/>
                  </a:lnTo>
                  <a:lnTo>
                    <a:pt x="3316" y="695"/>
                  </a:lnTo>
                  <a:lnTo>
                    <a:pt x="3322" y="698"/>
                  </a:lnTo>
                  <a:lnTo>
                    <a:pt x="3328" y="701"/>
                  </a:lnTo>
                  <a:lnTo>
                    <a:pt x="3334" y="704"/>
                  </a:lnTo>
                  <a:lnTo>
                    <a:pt x="3340" y="707"/>
                  </a:lnTo>
                  <a:lnTo>
                    <a:pt x="3346" y="710"/>
                  </a:lnTo>
                  <a:lnTo>
                    <a:pt x="3353" y="713"/>
                  </a:lnTo>
                  <a:lnTo>
                    <a:pt x="3359" y="716"/>
                  </a:lnTo>
                  <a:lnTo>
                    <a:pt x="3365" y="719"/>
                  </a:lnTo>
                  <a:lnTo>
                    <a:pt x="3371" y="723"/>
                  </a:lnTo>
                  <a:lnTo>
                    <a:pt x="3377" y="726"/>
                  </a:lnTo>
                  <a:lnTo>
                    <a:pt x="3383" y="729"/>
                  </a:lnTo>
                  <a:lnTo>
                    <a:pt x="3389" y="732"/>
                  </a:lnTo>
                  <a:lnTo>
                    <a:pt x="3395" y="735"/>
                  </a:lnTo>
                  <a:lnTo>
                    <a:pt x="3402" y="738"/>
                  </a:lnTo>
                  <a:lnTo>
                    <a:pt x="3408" y="741"/>
                  </a:lnTo>
                  <a:lnTo>
                    <a:pt x="3414" y="744"/>
                  </a:lnTo>
                  <a:lnTo>
                    <a:pt x="3420" y="747"/>
                  </a:lnTo>
                  <a:lnTo>
                    <a:pt x="3426" y="751"/>
                  </a:lnTo>
                  <a:lnTo>
                    <a:pt x="3433" y="754"/>
                  </a:lnTo>
                  <a:lnTo>
                    <a:pt x="3439" y="757"/>
                  </a:lnTo>
                  <a:lnTo>
                    <a:pt x="3445" y="760"/>
                  </a:lnTo>
                  <a:lnTo>
                    <a:pt x="3451" y="763"/>
                  </a:lnTo>
                  <a:lnTo>
                    <a:pt x="3457" y="766"/>
                  </a:lnTo>
                  <a:lnTo>
                    <a:pt x="3463" y="769"/>
                  </a:lnTo>
                  <a:lnTo>
                    <a:pt x="3469" y="772"/>
                  </a:lnTo>
                  <a:lnTo>
                    <a:pt x="3476" y="775"/>
                  </a:lnTo>
                  <a:lnTo>
                    <a:pt x="3482" y="778"/>
                  </a:lnTo>
                  <a:lnTo>
                    <a:pt x="3488" y="781"/>
                  </a:lnTo>
                  <a:lnTo>
                    <a:pt x="3494" y="784"/>
                  </a:lnTo>
                  <a:lnTo>
                    <a:pt x="3500" y="787"/>
                  </a:lnTo>
                  <a:lnTo>
                    <a:pt x="3506" y="790"/>
                  </a:lnTo>
                  <a:lnTo>
                    <a:pt x="3512" y="793"/>
                  </a:lnTo>
                  <a:lnTo>
                    <a:pt x="3519" y="796"/>
                  </a:lnTo>
                  <a:lnTo>
                    <a:pt x="3525" y="799"/>
                  </a:lnTo>
                  <a:lnTo>
                    <a:pt x="3531" y="802"/>
                  </a:lnTo>
                  <a:lnTo>
                    <a:pt x="3537" y="805"/>
                  </a:lnTo>
                  <a:lnTo>
                    <a:pt x="3543" y="808"/>
                  </a:lnTo>
                  <a:lnTo>
                    <a:pt x="3550" y="811"/>
                  </a:lnTo>
                  <a:lnTo>
                    <a:pt x="3556" y="814"/>
                  </a:lnTo>
                  <a:lnTo>
                    <a:pt x="3562" y="817"/>
                  </a:lnTo>
                  <a:lnTo>
                    <a:pt x="3568" y="820"/>
                  </a:lnTo>
                  <a:lnTo>
                    <a:pt x="3574" y="823"/>
                  </a:lnTo>
                  <a:lnTo>
                    <a:pt x="3580" y="826"/>
                  </a:lnTo>
                  <a:lnTo>
                    <a:pt x="3586" y="829"/>
                  </a:lnTo>
                  <a:lnTo>
                    <a:pt x="3593" y="833"/>
                  </a:lnTo>
                  <a:lnTo>
                    <a:pt x="3599" y="836"/>
                  </a:lnTo>
                  <a:lnTo>
                    <a:pt x="3605" y="839"/>
                  </a:lnTo>
                  <a:lnTo>
                    <a:pt x="3611" y="842"/>
                  </a:lnTo>
                  <a:lnTo>
                    <a:pt x="3617" y="845"/>
                  </a:lnTo>
                  <a:lnTo>
                    <a:pt x="3623" y="848"/>
                  </a:lnTo>
                  <a:lnTo>
                    <a:pt x="3629" y="851"/>
                  </a:lnTo>
                  <a:lnTo>
                    <a:pt x="3635" y="854"/>
                  </a:lnTo>
                  <a:lnTo>
                    <a:pt x="3642" y="857"/>
                  </a:lnTo>
                  <a:lnTo>
                    <a:pt x="3648" y="860"/>
                  </a:lnTo>
                  <a:lnTo>
                    <a:pt x="3654" y="863"/>
                  </a:lnTo>
                  <a:lnTo>
                    <a:pt x="3660" y="865"/>
                  </a:lnTo>
                  <a:lnTo>
                    <a:pt x="3666" y="868"/>
                  </a:lnTo>
                  <a:lnTo>
                    <a:pt x="3673" y="871"/>
                  </a:lnTo>
                  <a:lnTo>
                    <a:pt x="3679" y="874"/>
                  </a:lnTo>
                  <a:lnTo>
                    <a:pt x="3685" y="877"/>
                  </a:lnTo>
                  <a:lnTo>
                    <a:pt x="3691" y="880"/>
                  </a:lnTo>
                  <a:lnTo>
                    <a:pt x="3697" y="883"/>
                  </a:lnTo>
                  <a:lnTo>
                    <a:pt x="3703" y="886"/>
                  </a:lnTo>
                  <a:lnTo>
                    <a:pt x="3709" y="889"/>
                  </a:lnTo>
                  <a:lnTo>
                    <a:pt x="3716" y="892"/>
                  </a:lnTo>
                  <a:lnTo>
                    <a:pt x="3722" y="895"/>
                  </a:lnTo>
                  <a:lnTo>
                    <a:pt x="3728" y="898"/>
                  </a:lnTo>
                  <a:lnTo>
                    <a:pt x="3734" y="901"/>
                  </a:lnTo>
                  <a:lnTo>
                    <a:pt x="3740" y="904"/>
                  </a:lnTo>
                  <a:lnTo>
                    <a:pt x="3746" y="907"/>
                  </a:lnTo>
                  <a:lnTo>
                    <a:pt x="3752" y="910"/>
                  </a:lnTo>
                  <a:lnTo>
                    <a:pt x="3759" y="913"/>
                  </a:lnTo>
                  <a:lnTo>
                    <a:pt x="3765" y="916"/>
                  </a:lnTo>
                  <a:lnTo>
                    <a:pt x="3771" y="919"/>
                  </a:lnTo>
                  <a:lnTo>
                    <a:pt x="3777" y="922"/>
                  </a:lnTo>
                  <a:lnTo>
                    <a:pt x="3783" y="925"/>
                  </a:lnTo>
                  <a:lnTo>
                    <a:pt x="3790" y="928"/>
                  </a:lnTo>
                  <a:lnTo>
                    <a:pt x="3796" y="931"/>
                  </a:lnTo>
                  <a:lnTo>
                    <a:pt x="3802" y="934"/>
                  </a:lnTo>
                  <a:lnTo>
                    <a:pt x="3808" y="937"/>
                  </a:lnTo>
                  <a:lnTo>
                    <a:pt x="3814" y="940"/>
                  </a:lnTo>
                  <a:lnTo>
                    <a:pt x="3820" y="943"/>
                  </a:lnTo>
                  <a:lnTo>
                    <a:pt x="3826" y="946"/>
                  </a:lnTo>
                  <a:lnTo>
                    <a:pt x="3833" y="949"/>
                  </a:lnTo>
                  <a:lnTo>
                    <a:pt x="3839" y="952"/>
                  </a:lnTo>
                  <a:lnTo>
                    <a:pt x="3845" y="955"/>
                  </a:lnTo>
                  <a:lnTo>
                    <a:pt x="3851" y="958"/>
                  </a:lnTo>
                  <a:lnTo>
                    <a:pt x="3857" y="960"/>
                  </a:lnTo>
                  <a:lnTo>
                    <a:pt x="3863" y="963"/>
                  </a:lnTo>
                  <a:lnTo>
                    <a:pt x="3869" y="966"/>
                  </a:lnTo>
                  <a:lnTo>
                    <a:pt x="3875" y="969"/>
                  </a:lnTo>
                  <a:lnTo>
                    <a:pt x="3882" y="972"/>
                  </a:lnTo>
                  <a:lnTo>
                    <a:pt x="3888" y="975"/>
                  </a:lnTo>
                  <a:lnTo>
                    <a:pt x="3894" y="978"/>
                  </a:lnTo>
                  <a:lnTo>
                    <a:pt x="3900" y="981"/>
                  </a:lnTo>
                  <a:lnTo>
                    <a:pt x="3906" y="984"/>
                  </a:lnTo>
                  <a:lnTo>
                    <a:pt x="3913" y="987"/>
                  </a:lnTo>
                  <a:lnTo>
                    <a:pt x="3919" y="990"/>
                  </a:lnTo>
                  <a:lnTo>
                    <a:pt x="3925" y="993"/>
                  </a:lnTo>
                  <a:lnTo>
                    <a:pt x="3931" y="995"/>
                  </a:lnTo>
                  <a:lnTo>
                    <a:pt x="3937" y="998"/>
                  </a:lnTo>
                  <a:lnTo>
                    <a:pt x="3943" y="1001"/>
                  </a:lnTo>
                  <a:lnTo>
                    <a:pt x="3949" y="1004"/>
                  </a:lnTo>
                  <a:lnTo>
                    <a:pt x="3956" y="1007"/>
                  </a:lnTo>
                  <a:lnTo>
                    <a:pt x="3962" y="1010"/>
                  </a:lnTo>
                  <a:lnTo>
                    <a:pt x="3968" y="1013"/>
                  </a:lnTo>
                  <a:lnTo>
                    <a:pt x="3974" y="1016"/>
                  </a:lnTo>
                  <a:lnTo>
                    <a:pt x="3980" y="1019"/>
                  </a:lnTo>
                  <a:lnTo>
                    <a:pt x="3986" y="1022"/>
                  </a:lnTo>
                  <a:lnTo>
                    <a:pt x="3992" y="1025"/>
                  </a:lnTo>
                  <a:lnTo>
                    <a:pt x="3999" y="1028"/>
                  </a:lnTo>
                  <a:lnTo>
                    <a:pt x="4005" y="1031"/>
                  </a:lnTo>
                  <a:lnTo>
                    <a:pt x="4011" y="1034"/>
                  </a:lnTo>
                  <a:lnTo>
                    <a:pt x="4017" y="1037"/>
                  </a:lnTo>
                  <a:lnTo>
                    <a:pt x="4023" y="1039"/>
                  </a:lnTo>
                  <a:lnTo>
                    <a:pt x="4030" y="1042"/>
                  </a:lnTo>
                  <a:lnTo>
                    <a:pt x="4036" y="1045"/>
                  </a:lnTo>
                  <a:lnTo>
                    <a:pt x="4042" y="1048"/>
                  </a:lnTo>
                  <a:lnTo>
                    <a:pt x="4048" y="1051"/>
                  </a:lnTo>
                  <a:lnTo>
                    <a:pt x="4054" y="1054"/>
                  </a:lnTo>
                  <a:lnTo>
                    <a:pt x="4060" y="1057"/>
                  </a:lnTo>
                  <a:lnTo>
                    <a:pt x="4066" y="1060"/>
                  </a:lnTo>
                  <a:lnTo>
                    <a:pt x="4073" y="1063"/>
                  </a:lnTo>
                  <a:lnTo>
                    <a:pt x="4079" y="1066"/>
                  </a:lnTo>
                  <a:lnTo>
                    <a:pt x="4085" y="1069"/>
                  </a:lnTo>
                  <a:lnTo>
                    <a:pt x="4091" y="1072"/>
                  </a:lnTo>
                  <a:lnTo>
                    <a:pt x="4097" y="1075"/>
                  </a:lnTo>
                  <a:lnTo>
                    <a:pt x="4103" y="1077"/>
                  </a:lnTo>
                  <a:lnTo>
                    <a:pt x="4109" y="1080"/>
                  </a:lnTo>
                  <a:lnTo>
                    <a:pt x="4115" y="1083"/>
                  </a:lnTo>
                  <a:lnTo>
                    <a:pt x="4122" y="1086"/>
                  </a:lnTo>
                  <a:lnTo>
                    <a:pt x="4128" y="1089"/>
                  </a:lnTo>
                  <a:lnTo>
                    <a:pt x="4134" y="1092"/>
                  </a:lnTo>
                  <a:lnTo>
                    <a:pt x="4140" y="1095"/>
                  </a:lnTo>
                  <a:lnTo>
                    <a:pt x="4146" y="1098"/>
                  </a:lnTo>
                  <a:lnTo>
                    <a:pt x="4153" y="1100"/>
                  </a:lnTo>
                  <a:lnTo>
                    <a:pt x="4159" y="1103"/>
                  </a:lnTo>
                  <a:lnTo>
                    <a:pt x="4165" y="1106"/>
                  </a:lnTo>
                  <a:lnTo>
                    <a:pt x="4171" y="1109"/>
                  </a:lnTo>
                  <a:lnTo>
                    <a:pt x="4177" y="1112"/>
                  </a:lnTo>
                  <a:lnTo>
                    <a:pt x="4183" y="1115"/>
                  </a:lnTo>
                  <a:lnTo>
                    <a:pt x="4189" y="1118"/>
                  </a:lnTo>
                  <a:lnTo>
                    <a:pt x="4196" y="1121"/>
                  </a:lnTo>
                  <a:lnTo>
                    <a:pt x="4202" y="1124"/>
                  </a:lnTo>
                  <a:lnTo>
                    <a:pt x="4208" y="1127"/>
                  </a:lnTo>
                  <a:lnTo>
                    <a:pt x="4214" y="1130"/>
                  </a:lnTo>
                  <a:lnTo>
                    <a:pt x="4220" y="1133"/>
                  </a:lnTo>
                  <a:lnTo>
                    <a:pt x="4226" y="1135"/>
                  </a:lnTo>
                  <a:lnTo>
                    <a:pt x="4232" y="1138"/>
                  </a:lnTo>
                  <a:lnTo>
                    <a:pt x="4239" y="1141"/>
                  </a:lnTo>
                  <a:lnTo>
                    <a:pt x="4245" y="1144"/>
                  </a:lnTo>
                  <a:lnTo>
                    <a:pt x="4251" y="1147"/>
                  </a:lnTo>
                  <a:lnTo>
                    <a:pt x="4257" y="1147"/>
                  </a:lnTo>
                </a:path>
              </a:pathLst>
            </a:custGeom>
            <a:noFill/>
            <a:ln w="38100" cap="flat">
              <a:solidFill>
                <a:srgbClr val="35A8B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Line 37"/>
            <p:cNvSpPr>
              <a:spLocks noChangeShapeType="1"/>
            </p:cNvSpPr>
            <p:nvPr/>
          </p:nvSpPr>
          <p:spPr bwMode="auto">
            <a:xfrm>
              <a:off x="4794733" y="2460502"/>
              <a:ext cx="1641589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Line 38"/>
            <p:cNvSpPr>
              <a:spLocks noChangeShapeType="1"/>
            </p:cNvSpPr>
            <p:nvPr/>
          </p:nvSpPr>
          <p:spPr bwMode="auto">
            <a:xfrm>
              <a:off x="4794733" y="1309191"/>
              <a:ext cx="1641589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3" name="Line 39"/>
            <p:cNvSpPr>
              <a:spLocks noChangeShapeType="1"/>
            </p:cNvSpPr>
            <p:nvPr/>
          </p:nvSpPr>
          <p:spPr bwMode="auto">
            <a:xfrm flipV="1">
              <a:off x="4808793" y="2419756"/>
              <a:ext cx="0" cy="40746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Line 40"/>
            <p:cNvSpPr>
              <a:spLocks noChangeShapeType="1"/>
            </p:cNvSpPr>
            <p:nvPr/>
          </p:nvSpPr>
          <p:spPr bwMode="auto">
            <a:xfrm flipV="1">
              <a:off x="5276570" y="2419756"/>
              <a:ext cx="0" cy="40746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5" name="Line 41"/>
            <p:cNvSpPr>
              <a:spLocks noChangeShapeType="1"/>
            </p:cNvSpPr>
            <p:nvPr/>
          </p:nvSpPr>
          <p:spPr bwMode="auto">
            <a:xfrm flipV="1">
              <a:off x="5744347" y="2419756"/>
              <a:ext cx="0" cy="40746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6" name="Line 42"/>
            <p:cNvSpPr>
              <a:spLocks noChangeShapeType="1"/>
            </p:cNvSpPr>
            <p:nvPr/>
          </p:nvSpPr>
          <p:spPr bwMode="auto">
            <a:xfrm flipV="1">
              <a:off x="6211744" y="2419756"/>
              <a:ext cx="0" cy="40746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7" name="Line 43"/>
            <p:cNvSpPr>
              <a:spLocks noChangeShapeType="1"/>
            </p:cNvSpPr>
            <p:nvPr/>
          </p:nvSpPr>
          <p:spPr bwMode="auto">
            <a:xfrm>
              <a:off x="4808793" y="1309191"/>
              <a:ext cx="0" cy="4122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8" name="Line 44"/>
            <p:cNvSpPr>
              <a:spLocks noChangeShapeType="1"/>
            </p:cNvSpPr>
            <p:nvPr/>
          </p:nvSpPr>
          <p:spPr bwMode="auto">
            <a:xfrm>
              <a:off x="5276570" y="1309191"/>
              <a:ext cx="0" cy="4122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9" name="Line 45"/>
            <p:cNvSpPr>
              <a:spLocks noChangeShapeType="1"/>
            </p:cNvSpPr>
            <p:nvPr/>
          </p:nvSpPr>
          <p:spPr bwMode="auto">
            <a:xfrm>
              <a:off x="5744347" y="1309191"/>
              <a:ext cx="0" cy="4122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0" name="Line 46"/>
            <p:cNvSpPr>
              <a:spLocks noChangeShapeType="1"/>
            </p:cNvSpPr>
            <p:nvPr/>
          </p:nvSpPr>
          <p:spPr bwMode="auto">
            <a:xfrm>
              <a:off x="6211744" y="1309191"/>
              <a:ext cx="0" cy="4122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1" name="Rectangle 47"/>
            <p:cNvSpPr>
              <a:spLocks noChangeArrowheads="1"/>
            </p:cNvSpPr>
            <p:nvPr/>
          </p:nvSpPr>
          <p:spPr bwMode="auto">
            <a:xfrm>
              <a:off x="4723992" y="2487451"/>
              <a:ext cx="1715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914400"/>
              <a:r>
                <a:rPr lang="en-US" altLang="en-US" sz="2400">
                  <a:solidFill>
                    <a:srgbClr val="262626"/>
                  </a:solidFill>
                </a:rPr>
                <a:t>0</a:t>
              </a:r>
              <a:endParaRPr lang="en-US" altLang="en-US" sz="900"/>
            </a:p>
          </p:txBody>
        </p:sp>
        <p:sp>
          <p:nvSpPr>
            <p:cNvPr id="182" name="Rectangle 48"/>
            <p:cNvSpPr>
              <a:spLocks noChangeArrowheads="1"/>
            </p:cNvSpPr>
            <p:nvPr/>
          </p:nvSpPr>
          <p:spPr bwMode="auto">
            <a:xfrm>
              <a:off x="5107909" y="2487451"/>
              <a:ext cx="3430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914400"/>
              <a:r>
                <a:rPr lang="en-US" altLang="en-US" sz="2400" dirty="0">
                  <a:solidFill>
                    <a:srgbClr val="262626"/>
                  </a:solidFill>
                </a:rPr>
                <a:t>10</a:t>
              </a:r>
              <a:endParaRPr lang="en-US" altLang="en-US" sz="900" dirty="0"/>
            </a:p>
          </p:txBody>
        </p:sp>
        <p:sp>
          <p:nvSpPr>
            <p:cNvPr id="183" name="Rectangle 49"/>
            <p:cNvSpPr>
              <a:spLocks noChangeArrowheads="1"/>
            </p:cNvSpPr>
            <p:nvPr/>
          </p:nvSpPr>
          <p:spPr bwMode="auto">
            <a:xfrm>
              <a:off x="5575306" y="2487451"/>
              <a:ext cx="3430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914400"/>
              <a:r>
                <a:rPr lang="en-US" altLang="en-US" sz="2400" dirty="0">
                  <a:solidFill>
                    <a:srgbClr val="262626"/>
                  </a:solidFill>
                </a:rPr>
                <a:t>20</a:t>
              </a:r>
              <a:endParaRPr lang="en-US" altLang="en-US" sz="900" dirty="0"/>
            </a:p>
          </p:txBody>
        </p:sp>
        <p:sp>
          <p:nvSpPr>
            <p:cNvPr id="184" name="Rectangle 50"/>
            <p:cNvSpPr>
              <a:spLocks noChangeArrowheads="1"/>
            </p:cNvSpPr>
            <p:nvPr/>
          </p:nvSpPr>
          <p:spPr bwMode="auto">
            <a:xfrm>
              <a:off x="6044983" y="2487451"/>
              <a:ext cx="3430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914400"/>
              <a:r>
                <a:rPr lang="en-US" altLang="en-US" sz="2400" dirty="0">
                  <a:solidFill>
                    <a:srgbClr val="262626"/>
                  </a:solidFill>
                </a:rPr>
                <a:t>30</a:t>
              </a:r>
              <a:endParaRPr lang="en-US" altLang="en-US" sz="900" dirty="0"/>
            </a:p>
          </p:txBody>
        </p:sp>
        <p:sp>
          <p:nvSpPr>
            <p:cNvPr id="185" name="Line 52"/>
            <p:cNvSpPr>
              <a:spLocks noChangeShapeType="1"/>
            </p:cNvSpPr>
            <p:nvPr/>
          </p:nvSpPr>
          <p:spPr bwMode="auto">
            <a:xfrm flipV="1">
              <a:off x="4794733" y="1309191"/>
              <a:ext cx="0" cy="1151312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6" name="Line 53"/>
            <p:cNvSpPr>
              <a:spLocks noChangeShapeType="1"/>
            </p:cNvSpPr>
            <p:nvPr/>
          </p:nvSpPr>
          <p:spPr bwMode="auto">
            <a:xfrm flipV="1">
              <a:off x="6436322" y="1309191"/>
              <a:ext cx="0" cy="1151312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7" name="Line 54"/>
            <p:cNvSpPr>
              <a:spLocks noChangeShapeType="1"/>
            </p:cNvSpPr>
            <p:nvPr/>
          </p:nvSpPr>
          <p:spPr bwMode="auto">
            <a:xfrm>
              <a:off x="4794733" y="2408385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8" name="Line 55"/>
            <p:cNvSpPr>
              <a:spLocks noChangeShapeType="1"/>
            </p:cNvSpPr>
            <p:nvPr/>
          </p:nvSpPr>
          <p:spPr bwMode="auto">
            <a:xfrm>
              <a:off x="4794733" y="1884846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9" name="Line 56"/>
            <p:cNvSpPr>
              <a:spLocks noChangeShapeType="1"/>
            </p:cNvSpPr>
            <p:nvPr/>
          </p:nvSpPr>
          <p:spPr bwMode="auto">
            <a:xfrm>
              <a:off x="4794733" y="1361781"/>
              <a:ext cx="3306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0" name="Line 57"/>
            <p:cNvSpPr>
              <a:spLocks noChangeShapeType="1"/>
            </p:cNvSpPr>
            <p:nvPr/>
          </p:nvSpPr>
          <p:spPr bwMode="auto">
            <a:xfrm flipH="1">
              <a:off x="6403642" y="2408385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1" name="Line 58"/>
            <p:cNvSpPr>
              <a:spLocks noChangeShapeType="1"/>
            </p:cNvSpPr>
            <p:nvPr/>
          </p:nvSpPr>
          <p:spPr bwMode="auto">
            <a:xfrm flipH="1">
              <a:off x="6403642" y="1884846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Line 59"/>
            <p:cNvSpPr>
              <a:spLocks noChangeShapeType="1"/>
            </p:cNvSpPr>
            <p:nvPr/>
          </p:nvSpPr>
          <p:spPr bwMode="auto">
            <a:xfrm flipH="1">
              <a:off x="6403642" y="1361781"/>
              <a:ext cx="32680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Rectangle 60"/>
            <p:cNvSpPr>
              <a:spLocks noChangeArrowheads="1"/>
            </p:cNvSpPr>
            <p:nvPr/>
          </p:nvSpPr>
          <p:spPr bwMode="auto">
            <a:xfrm>
              <a:off x="4492630" y="2206023"/>
              <a:ext cx="2741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defTabSz="914400"/>
              <a:r>
                <a:rPr lang="en-US" altLang="en-US" sz="2400" dirty="0">
                  <a:solidFill>
                    <a:srgbClr val="262626"/>
                  </a:solidFill>
                </a:rPr>
                <a:t>-1</a:t>
              </a:r>
              <a:endParaRPr lang="en-US" altLang="en-US" sz="900" dirty="0"/>
            </a:p>
          </p:txBody>
        </p:sp>
        <p:sp>
          <p:nvSpPr>
            <p:cNvPr id="194" name="Rectangle 61"/>
            <p:cNvSpPr>
              <a:spLocks noChangeArrowheads="1"/>
            </p:cNvSpPr>
            <p:nvPr/>
          </p:nvSpPr>
          <p:spPr bwMode="auto">
            <a:xfrm>
              <a:off x="4595221" y="1699429"/>
              <a:ext cx="1715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defTabSz="914400"/>
              <a:r>
                <a:rPr lang="en-US" altLang="en-US" sz="2400">
                  <a:solidFill>
                    <a:srgbClr val="262626"/>
                  </a:solidFill>
                </a:rPr>
                <a:t>0</a:t>
              </a:r>
              <a:endParaRPr lang="en-US" altLang="en-US" sz="900"/>
            </a:p>
          </p:txBody>
        </p:sp>
        <p:sp>
          <p:nvSpPr>
            <p:cNvPr id="195" name="Rectangle 62"/>
            <p:cNvSpPr>
              <a:spLocks noChangeArrowheads="1"/>
            </p:cNvSpPr>
            <p:nvPr/>
          </p:nvSpPr>
          <p:spPr bwMode="auto">
            <a:xfrm>
              <a:off x="4595221" y="1195484"/>
              <a:ext cx="1715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defTabSz="914400"/>
              <a:r>
                <a:rPr lang="en-US" altLang="en-US" sz="2400" dirty="0">
                  <a:solidFill>
                    <a:srgbClr val="262626"/>
                  </a:solidFill>
                </a:rPr>
                <a:t>1</a:t>
              </a:r>
              <a:endParaRPr lang="en-US" altLang="en-US" sz="900" dirty="0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auto">
            <a:xfrm>
              <a:off x="4808793" y="1373626"/>
              <a:ext cx="1617648" cy="519748"/>
            </a:xfrm>
            <a:custGeom>
              <a:avLst/>
              <a:gdLst>
                <a:gd name="T0" fmla="*/ 62 w 4257"/>
                <a:gd name="T1" fmla="*/ 0 h 1097"/>
                <a:gd name="T2" fmla="*/ 130 w 4257"/>
                <a:gd name="T3" fmla="*/ 0 h 1097"/>
                <a:gd name="T4" fmla="*/ 197 w 4257"/>
                <a:gd name="T5" fmla="*/ 0 h 1097"/>
                <a:gd name="T6" fmla="*/ 265 w 4257"/>
                <a:gd name="T7" fmla="*/ 0 h 1097"/>
                <a:gd name="T8" fmla="*/ 332 w 4257"/>
                <a:gd name="T9" fmla="*/ 0 h 1097"/>
                <a:gd name="T10" fmla="*/ 400 w 4257"/>
                <a:gd name="T11" fmla="*/ 0 h 1097"/>
                <a:gd name="T12" fmla="*/ 468 w 4257"/>
                <a:gd name="T13" fmla="*/ 0 h 1097"/>
                <a:gd name="T14" fmla="*/ 536 w 4257"/>
                <a:gd name="T15" fmla="*/ 0 h 1097"/>
                <a:gd name="T16" fmla="*/ 603 w 4257"/>
                <a:gd name="T17" fmla="*/ 1 h 1097"/>
                <a:gd name="T18" fmla="*/ 671 w 4257"/>
                <a:gd name="T19" fmla="*/ 2 h 1097"/>
                <a:gd name="T20" fmla="*/ 739 w 4257"/>
                <a:gd name="T21" fmla="*/ 3 h 1097"/>
                <a:gd name="T22" fmla="*/ 806 w 4257"/>
                <a:gd name="T23" fmla="*/ 5 h 1097"/>
                <a:gd name="T24" fmla="*/ 874 w 4257"/>
                <a:gd name="T25" fmla="*/ 7 h 1097"/>
                <a:gd name="T26" fmla="*/ 942 w 4257"/>
                <a:gd name="T27" fmla="*/ 11 h 1097"/>
                <a:gd name="T28" fmla="*/ 1009 w 4257"/>
                <a:gd name="T29" fmla="*/ 15 h 1097"/>
                <a:gd name="T30" fmla="*/ 1077 w 4257"/>
                <a:gd name="T31" fmla="*/ 20 h 1097"/>
                <a:gd name="T32" fmla="*/ 1145 w 4257"/>
                <a:gd name="T33" fmla="*/ 25 h 1097"/>
                <a:gd name="T34" fmla="*/ 1213 w 4257"/>
                <a:gd name="T35" fmla="*/ 32 h 1097"/>
                <a:gd name="T36" fmla="*/ 1280 w 4257"/>
                <a:gd name="T37" fmla="*/ 40 h 1097"/>
                <a:gd name="T38" fmla="*/ 1348 w 4257"/>
                <a:gd name="T39" fmla="*/ 49 h 1097"/>
                <a:gd name="T40" fmla="*/ 1415 w 4257"/>
                <a:gd name="T41" fmla="*/ 61 h 1097"/>
                <a:gd name="T42" fmla="*/ 1483 w 4257"/>
                <a:gd name="T43" fmla="*/ 75 h 1097"/>
                <a:gd name="T44" fmla="*/ 1551 w 4257"/>
                <a:gd name="T45" fmla="*/ 90 h 1097"/>
                <a:gd name="T46" fmla="*/ 1619 w 4257"/>
                <a:gd name="T47" fmla="*/ 106 h 1097"/>
                <a:gd name="T48" fmla="*/ 1686 w 4257"/>
                <a:gd name="T49" fmla="*/ 124 h 1097"/>
                <a:gd name="T50" fmla="*/ 1754 w 4257"/>
                <a:gd name="T51" fmla="*/ 145 h 1097"/>
                <a:gd name="T52" fmla="*/ 1822 w 4257"/>
                <a:gd name="T53" fmla="*/ 170 h 1097"/>
                <a:gd name="T54" fmla="*/ 1889 w 4257"/>
                <a:gd name="T55" fmla="*/ 197 h 1097"/>
                <a:gd name="T56" fmla="*/ 1957 w 4257"/>
                <a:gd name="T57" fmla="*/ 227 h 1097"/>
                <a:gd name="T58" fmla="*/ 2025 w 4257"/>
                <a:gd name="T59" fmla="*/ 258 h 1097"/>
                <a:gd name="T60" fmla="*/ 2092 w 4257"/>
                <a:gd name="T61" fmla="*/ 293 h 1097"/>
                <a:gd name="T62" fmla="*/ 2159 w 4257"/>
                <a:gd name="T63" fmla="*/ 330 h 1097"/>
                <a:gd name="T64" fmla="*/ 2226 w 4257"/>
                <a:gd name="T65" fmla="*/ 372 h 1097"/>
                <a:gd name="T66" fmla="*/ 2294 w 4257"/>
                <a:gd name="T67" fmla="*/ 416 h 1097"/>
                <a:gd name="T68" fmla="*/ 2362 w 4257"/>
                <a:gd name="T69" fmla="*/ 457 h 1097"/>
                <a:gd name="T70" fmla="*/ 2429 w 4257"/>
                <a:gd name="T71" fmla="*/ 495 h 1097"/>
                <a:gd name="T72" fmla="*/ 2497 w 4257"/>
                <a:gd name="T73" fmla="*/ 531 h 1097"/>
                <a:gd name="T74" fmla="*/ 2565 w 4257"/>
                <a:gd name="T75" fmla="*/ 570 h 1097"/>
                <a:gd name="T76" fmla="*/ 2633 w 4257"/>
                <a:gd name="T77" fmla="*/ 610 h 1097"/>
                <a:gd name="T78" fmla="*/ 2700 w 4257"/>
                <a:gd name="T79" fmla="*/ 650 h 1097"/>
                <a:gd name="T80" fmla="*/ 2768 w 4257"/>
                <a:gd name="T81" fmla="*/ 688 h 1097"/>
                <a:gd name="T82" fmla="*/ 2836 w 4257"/>
                <a:gd name="T83" fmla="*/ 721 h 1097"/>
                <a:gd name="T84" fmla="*/ 2903 w 4257"/>
                <a:gd name="T85" fmla="*/ 753 h 1097"/>
                <a:gd name="T86" fmla="*/ 2971 w 4257"/>
                <a:gd name="T87" fmla="*/ 784 h 1097"/>
                <a:gd name="T88" fmla="*/ 3039 w 4257"/>
                <a:gd name="T89" fmla="*/ 817 h 1097"/>
                <a:gd name="T90" fmla="*/ 3106 w 4257"/>
                <a:gd name="T91" fmla="*/ 849 h 1097"/>
                <a:gd name="T92" fmla="*/ 3174 w 4257"/>
                <a:gd name="T93" fmla="*/ 879 h 1097"/>
                <a:gd name="T94" fmla="*/ 3242 w 4257"/>
                <a:gd name="T95" fmla="*/ 905 h 1097"/>
                <a:gd name="T96" fmla="*/ 3310 w 4257"/>
                <a:gd name="T97" fmla="*/ 927 h 1097"/>
                <a:gd name="T98" fmla="*/ 3377 w 4257"/>
                <a:gd name="T99" fmla="*/ 949 h 1097"/>
                <a:gd name="T100" fmla="*/ 3445 w 4257"/>
                <a:gd name="T101" fmla="*/ 971 h 1097"/>
                <a:gd name="T102" fmla="*/ 3512 w 4257"/>
                <a:gd name="T103" fmla="*/ 993 h 1097"/>
                <a:gd name="T104" fmla="*/ 3580 w 4257"/>
                <a:gd name="T105" fmla="*/ 1013 h 1097"/>
                <a:gd name="T106" fmla="*/ 3648 w 4257"/>
                <a:gd name="T107" fmla="*/ 1030 h 1097"/>
                <a:gd name="T108" fmla="*/ 3716 w 4257"/>
                <a:gd name="T109" fmla="*/ 1043 h 1097"/>
                <a:gd name="T110" fmla="*/ 3783 w 4257"/>
                <a:gd name="T111" fmla="*/ 1054 h 1097"/>
                <a:gd name="T112" fmla="*/ 3851 w 4257"/>
                <a:gd name="T113" fmla="*/ 1065 h 1097"/>
                <a:gd name="T114" fmla="*/ 3919 w 4257"/>
                <a:gd name="T115" fmla="*/ 1075 h 1097"/>
                <a:gd name="T116" fmla="*/ 3986 w 4257"/>
                <a:gd name="T117" fmla="*/ 1085 h 1097"/>
                <a:gd name="T118" fmla="*/ 4054 w 4257"/>
                <a:gd name="T119" fmla="*/ 1092 h 1097"/>
                <a:gd name="T120" fmla="*/ 4122 w 4257"/>
                <a:gd name="T121" fmla="*/ 1096 h 1097"/>
                <a:gd name="T122" fmla="*/ 4189 w 4257"/>
                <a:gd name="T123" fmla="*/ 1097 h 1097"/>
                <a:gd name="T124" fmla="*/ 4257 w 4257"/>
                <a:gd name="T125" fmla="*/ 1096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7" h="1097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11" y="0"/>
                  </a:lnTo>
                  <a:lnTo>
                    <a:pt x="117" y="0"/>
                  </a:lnTo>
                  <a:lnTo>
                    <a:pt x="123" y="0"/>
                  </a:lnTo>
                  <a:lnTo>
                    <a:pt x="130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0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9" y="0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09" y="0"/>
                  </a:lnTo>
                  <a:lnTo>
                    <a:pt x="215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0"/>
                  </a:lnTo>
                  <a:lnTo>
                    <a:pt x="314" y="0"/>
                  </a:lnTo>
                  <a:lnTo>
                    <a:pt x="320" y="0"/>
                  </a:lnTo>
                  <a:lnTo>
                    <a:pt x="326" y="0"/>
                  </a:lnTo>
                  <a:lnTo>
                    <a:pt x="332" y="0"/>
                  </a:lnTo>
                  <a:lnTo>
                    <a:pt x="338" y="0"/>
                  </a:lnTo>
                  <a:lnTo>
                    <a:pt x="345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70" y="0"/>
                  </a:lnTo>
                  <a:lnTo>
                    <a:pt x="376" y="0"/>
                  </a:lnTo>
                  <a:lnTo>
                    <a:pt x="382" y="0"/>
                  </a:lnTo>
                  <a:lnTo>
                    <a:pt x="388" y="0"/>
                  </a:lnTo>
                  <a:lnTo>
                    <a:pt x="394" y="0"/>
                  </a:lnTo>
                  <a:lnTo>
                    <a:pt x="400" y="0"/>
                  </a:lnTo>
                  <a:lnTo>
                    <a:pt x="406" y="0"/>
                  </a:lnTo>
                  <a:lnTo>
                    <a:pt x="412" y="0"/>
                  </a:lnTo>
                  <a:lnTo>
                    <a:pt x="419" y="0"/>
                  </a:lnTo>
                  <a:lnTo>
                    <a:pt x="425" y="0"/>
                  </a:lnTo>
                  <a:lnTo>
                    <a:pt x="431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5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3" y="0"/>
                  </a:lnTo>
                  <a:lnTo>
                    <a:pt x="499" y="0"/>
                  </a:lnTo>
                  <a:lnTo>
                    <a:pt x="505" y="0"/>
                  </a:lnTo>
                  <a:lnTo>
                    <a:pt x="511" y="0"/>
                  </a:lnTo>
                  <a:lnTo>
                    <a:pt x="517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6" y="0"/>
                  </a:lnTo>
                  <a:lnTo>
                    <a:pt x="542" y="0"/>
                  </a:lnTo>
                  <a:lnTo>
                    <a:pt x="548" y="0"/>
                  </a:lnTo>
                  <a:lnTo>
                    <a:pt x="554" y="0"/>
                  </a:lnTo>
                  <a:lnTo>
                    <a:pt x="560" y="0"/>
                  </a:lnTo>
                  <a:lnTo>
                    <a:pt x="566" y="0"/>
                  </a:lnTo>
                  <a:lnTo>
                    <a:pt x="572" y="1"/>
                  </a:lnTo>
                  <a:lnTo>
                    <a:pt x="578" y="1"/>
                  </a:lnTo>
                  <a:lnTo>
                    <a:pt x="585" y="1"/>
                  </a:lnTo>
                  <a:lnTo>
                    <a:pt x="591" y="1"/>
                  </a:lnTo>
                  <a:lnTo>
                    <a:pt x="597" y="1"/>
                  </a:lnTo>
                  <a:lnTo>
                    <a:pt x="603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2" y="1"/>
                  </a:lnTo>
                  <a:lnTo>
                    <a:pt x="628" y="2"/>
                  </a:lnTo>
                  <a:lnTo>
                    <a:pt x="634" y="2"/>
                  </a:lnTo>
                  <a:lnTo>
                    <a:pt x="640" y="2"/>
                  </a:lnTo>
                  <a:lnTo>
                    <a:pt x="646" y="2"/>
                  </a:lnTo>
                  <a:lnTo>
                    <a:pt x="652" y="2"/>
                  </a:lnTo>
                  <a:lnTo>
                    <a:pt x="659" y="2"/>
                  </a:lnTo>
                  <a:lnTo>
                    <a:pt x="665" y="2"/>
                  </a:lnTo>
                  <a:lnTo>
                    <a:pt x="671" y="2"/>
                  </a:lnTo>
                  <a:lnTo>
                    <a:pt x="677" y="2"/>
                  </a:lnTo>
                  <a:lnTo>
                    <a:pt x="683" y="2"/>
                  </a:lnTo>
                  <a:lnTo>
                    <a:pt x="689" y="2"/>
                  </a:lnTo>
                  <a:lnTo>
                    <a:pt x="695" y="3"/>
                  </a:lnTo>
                  <a:lnTo>
                    <a:pt x="702" y="3"/>
                  </a:lnTo>
                  <a:lnTo>
                    <a:pt x="708" y="3"/>
                  </a:lnTo>
                  <a:lnTo>
                    <a:pt x="714" y="3"/>
                  </a:lnTo>
                  <a:lnTo>
                    <a:pt x="720" y="3"/>
                  </a:lnTo>
                  <a:lnTo>
                    <a:pt x="726" y="3"/>
                  </a:lnTo>
                  <a:lnTo>
                    <a:pt x="733" y="3"/>
                  </a:lnTo>
                  <a:lnTo>
                    <a:pt x="739" y="3"/>
                  </a:lnTo>
                  <a:lnTo>
                    <a:pt x="745" y="3"/>
                  </a:lnTo>
                  <a:lnTo>
                    <a:pt x="751" y="3"/>
                  </a:lnTo>
                  <a:lnTo>
                    <a:pt x="757" y="4"/>
                  </a:lnTo>
                  <a:lnTo>
                    <a:pt x="763" y="4"/>
                  </a:lnTo>
                  <a:lnTo>
                    <a:pt x="769" y="4"/>
                  </a:lnTo>
                  <a:lnTo>
                    <a:pt x="776" y="4"/>
                  </a:lnTo>
                  <a:lnTo>
                    <a:pt x="782" y="4"/>
                  </a:lnTo>
                  <a:lnTo>
                    <a:pt x="788" y="5"/>
                  </a:lnTo>
                  <a:lnTo>
                    <a:pt x="794" y="5"/>
                  </a:lnTo>
                  <a:lnTo>
                    <a:pt x="800" y="5"/>
                  </a:lnTo>
                  <a:lnTo>
                    <a:pt x="806" y="5"/>
                  </a:lnTo>
                  <a:lnTo>
                    <a:pt x="812" y="5"/>
                  </a:lnTo>
                  <a:lnTo>
                    <a:pt x="818" y="5"/>
                  </a:lnTo>
                  <a:lnTo>
                    <a:pt x="825" y="6"/>
                  </a:lnTo>
                  <a:lnTo>
                    <a:pt x="831" y="6"/>
                  </a:lnTo>
                  <a:lnTo>
                    <a:pt x="837" y="6"/>
                  </a:lnTo>
                  <a:lnTo>
                    <a:pt x="843" y="6"/>
                  </a:lnTo>
                  <a:lnTo>
                    <a:pt x="850" y="6"/>
                  </a:lnTo>
                  <a:lnTo>
                    <a:pt x="856" y="6"/>
                  </a:lnTo>
                  <a:lnTo>
                    <a:pt x="862" y="7"/>
                  </a:lnTo>
                  <a:lnTo>
                    <a:pt x="868" y="7"/>
                  </a:lnTo>
                  <a:lnTo>
                    <a:pt x="874" y="7"/>
                  </a:lnTo>
                  <a:lnTo>
                    <a:pt x="880" y="8"/>
                  </a:lnTo>
                  <a:lnTo>
                    <a:pt x="886" y="8"/>
                  </a:lnTo>
                  <a:lnTo>
                    <a:pt x="892" y="8"/>
                  </a:lnTo>
                  <a:lnTo>
                    <a:pt x="899" y="8"/>
                  </a:lnTo>
                  <a:lnTo>
                    <a:pt x="905" y="9"/>
                  </a:lnTo>
                  <a:lnTo>
                    <a:pt x="911" y="9"/>
                  </a:lnTo>
                  <a:lnTo>
                    <a:pt x="917" y="9"/>
                  </a:lnTo>
                  <a:lnTo>
                    <a:pt x="923" y="9"/>
                  </a:lnTo>
                  <a:lnTo>
                    <a:pt x="929" y="10"/>
                  </a:lnTo>
                  <a:lnTo>
                    <a:pt x="935" y="10"/>
                  </a:lnTo>
                  <a:lnTo>
                    <a:pt x="942" y="11"/>
                  </a:lnTo>
                  <a:lnTo>
                    <a:pt x="948" y="11"/>
                  </a:lnTo>
                  <a:lnTo>
                    <a:pt x="954" y="11"/>
                  </a:lnTo>
                  <a:lnTo>
                    <a:pt x="960" y="11"/>
                  </a:lnTo>
                  <a:lnTo>
                    <a:pt x="966" y="12"/>
                  </a:lnTo>
                  <a:lnTo>
                    <a:pt x="973" y="12"/>
                  </a:lnTo>
                  <a:lnTo>
                    <a:pt x="979" y="12"/>
                  </a:lnTo>
                  <a:lnTo>
                    <a:pt x="985" y="13"/>
                  </a:lnTo>
                  <a:lnTo>
                    <a:pt x="991" y="13"/>
                  </a:lnTo>
                  <a:lnTo>
                    <a:pt x="997" y="14"/>
                  </a:lnTo>
                  <a:lnTo>
                    <a:pt x="1003" y="14"/>
                  </a:lnTo>
                  <a:lnTo>
                    <a:pt x="1009" y="15"/>
                  </a:lnTo>
                  <a:lnTo>
                    <a:pt x="1016" y="15"/>
                  </a:lnTo>
                  <a:lnTo>
                    <a:pt x="1022" y="15"/>
                  </a:lnTo>
                  <a:lnTo>
                    <a:pt x="1028" y="16"/>
                  </a:lnTo>
                  <a:lnTo>
                    <a:pt x="1034" y="16"/>
                  </a:lnTo>
                  <a:lnTo>
                    <a:pt x="1040" y="17"/>
                  </a:lnTo>
                  <a:lnTo>
                    <a:pt x="1046" y="17"/>
                  </a:lnTo>
                  <a:lnTo>
                    <a:pt x="1052" y="18"/>
                  </a:lnTo>
                  <a:lnTo>
                    <a:pt x="1058" y="18"/>
                  </a:lnTo>
                  <a:lnTo>
                    <a:pt x="1065" y="18"/>
                  </a:lnTo>
                  <a:lnTo>
                    <a:pt x="1071" y="19"/>
                  </a:lnTo>
                  <a:lnTo>
                    <a:pt x="1077" y="20"/>
                  </a:lnTo>
                  <a:lnTo>
                    <a:pt x="1083" y="20"/>
                  </a:lnTo>
                  <a:lnTo>
                    <a:pt x="1090" y="21"/>
                  </a:lnTo>
                  <a:lnTo>
                    <a:pt x="1096" y="21"/>
                  </a:lnTo>
                  <a:lnTo>
                    <a:pt x="1102" y="21"/>
                  </a:lnTo>
                  <a:lnTo>
                    <a:pt x="1108" y="22"/>
                  </a:lnTo>
                  <a:lnTo>
                    <a:pt x="1114" y="23"/>
                  </a:lnTo>
                  <a:lnTo>
                    <a:pt x="1120" y="23"/>
                  </a:lnTo>
                  <a:lnTo>
                    <a:pt x="1126" y="24"/>
                  </a:lnTo>
                  <a:lnTo>
                    <a:pt x="1132" y="24"/>
                  </a:lnTo>
                  <a:lnTo>
                    <a:pt x="1139" y="25"/>
                  </a:lnTo>
                  <a:lnTo>
                    <a:pt x="1145" y="25"/>
                  </a:lnTo>
                  <a:lnTo>
                    <a:pt x="1151" y="26"/>
                  </a:lnTo>
                  <a:lnTo>
                    <a:pt x="1157" y="26"/>
                  </a:lnTo>
                  <a:lnTo>
                    <a:pt x="1163" y="27"/>
                  </a:lnTo>
                  <a:lnTo>
                    <a:pt x="1169" y="27"/>
                  </a:lnTo>
                  <a:lnTo>
                    <a:pt x="1175" y="28"/>
                  </a:lnTo>
                  <a:lnTo>
                    <a:pt x="1182" y="29"/>
                  </a:lnTo>
                  <a:lnTo>
                    <a:pt x="1188" y="29"/>
                  </a:lnTo>
                  <a:lnTo>
                    <a:pt x="1194" y="30"/>
                  </a:lnTo>
                  <a:lnTo>
                    <a:pt x="1200" y="30"/>
                  </a:lnTo>
                  <a:lnTo>
                    <a:pt x="1206" y="31"/>
                  </a:lnTo>
                  <a:lnTo>
                    <a:pt x="1213" y="32"/>
                  </a:lnTo>
                  <a:lnTo>
                    <a:pt x="1219" y="33"/>
                  </a:lnTo>
                  <a:lnTo>
                    <a:pt x="1225" y="33"/>
                  </a:lnTo>
                  <a:lnTo>
                    <a:pt x="1231" y="34"/>
                  </a:lnTo>
                  <a:lnTo>
                    <a:pt x="1237" y="35"/>
                  </a:lnTo>
                  <a:lnTo>
                    <a:pt x="1243" y="35"/>
                  </a:lnTo>
                  <a:lnTo>
                    <a:pt x="1249" y="36"/>
                  </a:lnTo>
                  <a:lnTo>
                    <a:pt x="1256" y="37"/>
                  </a:lnTo>
                  <a:lnTo>
                    <a:pt x="1262" y="38"/>
                  </a:lnTo>
                  <a:lnTo>
                    <a:pt x="1268" y="38"/>
                  </a:lnTo>
                  <a:lnTo>
                    <a:pt x="1274" y="39"/>
                  </a:lnTo>
                  <a:lnTo>
                    <a:pt x="1280" y="40"/>
                  </a:lnTo>
                  <a:lnTo>
                    <a:pt x="1286" y="41"/>
                  </a:lnTo>
                  <a:lnTo>
                    <a:pt x="1292" y="41"/>
                  </a:lnTo>
                  <a:lnTo>
                    <a:pt x="1298" y="42"/>
                  </a:lnTo>
                  <a:lnTo>
                    <a:pt x="1305" y="43"/>
                  </a:lnTo>
                  <a:lnTo>
                    <a:pt x="1311" y="44"/>
                  </a:lnTo>
                  <a:lnTo>
                    <a:pt x="1317" y="45"/>
                  </a:lnTo>
                  <a:lnTo>
                    <a:pt x="1323" y="45"/>
                  </a:lnTo>
                  <a:lnTo>
                    <a:pt x="1330" y="47"/>
                  </a:lnTo>
                  <a:lnTo>
                    <a:pt x="1336" y="47"/>
                  </a:lnTo>
                  <a:lnTo>
                    <a:pt x="1342" y="48"/>
                  </a:lnTo>
                  <a:lnTo>
                    <a:pt x="1348" y="49"/>
                  </a:lnTo>
                  <a:lnTo>
                    <a:pt x="1354" y="50"/>
                  </a:lnTo>
                  <a:lnTo>
                    <a:pt x="1360" y="51"/>
                  </a:lnTo>
                  <a:lnTo>
                    <a:pt x="1366" y="52"/>
                  </a:lnTo>
                  <a:lnTo>
                    <a:pt x="1372" y="53"/>
                  </a:lnTo>
                  <a:lnTo>
                    <a:pt x="1379" y="54"/>
                  </a:lnTo>
                  <a:lnTo>
                    <a:pt x="1385" y="56"/>
                  </a:lnTo>
                  <a:lnTo>
                    <a:pt x="1391" y="57"/>
                  </a:lnTo>
                  <a:lnTo>
                    <a:pt x="1397" y="57"/>
                  </a:lnTo>
                  <a:lnTo>
                    <a:pt x="1403" y="59"/>
                  </a:lnTo>
                  <a:lnTo>
                    <a:pt x="1409" y="60"/>
                  </a:lnTo>
                  <a:lnTo>
                    <a:pt x="1415" y="61"/>
                  </a:lnTo>
                  <a:lnTo>
                    <a:pt x="1422" y="62"/>
                  </a:lnTo>
                  <a:lnTo>
                    <a:pt x="1428" y="63"/>
                  </a:lnTo>
                  <a:lnTo>
                    <a:pt x="1434" y="65"/>
                  </a:lnTo>
                  <a:lnTo>
                    <a:pt x="1440" y="66"/>
                  </a:lnTo>
                  <a:lnTo>
                    <a:pt x="1446" y="67"/>
                  </a:lnTo>
                  <a:lnTo>
                    <a:pt x="1453" y="68"/>
                  </a:lnTo>
                  <a:lnTo>
                    <a:pt x="1459" y="69"/>
                  </a:lnTo>
                  <a:lnTo>
                    <a:pt x="1465" y="71"/>
                  </a:lnTo>
                  <a:lnTo>
                    <a:pt x="1471" y="72"/>
                  </a:lnTo>
                  <a:lnTo>
                    <a:pt x="1477" y="73"/>
                  </a:lnTo>
                  <a:lnTo>
                    <a:pt x="1483" y="75"/>
                  </a:lnTo>
                  <a:lnTo>
                    <a:pt x="1489" y="76"/>
                  </a:lnTo>
                  <a:lnTo>
                    <a:pt x="1496" y="77"/>
                  </a:lnTo>
                  <a:lnTo>
                    <a:pt x="1502" y="78"/>
                  </a:lnTo>
                  <a:lnTo>
                    <a:pt x="1508" y="80"/>
                  </a:lnTo>
                  <a:lnTo>
                    <a:pt x="1514" y="81"/>
                  </a:lnTo>
                  <a:lnTo>
                    <a:pt x="1520" y="83"/>
                  </a:lnTo>
                  <a:lnTo>
                    <a:pt x="1526" y="84"/>
                  </a:lnTo>
                  <a:lnTo>
                    <a:pt x="1532" y="85"/>
                  </a:lnTo>
                  <a:lnTo>
                    <a:pt x="1538" y="87"/>
                  </a:lnTo>
                  <a:lnTo>
                    <a:pt x="1545" y="88"/>
                  </a:lnTo>
                  <a:lnTo>
                    <a:pt x="1551" y="90"/>
                  </a:lnTo>
                  <a:lnTo>
                    <a:pt x="1557" y="91"/>
                  </a:lnTo>
                  <a:lnTo>
                    <a:pt x="1563" y="92"/>
                  </a:lnTo>
                  <a:lnTo>
                    <a:pt x="1570" y="94"/>
                  </a:lnTo>
                  <a:lnTo>
                    <a:pt x="1576" y="95"/>
                  </a:lnTo>
                  <a:lnTo>
                    <a:pt x="1582" y="97"/>
                  </a:lnTo>
                  <a:lnTo>
                    <a:pt x="1588" y="98"/>
                  </a:lnTo>
                  <a:lnTo>
                    <a:pt x="1594" y="100"/>
                  </a:lnTo>
                  <a:lnTo>
                    <a:pt x="1600" y="101"/>
                  </a:lnTo>
                  <a:lnTo>
                    <a:pt x="1606" y="103"/>
                  </a:lnTo>
                  <a:lnTo>
                    <a:pt x="1612" y="104"/>
                  </a:lnTo>
                  <a:lnTo>
                    <a:pt x="1619" y="106"/>
                  </a:lnTo>
                  <a:lnTo>
                    <a:pt x="1625" y="107"/>
                  </a:lnTo>
                  <a:lnTo>
                    <a:pt x="1631" y="109"/>
                  </a:lnTo>
                  <a:lnTo>
                    <a:pt x="1637" y="111"/>
                  </a:lnTo>
                  <a:lnTo>
                    <a:pt x="1643" y="112"/>
                  </a:lnTo>
                  <a:lnTo>
                    <a:pt x="1649" y="114"/>
                  </a:lnTo>
                  <a:lnTo>
                    <a:pt x="1655" y="116"/>
                  </a:lnTo>
                  <a:lnTo>
                    <a:pt x="1662" y="117"/>
                  </a:lnTo>
                  <a:lnTo>
                    <a:pt x="1668" y="119"/>
                  </a:lnTo>
                  <a:lnTo>
                    <a:pt x="1674" y="120"/>
                  </a:lnTo>
                  <a:lnTo>
                    <a:pt x="1680" y="122"/>
                  </a:lnTo>
                  <a:lnTo>
                    <a:pt x="1686" y="124"/>
                  </a:lnTo>
                  <a:lnTo>
                    <a:pt x="1693" y="126"/>
                  </a:lnTo>
                  <a:lnTo>
                    <a:pt x="1699" y="128"/>
                  </a:lnTo>
                  <a:lnTo>
                    <a:pt x="1705" y="129"/>
                  </a:lnTo>
                  <a:lnTo>
                    <a:pt x="1711" y="131"/>
                  </a:lnTo>
                  <a:lnTo>
                    <a:pt x="1717" y="133"/>
                  </a:lnTo>
                  <a:lnTo>
                    <a:pt x="1723" y="135"/>
                  </a:lnTo>
                  <a:lnTo>
                    <a:pt x="1729" y="137"/>
                  </a:lnTo>
                  <a:lnTo>
                    <a:pt x="1736" y="139"/>
                  </a:lnTo>
                  <a:lnTo>
                    <a:pt x="1742" y="141"/>
                  </a:lnTo>
                  <a:lnTo>
                    <a:pt x="1748" y="143"/>
                  </a:lnTo>
                  <a:lnTo>
                    <a:pt x="1754" y="145"/>
                  </a:lnTo>
                  <a:lnTo>
                    <a:pt x="1760" y="147"/>
                  </a:lnTo>
                  <a:lnTo>
                    <a:pt x="1766" y="150"/>
                  </a:lnTo>
                  <a:lnTo>
                    <a:pt x="1772" y="152"/>
                  </a:lnTo>
                  <a:lnTo>
                    <a:pt x="1778" y="154"/>
                  </a:lnTo>
                  <a:lnTo>
                    <a:pt x="1785" y="156"/>
                  </a:lnTo>
                  <a:lnTo>
                    <a:pt x="1791" y="158"/>
                  </a:lnTo>
                  <a:lnTo>
                    <a:pt x="1797" y="161"/>
                  </a:lnTo>
                  <a:lnTo>
                    <a:pt x="1803" y="163"/>
                  </a:lnTo>
                  <a:lnTo>
                    <a:pt x="1810" y="165"/>
                  </a:lnTo>
                  <a:lnTo>
                    <a:pt x="1816" y="168"/>
                  </a:lnTo>
                  <a:lnTo>
                    <a:pt x="1822" y="170"/>
                  </a:lnTo>
                  <a:lnTo>
                    <a:pt x="1828" y="172"/>
                  </a:lnTo>
                  <a:lnTo>
                    <a:pt x="1834" y="175"/>
                  </a:lnTo>
                  <a:lnTo>
                    <a:pt x="1840" y="177"/>
                  </a:lnTo>
                  <a:lnTo>
                    <a:pt x="1846" y="180"/>
                  </a:lnTo>
                  <a:lnTo>
                    <a:pt x="1852" y="182"/>
                  </a:lnTo>
                  <a:lnTo>
                    <a:pt x="1859" y="185"/>
                  </a:lnTo>
                  <a:lnTo>
                    <a:pt x="1865" y="187"/>
                  </a:lnTo>
                  <a:lnTo>
                    <a:pt x="1871" y="190"/>
                  </a:lnTo>
                  <a:lnTo>
                    <a:pt x="1877" y="192"/>
                  </a:lnTo>
                  <a:lnTo>
                    <a:pt x="1883" y="195"/>
                  </a:lnTo>
                  <a:lnTo>
                    <a:pt x="1889" y="197"/>
                  </a:lnTo>
                  <a:lnTo>
                    <a:pt x="1895" y="200"/>
                  </a:lnTo>
                  <a:lnTo>
                    <a:pt x="1902" y="203"/>
                  </a:lnTo>
                  <a:lnTo>
                    <a:pt x="1908" y="205"/>
                  </a:lnTo>
                  <a:lnTo>
                    <a:pt x="1914" y="208"/>
                  </a:lnTo>
                  <a:lnTo>
                    <a:pt x="1920" y="211"/>
                  </a:lnTo>
                  <a:lnTo>
                    <a:pt x="1926" y="213"/>
                  </a:lnTo>
                  <a:lnTo>
                    <a:pt x="1933" y="216"/>
                  </a:lnTo>
                  <a:lnTo>
                    <a:pt x="1939" y="219"/>
                  </a:lnTo>
                  <a:lnTo>
                    <a:pt x="1945" y="222"/>
                  </a:lnTo>
                  <a:lnTo>
                    <a:pt x="1951" y="224"/>
                  </a:lnTo>
                  <a:lnTo>
                    <a:pt x="1957" y="227"/>
                  </a:lnTo>
                  <a:lnTo>
                    <a:pt x="1963" y="230"/>
                  </a:lnTo>
                  <a:lnTo>
                    <a:pt x="1969" y="233"/>
                  </a:lnTo>
                  <a:lnTo>
                    <a:pt x="1976" y="236"/>
                  </a:lnTo>
                  <a:lnTo>
                    <a:pt x="1982" y="238"/>
                  </a:lnTo>
                  <a:lnTo>
                    <a:pt x="1988" y="241"/>
                  </a:lnTo>
                  <a:lnTo>
                    <a:pt x="1994" y="244"/>
                  </a:lnTo>
                  <a:lnTo>
                    <a:pt x="2000" y="247"/>
                  </a:lnTo>
                  <a:lnTo>
                    <a:pt x="2006" y="250"/>
                  </a:lnTo>
                  <a:lnTo>
                    <a:pt x="2012" y="252"/>
                  </a:lnTo>
                  <a:lnTo>
                    <a:pt x="2018" y="255"/>
                  </a:lnTo>
                  <a:lnTo>
                    <a:pt x="2025" y="258"/>
                  </a:lnTo>
                  <a:lnTo>
                    <a:pt x="2031" y="261"/>
                  </a:lnTo>
                  <a:lnTo>
                    <a:pt x="2037" y="264"/>
                  </a:lnTo>
                  <a:lnTo>
                    <a:pt x="2043" y="267"/>
                  </a:lnTo>
                  <a:lnTo>
                    <a:pt x="2050" y="270"/>
                  </a:lnTo>
                  <a:lnTo>
                    <a:pt x="2056" y="273"/>
                  </a:lnTo>
                  <a:lnTo>
                    <a:pt x="2062" y="277"/>
                  </a:lnTo>
                  <a:lnTo>
                    <a:pt x="2068" y="280"/>
                  </a:lnTo>
                  <a:lnTo>
                    <a:pt x="2074" y="283"/>
                  </a:lnTo>
                  <a:lnTo>
                    <a:pt x="2080" y="286"/>
                  </a:lnTo>
                  <a:lnTo>
                    <a:pt x="2086" y="290"/>
                  </a:lnTo>
                  <a:lnTo>
                    <a:pt x="2092" y="293"/>
                  </a:lnTo>
                  <a:lnTo>
                    <a:pt x="2099" y="296"/>
                  </a:lnTo>
                  <a:lnTo>
                    <a:pt x="2105" y="299"/>
                  </a:lnTo>
                  <a:lnTo>
                    <a:pt x="2111" y="303"/>
                  </a:lnTo>
                  <a:lnTo>
                    <a:pt x="2117" y="306"/>
                  </a:lnTo>
                  <a:lnTo>
                    <a:pt x="2123" y="309"/>
                  </a:lnTo>
                  <a:lnTo>
                    <a:pt x="2129" y="312"/>
                  </a:lnTo>
                  <a:lnTo>
                    <a:pt x="2134" y="316"/>
                  </a:lnTo>
                  <a:lnTo>
                    <a:pt x="2140" y="319"/>
                  </a:lnTo>
                  <a:lnTo>
                    <a:pt x="2146" y="323"/>
                  </a:lnTo>
                  <a:lnTo>
                    <a:pt x="2153" y="326"/>
                  </a:lnTo>
                  <a:lnTo>
                    <a:pt x="2159" y="330"/>
                  </a:lnTo>
                  <a:lnTo>
                    <a:pt x="2165" y="334"/>
                  </a:lnTo>
                  <a:lnTo>
                    <a:pt x="2171" y="338"/>
                  </a:lnTo>
                  <a:lnTo>
                    <a:pt x="2177" y="341"/>
                  </a:lnTo>
                  <a:lnTo>
                    <a:pt x="2183" y="345"/>
                  </a:lnTo>
                  <a:lnTo>
                    <a:pt x="2189" y="349"/>
                  </a:lnTo>
                  <a:lnTo>
                    <a:pt x="2195" y="353"/>
                  </a:lnTo>
                  <a:lnTo>
                    <a:pt x="2202" y="357"/>
                  </a:lnTo>
                  <a:lnTo>
                    <a:pt x="2208" y="360"/>
                  </a:lnTo>
                  <a:lnTo>
                    <a:pt x="2214" y="365"/>
                  </a:lnTo>
                  <a:lnTo>
                    <a:pt x="2220" y="368"/>
                  </a:lnTo>
                  <a:lnTo>
                    <a:pt x="2226" y="372"/>
                  </a:lnTo>
                  <a:lnTo>
                    <a:pt x="2233" y="377"/>
                  </a:lnTo>
                  <a:lnTo>
                    <a:pt x="2239" y="380"/>
                  </a:lnTo>
                  <a:lnTo>
                    <a:pt x="2245" y="384"/>
                  </a:lnTo>
                  <a:lnTo>
                    <a:pt x="2251" y="388"/>
                  </a:lnTo>
                  <a:lnTo>
                    <a:pt x="2257" y="392"/>
                  </a:lnTo>
                  <a:lnTo>
                    <a:pt x="2263" y="396"/>
                  </a:lnTo>
                  <a:lnTo>
                    <a:pt x="2269" y="400"/>
                  </a:lnTo>
                  <a:lnTo>
                    <a:pt x="2276" y="404"/>
                  </a:lnTo>
                  <a:lnTo>
                    <a:pt x="2282" y="408"/>
                  </a:lnTo>
                  <a:lnTo>
                    <a:pt x="2288" y="412"/>
                  </a:lnTo>
                  <a:lnTo>
                    <a:pt x="2294" y="416"/>
                  </a:lnTo>
                  <a:lnTo>
                    <a:pt x="2300" y="420"/>
                  </a:lnTo>
                  <a:lnTo>
                    <a:pt x="2306" y="423"/>
                  </a:lnTo>
                  <a:lnTo>
                    <a:pt x="2312" y="428"/>
                  </a:lnTo>
                  <a:lnTo>
                    <a:pt x="2319" y="431"/>
                  </a:lnTo>
                  <a:lnTo>
                    <a:pt x="2325" y="435"/>
                  </a:lnTo>
                  <a:lnTo>
                    <a:pt x="2331" y="439"/>
                  </a:lnTo>
                  <a:lnTo>
                    <a:pt x="2337" y="442"/>
                  </a:lnTo>
                  <a:lnTo>
                    <a:pt x="2343" y="446"/>
                  </a:lnTo>
                  <a:lnTo>
                    <a:pt x="2350" y="450"/>
                  </a:lnTo>
                  <a:lnTo>
                    <a:pt x="2356" y="453"/>
                  </a:lnTo>
                  <a:lnTo>
                    <a:pt x="2362" y="457"/>
                  </a:lnTo>
                  <a:lnTo>
                    <a:pt x="2368" y="461"/>
                  </a:lnTo>
                  <a:lnTo>
                    <a:pt x="2374" y="464"/>
                  </a:lnTo>
                  <a:lnTo>
                    <a:pt x="2380" y="467"/>
                  </a:lnTo>
                  <a:lnTo>
                    <a:pt x="2386" y="471"/>
                  </a:lnTo>
                  <a:lnTo>
                    <a:pt x="2393" y="474"/>
                  </a:lnTo>
                  <a:lnTo>
                    <a:pt x="2399" y="478"/>
                  </a:lnTo>
                  <a:lnTo>
                    <a:pt x="2405" y="481"/>
                  </a:lnTo>
                  <a:lnTo>
                    <a:pt x="2411" y="485"/>
                  </a:lnTo>
                  <a:lnTo>
                    <a:pt x="2417" y="488"/>
                  </a:lnTo>
                  <a:lnTo>
                    <a:pt x="2423" y="491"/>
                  </a:lnTo>
                  <a:lnTo>
                    <a:pt x="2429" y="495"/>
                  </a:lnTo>
                  <a:lnTo>
                    <a:pt x="2435" y="498"/>
                  </a:lnTo>
                  <a:lnTo>
                    <a:pt x="2442" y="501"/>
                  </a:lnTo>
                  <a:lnTo>
                    <a:pt x="2448" y="504"/>
                  </a:lnTo>
                  <a:lnTo>
                    <a:pt x="2454" y="508"/>
                  </a:lnTo>
                  <a:lnTo>
                    <a:pt x="2460" y="511"/>
                  </a:lnTo>
                  <a:lnTo>
                    <a:pt x="2466" y="515"/>
                  </a:lnTo>
                  <a:lnTo>
                    <a:pt x="2473" y="518"/>
                  </a:lnTo>
                  <a:lnTo>
                    <a:pt x="2479" y="521"/>
                  </a:lnTo>
                  <a:lnTo>
                    <a:pt x="2485" y="525"/>
                  </a:lnTo>
                  <a:lnTo>
                    <a:pt x="2491" y="528"/>
                  </a:lnTo>
                  <a:lnTo>
                    <a:pt x="2497" y="531"/>
                  </a:lnTo>
                  <a:lnTo>
                    <a:pt x="2503" y="535"/>
                  </a:lnTo>
                  <a:lnTo>
                    <a:pt x="2509" y="538"/>
                  </a:lnTo>
                  <a:lnTo>
                    <a:pt x="2516" y="542"/>
                  </a:lnTo>
                  <a:lnTo>
                    <a:pt x="2522" y="545"/>
                  </a:lnTo>
                  <a:lnTo>
                    <a:pt x="2528" y="548"/>
                  </a:lnTo>
                  <a:lnTo>
                    <a:pt x="2534" y="552"/>
                  </a:lnTo>
                  <a:lnTo>
                    <a:pt x="2540" y="555"/>
                  </a:lnTo>
                  <a:lnTo>
                    <a:pt x="2546" y="559"/>
                  </a:lnTo>
                  <a:lnTo>
                    <a:pt x="2552" y="563"/>
                  </a:lnTo>
                  <a:lnTo>
                    <a:pt x="2559" y="566"/>
                  </a:lnTo>
                  <a:lnTo>
                    <a:pt x="2565" y="570"/>
                  </a:lnTo>
                  <a:lnTo>
                    <a:pt x="2571" y="573"/>
                  </a:lnTo>
                  <a:lnTo>
                    <a:pt x="2577" y="577"/>
                  </a:lnTo>
                  <a:lnTo>
                    <a:pt x="2583" y="581"/>
                  </a:lnTo>
                  <a:lnTo>
                    <a:pt x="2590" y="584"/>
                  </a:lnTo>
                  <a:lnTo>
                    <a:pt x="2596" y="588"/>
                  </a:lnTo>
                  <a:lnTo>
                    <a:pt x="2602" y="591"/>
                  </a:lnTo>
                  <a:lnTo>
                    <a:pt x="2608" y="595"/>
                  </a:lnTo>
                  <a:lnTo>
                    <a:pt x="2614" y="599"/>
                  </a:lnTo>
                  <a:lnTo>
                    <a:pt x="2620" y="603"/>
                  </a:lnTo>
                  <a:lnTo>
                    <a:pt x="2626" y="606"/>
                  </a:lnTo>
                  <a:lnTo>
                    <a:pt x="2633" y="610"/>
                  </a:lnTo>
                  <a:lnTo>
                    <a:pt x="2639" y="614"/>
                  </a:lnTo>
                  <a:lnTo>
                    <a:pt x="2645" y="617"/>
                  </a:lnTo>
                  <a:lnTo>
                    <a:pt x="2651" y="621"/>
                  </a:lnTo>
                  <a:lnTo>
                    <a:pt x="2657" y="625"/>
                  </a:lnTo>
                  <a:lnTo>
                    <a:pt x="2663" y="629"/>
                  </a:lnTo>
                  <a:lnTo>
                    <a:pt x="2669" y="632"/>
                  </a:lnTo>
                  <a:lnTo>
                    <a:pt x="2675" y="636"/>
                  </a:lnTo>
                  <a:lnTo>
                    <a:pt x="2682" y="639"/>
                  </a:lnTo>
                  <a:lnTo>
                    <a:pt x="2688" y="643"/>
                  </a:lnTo>
                  <a:lnTo>
                    <a:pt x="2694" y="647"/>
                  </a:lnTo>
                  <a:lnTo>
                    <a:pt x="2700" y="650"/>
                  </a:lnTo>
                  <a:lnTo>
                    <a:pt x="2706" y="654"/>
                  </a:lnTo>
                  <a:lnTo>
                    <a:pt x="2713" y="657"/>
                  </a:lnTo>
                  <a:lnTo>
                    <a:pt x="2719" y="661"/>
                  </a:lnTo>
                  <a:lnTo>
                    <a:pt x="2725" y="664"/>
                  </a:lnTo>
                  <a:lnTo>
                    <a:pt x="2731" y="668"/>
                  </a:lnTo>
                  <a:lnTo>
                    <a:pt x="2737" y="671"/>
                  </a:lnTo>
                  <a:lnTo>
                    <a:pt x="2743" y="675"/>
                  </a:lnTo>
                  <a:lnTo>
                    <a:pt x="2749" y="678"/>
                  </a:lnTo>
                  <a:lnTo>
                    <a:pt x="2756" y="681"/>
                  </a:lnTo>
                  <a:lnTo>
                    <a:pt x="2762" y="684"/>
                  </a:lnTo>
                  <a:lnTo>
                    <a:pt x="2768" y="688"/>
                  </a:lnTo>
                  <a:lnTo>
                    <a:pt x="2774" y="691"/>
                  </a:lnTo>
                  <a:lnTo>
                    <a:pt x="2780" y="694"/>
                  </a:lnTo>
                  <a:lnTo>
                    <a:pt x="2786" y="697"/>
                  </a:lnTo>
                  <a:lnTo>
                    <a:pt x="2792" y="700"/>
                  </a:lnTo>
                  <a:lnTo>
                    <a:pt x="2799" y="703"/>
                  </a:lnTo>
                  <a:lnTo>
                    <a:pt x="2805" y="706"/>
                  </a:lnTo>
                  <a:lnTo>
                    <a:pt x="2811" y="709"/>
                  </a:lnTo>
                  <a:lnTo>
                    <a:pt x="2817" y="712"/>
                  </a:lnTo>
                  <a:lnTo>
                    <a:pt x="2823" y="715"/>
                  </a:lnTo>
                  <a:lnTo>
                    <a:pt x="2830" y="718"/>
                  </a:lnTo>
                  <a:lnTo>
                    <a:pt x="2836" y="721"/>
                  </a:lnTo>
                  <a:lnTo>
                    <a:pt x="2842" y="724"/>
                  </a:lnTo>
                  <a:lnTo>
                    <a:pt x="2848" y="727"/>
                  </a:lnTo>
                  <a:lnTo>
                    <a:pt x="2854" y="730"/>
                  </a:lnTo>
                  <a:lnTo>
                    <a:pt x="2860" y="733"/>
                  </a:lnTo>
                  <a:lnTo>
                    <a:pt x="2866" y="735"/>
                  </a:lnTo>
                  <a:lnTo>
                    <a:pt x="2873" y="738"/>
                  </a:lnTo>
                  <a:lnTo>
                    <a:pt x="2879" y="741"/>
                  </a:lnTo>
                  <a:lnTo>
                    <a:pt x="2885" y="744"/>
                  </a:lnTo>
                  <a:lnTo>
                    <a:pt x="2891" y="747"/>
                  </a:lnTo>
                  <a:lnTo>
                    <a:pt x="2897" y="750"/>
                  </a:lnTo>
                  <a:lnTo>
                    <a:pt x="2903" y="753"/>
                  </a:lnTo>
                  <a:lnTo>
                    <a:pt x="2909" y="755"/>
                  </a:lnTo>
                  <a:lnTo>
                    <a:pt x="2915" y="758"/>
                  </a:lnTo>
                  <a:lnTo>
                    <a:pt x="2922" y="761"/>
                  </a:lnTo>
                  <a:lnTo>
                    <a:pt x="2928" y="764"/>
                  </a:lnTo>
                  <a:lnTo>
                    <a:pt x="2934" y="767"/>
                  </a:lnTo>
                  <a:lnTo>
                    <a:pt x="2940" y="770"/>
                  </a:lnTo>
                  <a:lnTo>
                    <a:pt x="2946" y="773"/>
                  </a:lnTo>
                  <a:lnTo>
                    <a:pt x="2953" y="776"/>
                  </a:lnTo>
                  <a:lnTo>
                    <a:pt x="2959" y="778"/>
                  </a:lnTo>
                  <a:lnTo>
                    <a:pt x="2965" y="781"/>
                  </a:lnTo>
                  <a:lnTo>
                    <a:pt x="2971" y="784"/>
                  </a:lnTo>
                  <a:lnTo>
                    <a:pt x="2977" y="787"/>
                  </a:lnTo>
                  <a:lnTo>
                    <a:pt x="2983" y="790"/>
                  </a:lnTo>
                  <a:lnTo>
                    <a:pt x="2989" y="793"/>
                  </a:lnTo>
                  <a:lnTo>
                    <a:pt x="2996" y="796"/>
                  </a:lnTo>
                  <a:lnTo>
                    <a:pt x="3002" y="799"/>
                  </a:lnTo>
                  <a:lnTo>
                    <a:pt x="3008" y="802"/>
                  </a:lnTo>
                  <a:lnTo>
                    <a:pt x="3014" y="805"/>
                  </a:lnTo>
                  <a:lnTo>
                    <a:pt x="3020" y="808"/>
                  </a:lnTo>
                  <a:lnTo>
                    <a:pt x="3026" y="811"/>
                  </a:lnTo>
                  <a:lnTo>
                    <a:pt x="3032" y="814"/>
                  </a:lnTo>
                  <a:lnTo>
                    <a:pt x="3039" y="817"/>
                  </a:lnTo>
                  <a:lnTo>
                    <a:pt x="3045" y="820"/>
                  </a:lnTo>
                  <a:lnTo>
                    <a:pt x="3051" y="822"/>
                  </a:lnTo>
                  <a:lnTo>
                    <a:pt x="3057" y="825"/>
                  </a:lnTo>
                  <a:lnTo>
                    <a:pt x="3063" y="828"/>
                  </a:lnTo>
                  <a:lnTo>
                    <a:pt x="3070" y="831"/>
                  </a:lnTo>
                  <a:lnTo>
                    <a:pt x="3076" y="834"/>
                  </a:lnTo>
                  <a:lnTo>
                    <a:pt x="3082" y="837"/>
                  </a:lnTo>
                  <a:lnTo>
                    <a:pt x="3088" y="840"/>
                  </a:lnTo>
                  <a:lnTo>
                    <a:pt x="3094" y="843"/>
                  </a:lnTo>
                  <a:lnTo>
                    <a:pt x="3100" y="846"/>
                  </a:lnTo>
                  <a:lnTo>
                    <a:pt x="3106" y="849"/>
                  </a:lnTo>
                  <a:lnTo>
                    <a:pt x="3113" y="852"/>
                  </a:lnTo>
                  <a:lnTo>
                    <a:pt x="3119" y="855"/>
                  </a:lnTo>
                  <a:lnTo>
                    <a:pt x="3125" y="857"/>
                  </a:lnTo>
                  <a:lnTo>
                    <a:pt x="3131" y="860"/>
                  </a:lnTo>
                  <a:lnTo>
                    <a:pt x="3137" y="863"/>
                  </a:lnTo>
                  <a:lnTo>
                    <a:pt x="3143" y="866"/>
                  </a:lnTo>
                  <a:lnTo>
                    <a:pt x="3149" y="868"/>
                  </a:lnTo>
                  <a:lnTo>
                    <a:pt x="3155" y="871"/>
                  </a:lnTo>
                  <a:lnTo>
                    <a:pt x="3162" y="873"/>
                  </a:lnTo>
                  <a:lnTo>
                    <a:pt x="3168" y="876"/>
                  </a:lnTo>
                  <a:lnTo>
                    <a:pt x="3174" y="879"/>
                  </a:lnTo>
                  <a:lnTo>
                    <a:pt x="3180" y="881"/>
                  </a:lnTo>
                  <a:lnTo>
                    <a:pt x="3186" y="884"/>
                  </a:lnTo>
                  <a:lnTo>
                    <a:pt x="3193" y="886"/>
                  </a:lnTo>
                  <a:lnTo>
                    <a:pt x="3199" y="888"/>
                  </a:lnTo>
                  <a:lnTo>
                    <a:pt x="3205" y="891"/>
                  </a:lnTo>
                  <a:lnTo>
                    <a:pt x="3211" y="893"/>
                  </a:lnTo>
                  <a:lnTo>
                    <a:pt x="3217" y="896"/>
                  </a:lnTo>
                  <a:lnTo>
                    <a:pt x="3223" y="898"/>
                  </a:lnTo>
                  <a:lnTo>
                    <a:pt x="3229" y="900"/>
                  </a:lnTo>
                  <a:lnTo>
                    <a:pt x="3236" y="902"/>
                  </a:lnTo>
                  <a:lnTo>
                    <a:pt x="3242" y="905"/>
                  </a:lnTo>
                  <a:lnTo>
                    <a:pt x="3248" y="907"/>
                  </a:lnTo>
                  <a:lnTo>
                    <a:pt x="3254" y="909"/>
                  </a:lnTo>
                  <a:lnTo>
                    <a:pt x="3260" y="911"/>
                  </a:lnTo>
                  <a:lnTo>
                    <a:pt x="3266" y="913"/>
                  </a:lnTo>
                  <a:lnTo>
                    <a:pt x="3272" y="915"/>
                  </a:lnTo>
                  <a:lnTo>
                    <a:pt x="3279" y="917"/>
                  </a:lnTo>
                  <a:lnTo>
                    <a:pt x="3285" y="919"/>
                  </a:lnTo>
                  <a:lnTo>
                    <a:pt x="3291" y="921"/>
                  </a:lnTo>
                  <a:lnTo>
                    <a:pt x="3297" y="923"/>
                  </a:lnTo>
                  <a:lnTo>
                    <a:pt x="3303" y="925"/>
                  </a:lnTo>
                  <a:lnTo>
                    <a:pt x="3310" y="927"/>
                  </a:lnTo>
                  <a:lnTo>
                    <a:pt x="3316" y="929"/>
                  </a:lnTo>
                  <a:lnTo>
                    <a:pt x="3322" y="931"/>
                  </a:lnTo>
                  <a:lnTo>
                    <a:pt x="3328" y="933"/>
                  </a:lnTo>
                  <a:lnTo>
                    <a:pt x="3334" y="935"/>
                  </a:lnTo>
                  <a:lnTo>
                    <a:pt x="3340" y="937"/>
                  </a:lnTo>
                  <a:lnTo>
                    <a:pt x="3346" y="939"/>
                  </a:lnTo>
                  <a:lnTo>
                    <a:pt x="3353" y="941"/>
                  </a:lnTo>
                  <a:lnTo>
                    <a:pt x="3359" y="943"/>
                  </a:lnTo>
                  <a:lnTo>
                    <a:pt x="3365" y="945"/>
                  </a:lnTo>
                  <a:lnTo>
                    <a:pt x="3371" y="947"/>
                  </a:lnTo>
                  <a:lnTo>
                    <a:pt x="3377" y="949"/>
                  </a:lnTo>
                  <a:lnTo>
                    <a:pt x="3383" y="951"/>
                  </a:lnTo>
                  <a:lnTo>
                    <a:pt x="3389" y="953"/>
                  </a:lnTo>
                  <a:lnTo>
                    <a:pt x="3395" y="955"/>
                  </a:lnTo>
                  <a:lnTo>
                    <a:pt x="3402" y="957"/>
                  </a:lnTo>
                  <a:lnTo>
                    <a:pt x="3408" y="959"/>
                  </a:lnTo>
                  <a:lnTo>
                    <a:pt x="3414" y="961"/>
                  </a:lnTo>
                  <a:lnTo>
                    <a:pt x="3420" y="963"/>
                  </a:lnTo>
                  <a:lnTo>
                    <a:pt x="3426" y="965"/>
                  </a:lnTo>
                  <a:lnTo>
                    <a:pt x="3433" y="967"/>
                  </a:lnTo>
                  <a:lnTo>
                    <a:pt x="3439" y="969"/>
                  </a:lnTo>
                  <a:lnTo>
                    <a:pt x="3445" y="971"/>
                  </a:lnTo>
                  <a:lnTo>
                    <a:pt x="3451" y="973"/>
                  </a:lnTo>
                  <a:lnTo>
                    <a:pt x="3457" y="975"/>
                  </a:lnTo>
                  <a:lnTo>
                    <a:pt x="3463" y="977"/>
                  </a:lnTo>
                  <a:lnTo>
                    <a:pt x="3469" y="979"/>
                  </a:lnTo>
                  <a:lnTo>
                    <a:pt x="3476" y="981"/>
                  </a:lnTo>
                  <a:lnTo>
                    <a:pt x="3482" y="983"/>
                  </a:lnTo>
                  <a:lnTo>
                    <a:pt x="3488" y="985"/>
                  </a:lnTo>
                  <a:lnTo>
                    <a:pt x="3494" y="987"/>
                  </a:lnTo>
                  <a:lnTo>
                    <a:pt x="3500" y="989"/>
                  </a:lnTo>
                  <a:lnTo>
                    <a:pt x="3506" y="991"/>
                  </a:lnTo>
                  <a:lnTo>
                    <a:pt x="3512" y="993"/>
                  </a:lnTo>
                  <a:lnTo>
                    <a:pt x="3519" y="995"/>
                  </a:lnTo>
                  <a:lnTo>
                    <a:pt x="3525" y="997"/>
                  </a:lnTo>
                  <a:lnTo>
                    <a:pt x="3531" y="999"/>
                  </a:lnTo>
                  <a:lnTo>
                    <a:pt x="3537" y="1001"/>
                  </a:lnTo>
                  <a:lnTo>
                    <a:pt x="3543" y="1002"/>
                  </a:lnTo>
                  <a:lnTo>
                    <a:pt x="3550" y="1004"/>
                  </a:lnTo>
                  <a:lnTo>
                    <a:pt x="3556" y="1006"/>
                  </a:lnTo>
                  <a:lnTo>
                    <a:pt x="3562" y="1008"/>
                  </a:lnTo>
                  <a:lnTo>
                    <a:pt x="3568" y="1010"/>
                  </a:lnTo>
                  <a:lnTo>
                    <a:pt x="3574" y="1011"/>
                  </a:lnTo>
                  <a:lnTo>
                    <a:pt x="3580" y="1013"/>
                  </a:lnTo>
                  <a:lnTo>
                    <a:pt x="3586" y="1015"/>
                  </a:lnTo>
                  <a:lnTo>
                    <a:pt x="3593" y="1016"/>
                  </a:lnTo>
                  <a:lnTo>
                    <a:pt x="3599" y="1018"/>
                  </a:lnTo>
                  <a:lnTo>
                    <a:pt x="3605" y="1020"/>
                  </a:lnTo>
                  <a:lnTo>
                    <a:pt x="3611" y="1021"/>
                  </a:lnTo>
                  <a:lnTo>
                    <a:pt x="3617" y="1023"/>
                  </a:lnTo>
                  <a:lnTo>
                    <a:pt x="3623" y="1024"/>
                  </a:lnTo>
                  <a:lnTo>
                    <a:pt x="3629" y="1026"/>
                  </a:lnTo>
                  <a:lnTo>
                    <a:pt x="3635" y="1027"/>
                  </a:lnTo>
                  <a:lnTo>
                    <a:pt x="3642" y="1029"/>
                  </a:lnTo>
                  <a:lnTo>
                    <a:pt x="3648" y="1030"/>
                  </a:lnTo>
                  <a:lnTo>
                    <a:pt x="3654" y="1031"/>
                  </a:lnTo>
                  <a:lnTo>
                    <a:pt x="3660" y="1032"/>
                  </a:lnTo>
                  <a:lnTo>
                    <a:pt x="3666" y="1034"/>
                  </a:lnTo>
                  <a:lnTo>
                    <a:pt x="3673" y="1035"/>
                  </a:lnTo>
                  <a:lnTo>
                    <a:pt x="3679" y="1036"/>
                  </a:lnTo>
                  <a:lnTo>
                    <a:pt x="3685" y="1038"/>
                  </a:lnTo>
                  <a:lnTo>
                    <a:pt x="3691" y="1039"/>
                  </a:lnTo>
                  <a:lnTo>
                    <a:pt x="3697" y="1040"/>
                  </a:lnTo>
                  <a:lnTo>
                    <a:pt x="3703" y="1041"/>
                  </a:lnTo>
                  <a:lnTo>
                    <a:pt x="3709" y="1042"/>
                  </a:lnTo>
                  <a:lnTo>
                    <a:pt x="3716" y="1043"/>
                  </a:lnTo>
                  <a:lnTo>
                    <a:pt x="3722" y="1044"/>
                  </a:lnTo>
                  <a:lnTo>
                    <a:pt x="3728" y="1045"/>
                  </a:lnTo>
                  <a:lnTo>
                    <a:pt x="3734" y="1046"/>
                  </a:lnTo>
                  <a:lnTo>
                    <a:pt x="3740" y="1047"/>
                  </a:lnTo>
                  <a:lnTo>
                    <a:pt x="3746" y="1048"/>
                  </a:lnTo>
                  <a:lnTo>
                    <a:pt x="3752" y="1049"/>
                  </a:lnTo>
                  <a:lnTo>
                    <a:pt x="3759" y="1050"/>
                  </a:lnTo>
                  <a:lnTo>
                    <a:pt x="3765" y="1051"/>
                  </a:lnTo>
                  <a:lnTo>
                    <a:pt x="3771" y="1052"/>
                  </a:lnTo>
                  <a:lnTo>
                    <a:pt x="3777" y="1053"/>
                  </a:lnTo>
                  <a:lnTo>
                    <a:pt x="3783" y="1054"/>
                  </a:lnTo>
                  <a:lnTo>
                    <a:pt x="3790" y="1055"/>
                  </a:lnTo>
                  <a:lnTo>
                    <a:pt x="3796" y="1056"/>
                  </a:lnTo>
                  <a:lnTo>
                    <a:pt x="3802" y="1057"/>
                  </a:lnTo>
                  <a:lnTo>
                    <a:pt x="3808" y="1058"/>
                  </a:lnTo>
                  <a:lnTo>
                    <a:pt x="3814" y="1059"/>
                  </a:lnTo>
                  <a:lnTo>
                    <a:pt x="3820" y="1060"/>
                  </a:lnTo>
                  <a:lnTo>
                    <a:pt x="3826" y="1061"/>
                  </a:lnTo>
                  <a:lnTo>
                    <a:pt x="3833" y="1062"/>
                  </a:lnTo>
                  <a:lnTo>
                    <a:pt x="3839" y="1063"/>
                  </a:lnTo>
                  <a:lnTo>
                    <a:pt x="3845" y="1064"/>
                  </a:lnTo>
                  <a:lnTo>
                    <a:pt x="3851" y="1065"/>
                  </a:lnTo>
                  <a:lnTo>
                    <a:pt x="3857" y="1066"/>
                  </a:lnTo>
                  <a:lnTo>
                    <a:pt x="3863" y="1067"/>
                  </a:lnTo>
                  <a:lnTo>
                    <a:pt x="3869" y="1068"/>
                  </a:lnTo>
                  <a:lnTo>
                    <a:pt x="3875" y="1068"/>
                  </a:lnTo>
                  <a:lnTo>
                    <a:pt x="3882" y="1070"/>
                  </a:lnTo>
                  <a:lnTo>
                    <a:pt x="3888" y="1071"/>
                  </a:lnTo>
                  <a:lnTo>
                    <a:pt x="3894" y="1071"/>
                  </a:lnTo>
                  <a:lnTo>
                    <a:pt x="3900" y="1073"/>
                  </a:lnTo>
                  <a:lnTo>
                    <a:pt x="3906" y="1073"/>
                  </a:lnTo>
                  <a:lnTo>
                    <a:pt x="3913" y="1074"/>
                  </a:lnTo>
                  <a:lnTo>
                    <a:pt x="3919" y="1075"/>
                  </a:lnTo>
                  <a:lnTo>
                    <a:pt x="3925" y="1076"/>
                  </a:lnTo>
                  <a:lnTo>
                    <a:pt x="3931" y="1077"/>
                  </a:lnTo>
                  <a:lnTo>
                    <a:pt x="3937" y="1078"/>
                  </a:lnTo>
                  <a:lnTo>
                    <a:pt x="3943" y="1079"/>
                  </a:lnTo>
                  <a:lnTo>
                    <a:pt x="3949" y="1080"/>
                  </a:lnTo>
                  <a:lnTo>
                    <a:pt x="3956" y="1081"/>
                  </a:lnTo>
                  <a:lnTo>
                    <a:pt x="3962" y="1082"/>
                  </a:lnTo>
                  <a:lnTo>
                    <a:pt x="3968" y="1083"/>
                  </a:lnTo>
                  <a:lnTo>
                    <a:pt x="3974" y="1083"/>
                  </a:lnTo>
                  <a:lnTo>
                    <a:pt x="3980" y="1084"/>
                  </a:lnTo>
                  <a:lnTo>
                    <a:pt x="3986" y="1085"/>
                  </a:lnTo>
                  <a:lnTo>
                    <a:pt x="3992" y="1086"/>
                  </a:lnTo>
                  <a:lnTo>
                    <a:pt x="3999" y="1087"/>
                  </a:lnTo>
                  <a:lnTo>
                    <a:pt x="4005" y="1088"/>
                  </a:lnTo>
                  <a:lnTo>
                    <a:pt x="4011" y="1088"/>
                  </a:lnTo>
                  <a:lnTo>
                    <a:pt x="4017" y="1089"/>
                  </a:lnTo>
                  <a:lnTo>
                    <a:pt x="4023" y="1089"/>
                  </a:lnTo>
                  <a:lnTo>
                    <a:pt x="4030" y="1090"/>
                  </a:lnTo>
                  <a:lnTo>
                    <a:pt x="4036" y="1091"/>
                  </a:lnTo>
                  <a:lnTo>
                    <a:pt x="4042" y="1091"/>
                  </a:lnTo>
                  <a:lnTo>
                    <a:pt x="4048" y="1092"/>
                  </a:lnTo>
                  <a:lnTo>
                    <a:pt x="4054" y="1092"/>
                  </a:lnTo>
                  <a:lnTo>
                    <a:pt x="4060" y="1093"/>
                  </a:lnTo>
                  <a:lnTo>
                    <a:pt x="4066" y="1094"/>
                  </a:lnTo>
                  <a:lnTo>
                    <a:pt x="4073" y="1094"/>
                  </a:lnTo>
                  <a:lnTo>
                    <a:pt x="4079" y="1094"/>
                  </a:lnTo>
                  <a:lnTo>
                    <a:pt x="4085" y="1095"/>
                  </a:lnTo>
                  <a:lnTo>
                    <a:pt x="4091" y="1095"/>
                  </a:lnTo>
                  <a:lnTo>
                    <a:pt x="4097" y="1095"/>
                  </a:lnTo>
                  <a:lnTo>
                    <a:pt x="4103" y="1095"/>
                  </a:lnTo>
                  <a:lnTo>
                    <a:pt x="4109" y="1096"/>
                  </a:lnTo>
                  <a:lnTo>
                    <a:pt x="4115" y="1096"/>
                  </a:lnTo>
                  <a:lnTo>
                    <a:pt x="4122" y="1096"/>
                  </a:lnTo>
                  <a:lnTo>
                    <a:pt x="4128" y="1097"/>
                  </a:lnTo>
                  <a:lnTo>
                    <a:pt x="4134" y="1097"/>
                  </a:lnTo>
                  <a:lnTo>
                    <a:pt x="4140" y="1097"/>
                  </a:lnTo>
                  <a:lnTo>
                    <a:pt x="4146" y="1097"/>
                  </a:lnTo>
                  <a:lnTo>
                    <a:pt x="4153" y="1097"/>
                  </a:lnTo>
                  <a:lnTo>
                    <a:pt x="4159" y="1097"/>
                  </a:lnTo>
                  <a:lnTo>
                    <a:pt x="4165" y="1097"/>
                  </a:lnTo>
                  <a:lnTo>
                    <a:pt x="4171" y="1097"/>
                  </a:lnTo>
                  <a:lnTo>
                    <a:pt x="4177" y="1097"/>
                  </a:lnTo>
                  <a:lnTo>
                    <a:pt x="4183" y="1097"/>
                  </a:lnTo>
                  <a:lnTo>
                    <a:pt x="4189" y="1097"/>
                  </a:lnTo>
                  <a:lnTo>
                    <a:pt x="4196" y="1097"/>
                  </a:lnTo>
                  <a:lnTo>
                    <a:pt x="4202" y="1097"/>
                  </a:lnTo>
                  <a:lnTo>
                    <a:pt x="4208" y="1097"/>
                  </a:lnTo>
                  <a:lnTo>
                    <a:pt x="4214" y="1097"/>
                  </a:lnTo>
                  <a:lnTo>
                    <a:pt x="4220" y="1097"/>
                  </a:lnTo>
                  <a:lnTo>
                    <a:pt x="4226" y="1097"/>
                  </a:lnTo>
                  <a:lnTo>
                    <a:pt x="4232" y="1097"/>
                  </a:lnTo>
                  <a:lnTo>
                    <a:pt x="4239" y="1096"/>
                  </a:lnTo>
                  <a:lnTo>
                    <a:pt x="4245" y="1096"/>
                  </a:lnTo>
                  <a:lnTo>
                    <a:pt x="4251" y="1096"/>
                  </a:lnTo>
                  <a:lnTo>
                    <a:pt x="4257" y="1096"/>
                  </a:lnTo>
                </a:path>
              </a:pathLst>
            </a:custGeom>
            <a:noFill/>
            <a:ln w="38100" cap="flat">
              <a:solidFill>
                <a:srgbClr val="CBA12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auto">
            <a:xfrm>
              <a:off x="4808793" y="1881530"/>
              <a:ext cx="1617648" cy="262480"/>
            </a:xfrm>
            <a:custGeom>
              <a:avLst/>
              <a:gdLst>
                <a:gd name="T0" fmla="*/ 62 w 4257"/>
                <a:gd name="T1" fmla="*/ 10 h 554"/>
                <a:gd name="T2" fmla="*/ 130 w 4257"/>
                <a:gd name="T3" fmla="*/ 23 h 554"/>
                <a:gd name="T4" fmla="*/ 197 w 4257"/>
                <a:gd name="T5" fmla="*/ 51 h 554"/>
                <a:gd name="T6" fmla="*/ 265 w 4257"/>
                <a:gd name="T7" fmla="*/ 85 h 554"/>
                <a:gd name="T8" fmla="*/ 332 w 4257"/>
                <a:gd name="T9" fmla="*/ 110 h 554"/>
                <a:gd name="T10" fmla="*/ 400 w 4257"/>
                <a:gd name="T11" fmla="*/ 121 h 554"/>
                <a:gd name="T12" fmla="*/ 468 w 4257"/>
                <a:gd name="T13" fmla="*/ 122 h 554"/>
                <a:gd name="T14" fmla="*/ 536 w 4257"/>
                <a:gd name="T15" fmla="*/ 127 h 554"/>
                <a:gd name="T16" fmla="*/ 603 w 4257"/>
                <a:gd name="T17" fmla="*/ 147 h 554"/>
                <a:gd name="T18" fmla="*/ 671 w 4257"/>
                <a:gd name="T19" fmla="*/ 179 h 554"/>
                <a:gd name="T20" fmla="*/ 739 w 4257"/>
                <a:gd name="T21" fmla="*/ 211 h 554"/>
                <a:gd name="T22" fmla="*/ 806 w 4257"/>
                <a:gd name="T23" fmla="*/ 229 h 554"/>
                <a:gd name="T24" fmla="*/ 874 w 4257"/>
                <a:gd name="T25" fmla="*/ 233 h 554"/>
                <a:gd name="T26" fmla="*/ 942 w 4257"/>
                <a:gd name="T27" fmla="*/ 235 h 554"/>
                <a:gd name="T28" fmla="*/ 1009 w 4257"/>
                <a:gd name="T29" fmla="*/ 247 h 554"/>
                <a:gd name="T30" fmla="*/ 1077 w 4257"/>
                <a:gd name="T31" fmla="*/ 275 h 554"/>
                <a:gd name="T32" fmla="*/ 1145 w 4257"/>
                <a:gd name="T33" fmla="*/ 308 h 554"/>
                <a:gd name="T34" fmla="*/ 1213 w 4257"/>
                <a:gd name="T35" fmla="*/ 333 h 554"/>
                <a:gd name="T36" fmla="*/ 1280 w 4257"/>
                <a:gd name="T37" fmla="*/ 342 h 554"/>
                <a:gd name="T38" fmla="*/ 1348 w 4257"/>
                <a:gd name="T39" fmla="*/ 344 h 554"/>
                <a:gd name="T40" fmla="*/ 1415 w 4257"/>
                <a:gd name="T41" fmla="*/ 352 h 554"/>
                <a:gd name="T42" fmla="*/ 1483 w 4257"/>
                <a:gd name="T43" fmla="*/ 375 h 554"/>
                <a:gd name="T44" fmla="*/ 1551 w 4257"/>
                <a:gd name="T45" fmla="*/ 407 h 554"/>
                <a:gd name="T46" fmla="*/ 1619 w 4257"/>
                <a:gd name="T47" fmla="*/ 434 h 554"/>
                <a:gd name="T48" fmla="*/ 1686 w 4257"/>
                <a:gd name="T49" fmla="*/ 447 h 554"/>
                <a:gd name="T50" fmla="*/ 1754 w 4257"/>
                <a:gd name="T51" fmla="*/ 451 h 554"/>
                <a:gd name="T52" fmla="*/ 1822 w 4257"/>
                <a:gd name="T53" fmla="*/ 458 h 554"/>
                <a:gd name="T54" fmla="*/ 1889 w 4257"/>
                <a:gd name="T55" fmla="*/ 480 h 554"/>
                <a:gd name="T56" fmla="*/ 1957 w 4257"/>
                <a:gd name="T57" fmla="*/ 510 h 554"/>
                <a:gd name="T58" fmla="*/ 2025 w 4257"/>
                <a:gd name="T59" fmla="*/ 536 h 554"/>
                <a:gd name="T60" fmla="*/ 2092 w 4257"/>
                <a:gd name="T61" fmla="*/ 549 h 554"/>
                <a:gd name="T62" fmla="*/ 2159 w 4257"/>
                <a:gd name="T63" fmla="*/ 554 h 554"/>
                <a:gd name="T64" fmla="*/ 2226 w 4257"/>
                <a:gd name="T65" fmla="*/ 547 h 554"/>
                <a:gd name="T66" fmla="*/ 2294 w 4257"/>
                <a:gd name="T67" fmla="*/ 517 h 554"/>
                <a:gd name="T68" fmla="*/ 2362 w 4257"/>
                <a:gd name="T69" fmla="*/ 476 h 554"/>
                <a:gd name="T70" fmla="*/ 2429 w 4257"/>
                <a:gd name="T71" fmla="*/ 449 h 554"/>
                <a:gd name="T72" fmla="*/ 2497 w 4257"/>
                <a:gd name="T73" fmla="*/ 445 h 554"/>
                <a:gd name="T74" fmla="*/ 2565 w 4257"/>
                <a:gd name="T75" fmla="*/ 451 h 554"/>
                <a:gd name="T76" fmla="*/ 2633 w 4257"/>
                <a:gd name="T77" fmla="*/ 445 h 554"/>
                <a:gd name="T78" fmla="*/ 2700 w 4257"/>
                <a:gd name="T79" fmla="*/ 416 h 554"/>
                <a:gd name="T80" fmla="*/ 2768 w 4257"/>
                <a:gd name="T81" fmla="*/ 374 h 554"/>
                <a:gd name="T82" fmla="*/ 2836 w 4257"/>
                <a:gd name="T83" fmla="*/ 343 h 554"/>
                <a:gd name="T84" fmla="*/ 2903 w 4257"/>
                <a:gd name="T85" fmla="*/ 335 h 554"/>
                <a:gd name="T86" fmla="*/ 2971 w 4257"/>
                <a:gd name="T87" fmla="*/ 343 h 554"/>
                <a:gd name="T88" fmla="*/ 3039 w 4257"/>
                <a:gd name="T89" fmla="*/ 342 h 554"/>
                <a:gd name="T90" fmla="*/ 3106 w 4257"/>
                <a:gd name="T91" fmla="*/ 319 h 554"/>
                <a:gd name="T92" fmla="*/ 3174 w 4257"/>
                <a:gd name="T93" fmla="*/ 278 h 554"/>
                <a:gd name="T94" fmla="*/ 3242 w 4257"/>
                <a:gd name="T95" fmla="*/ 241 h 554"/>
                <a:gd name="T96" fmla="*/ 3310 w 4257"/>
                <a:gd name="T97" fmla="*/ 225 h 554"/>
                <a:gd name="T98" fmla="*/ 3377 w 4257"/>
                <a:gd name="T99" fmla="*/ 229 h 554"/>
                <a:gd name="T100" fmla="*/ 3445 w 4257"/>
                <a:gd name="T101" fmla="*/ 234 h 554"/>
                <a:gd name="T102" fmla="*/ 3512 w 4257"/>
                <a:gd name="T103" fmla="*/ 221 h 554"/>
                <a:gd name="T104" fmla="*/ 3580 w 4257"/>
                <a:gd name="T105" fmla="*/ 187 h 554"/>
                <a:gd name="T106" fmla="*/ 3648 w 4257"/>
                <a:gd name="T107" fmla="*/ 146 h 554"/>
                <a:gd name="T108" fmla="*/ 3716 w 4257"/>
                <a:gd name="T109" fmla="*/ 118 h 554"/>
                <a:gd name="T110" fmla="*/ 3783 w 4257"/>
                <a:gd name="T111" fmla="*/ 113 h 554"/>
                <a:gd name="T112" fmla="*/ 3851 w 4257"/>
                <a:gd name="T113" fmla="*/ 120 h 554"/>
                <a:gd name="T114" fmla="*/ 3919 w 4257"/>
                <a:gd name="T115" fmla="*/ 118 h 554"/>
                <a:gd name="T116" fmla="*/ 3986 w 4257"/>
                <a:gd name="T117" fmla="*/ 95 h 554"/>
                <a:gd name="T118" fmla="*/ 4054 w 4257"/>
                <a:gd name="T119" fmla="*/ 56 h 554"/>
                <a:gd name="T120" fmla="*/ 4122 w 4257"/>
                <a:gd name="T121" fmla="*/ 19 h 554"/>
                <a:gd name="T122" fmla="*/ 4189 w 4257"/>
                <a:gd name="T123" fmla="*/ 1 h 554"/>
                <a:gd name="T124" fmla="*/ 4257 w 4257"/>
                <a:gd name="T125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7" h="554">
                  <a:moveTo>
                    <a:pt x="0" y="9"/>
                  </a:moveTo>
                  <a:lnTo>
                    <a:pt x="6" y="9"/>
                  </a:lnTo>
                  <a:lnTo>
                    <a:pt x="13" y="9"/>
                  </a:lnTo>
                  <a:lnTo>
                    <a:pt x="19" y="9"/>
                  </a:lnTo>
                  <a:lnTo>
                    <a:pt x="25" y="9"/>
                  </a:lnTo>
                  <a:lnTo>
                    <a:pt x="31" y="9"/>
                  </a:lnTo>
                  <a:lnTo>
                    <a:pt x="37" y="9"/>
                  </a:lnTo>
                  <a:lnTo>
                    <a:pt x="43" y="9"/>
                  </a:lnTo>
                  <a:lnTo>
                    <a:pt x="49" y="10"/>
                  </a:lnTo>
                  <a:lnTo>
                    <a:pt x="56" y="10"/>
                  </a:lnTo>
                  <a:lnTo>
                    <a:pt x="62" y="10"/>
                  </a:lnTo>
                  <a:lnTo>
                    <a:pt x="68" y="11"/>
                  </a:lnTo>
                  <a:lnTo>
                    <a:pt x="74" y="12"/>
                  </a:lnTo>
                  <a:lnTo>
                    <a:pt x="80" y="13"/>
                  </a:lnTo>
                  <a:lnTo>
                    <a:pt x="86" y="13"/>
                  </a:lnTo>
                  <a:lnTo>
                    <a:pt x="92" y="14"/>
                  </a:lnTo>
                  <a:lnTo>
                    <a:pt x="98" y="16"/>
                  </a:lnTo>
                  <a:lnTo>
                    <a:pt x="105" y="17"/>
                  </a:lnTo>
                  <a:lnTo>
                    <a:pt x="111" y="18"/>
                  </a:lnTo>
                  <a:lnTo>
                    <a:pt x="117" y="20"/>
                  </a:lnTo>
                  <a:lnTo>
                    <a:pt x="123" y="22"/>
                  </a:lnTo>
                  <a:lnTo>
                    <a:pt x="130" y="23"/>
                  </a:lnTo>
                  <a:lnTo>
                    <a:pt x="136" y="25"/>
                  </a:lnTo>
                  <a:lnTo>
                    <a:pt x="142" y="28"/>
                  </a:lnTo>
                  <a:lnTo>
                    <a:pt x="148" y="30"/>
                  </a:lnTo>
                  <a:lnTo>
                    <a:pt x="154" y="32"/>
                  </a:lnTo>
                  <a:lnTo>
                    <a:pt x="160" y="35"/>
                  </a:lnTo>
                  <a:lnTo>
                    <a:pt x="166" y="37"/>
                  </a:lnTo>
                  <a:lnTo>
                    <a:pt x="172" y="40"/>
                  </a:lnTo>
                  <a:lnTo>
                    <a:pt x="179" y="43"/>
                  </a:lnTo>
                  <a:lnTo>
                    <a:pt x="185" y="46"/>
                  </a:lnTo>
                  <a:lnTo>
                    <a:pt x="191" y="48"/>
                  </a:lnTo>
                  <a:lnTo>
                    <a:pt x="197" y="51"/>
                  </a:lnTo>
                  <a:lnTo>
                    <a:pt x="203" y="54"/>
                  </a:lnTo>
                  <a:lnTo>
                    <a:pt x="209" y="58"/>
                  </a:lnTo>
                  <a:lnTo>
                    <a:pt x="215" y="61"/>
                  </a:lnTo>
                  <a:lnTo>
                    <a:pt x="222" y="64"/>
                  </a:lnTo>
                  <a:lnTo>
                    <a:pt x="228" y="67"/>
                  </a:lnTo>
                  <a:lnTo>
                    <a:pt x="234" y="70"/>
                  </a:lnTo>
                  <a:lnTo>
                    <a:pt x="240" y="73"/>
                  </a:lnTo>
                  <a:lnTo>
                    <a:pt x="246" y="76"/>
                  </a:lnTo>
                  <a:lnTo>
                    <a:pt x="253" y="79"/>
                  </a:lnTo>
                  <a:lnTo>
                    <a:pt x="259" y="82"/>
                  </a:lnTo>
                  <a:lnTo>
                    <a:pt x="265" y="85"/>
                  </a:lnTo>
                  <a:lnTo>
                    <a:pt x="271" y="88"/>
                  </a:lnTo>
                  <a:lnTo>
                    <a:pt x="277" y="91"/>
                  </a:lnTo>
                  <a:lnTo>
                    <a:pt x="283" y="93"/>
                  </a:lnTo>
                  <a:lnTo>
                    <a:pt x="289" y="96"/>
                  </a:lnTo>
                  <a:lnTo>
                    <a:pt x="296" y="98"/>
                  </a:lnTo>
                  <a:lnTo>
                    <a:pt x="302" y="101"/>
                  </a:lnTo>
                  <a:lnTo>
                    <a:pt x="308" y="103"/>
                  </a:lnTo>
                  <a:lnTo>
                    <a:pt x="314" y="105"/>
                  </a:lnTo>
                  <a:lnTo>
                    <a:pt x="320" y="107"/>
                  </a:lnTo>
                  <a:lnTo>
                    <a:pt x="326" y="109"/>
                  </a:lnTo>
                  <a:lnTo>
                    <a:pt x="332" y="110"/>
                  </a:lnTo>
                  <a:lnTo>
                    <a:pt x="338" y="112"/>
                  </a:lnTo>
                  <a:lnTo>
                    <a:pt x="345" y="113"/>
                  </a:lnTo>
                  <a:lnTo>
                    <a:pt x="351" y="115"/>
                  </a:lnTo>
                  <a:lnTo>
                    <a:pt x="357" y="116"/>
                  </a:lnTo>
                  <a:lnTo>
                    <a:pt x="363" y="117"/>
                  </a:lnTo>
                  <a:lnTo>
                    <a:pt x="370" y="118"/>
                  </a:lnTo>
                  <a:lnTo>
                    <a:pt x="376" y="119"/>
                  </a:lnTo>
                  <a:lnTo>
                    <a:pt x="382" y="119"/>
                  </a:lnTo>
                  <a:lnTo>
                    <a:pt x="388" y="120"/>
                  </a:lnTo>
                  <a:lnTo>
                    <a:pt x="394" y="120"/>
                  </a:lnTo>
                  <a:lnTo>
                    <a:pt x="400" y="121"/>
                  </a:lnTo>
                  <a:lnTo>
                    <a:pt x="406" y="121"/>
                  </a:lnTo>
                  <a:lnTo>
                    <a:pt x="412" y="121"/>
                  </a:lnTo>
                  <a:lnTo>
                    <a:pt x="419" y="121"/>
                  </a:lnTo>
                  <a:lnTo>
                    <a:pt x="425" y="121"/>
                  </a:lnTo>
                  <a:lnTo>
                    <a:pt x="431" y="122"/>
                  </a:lnTo>
                  <a:lnTo>
                    <a:pt x="437" y="122"/>
                  </a:lnTo>
                  <a:lnTo>
                    <a:pt x="443" y="122"/>
                  </a:lnTo>
                  <a:lnTo>
                    <a:pt x="449" y="122"/>
                  </a:lnTo>
                  <a:lnTo>
                    <a:pt x="455" y="122"/>
                  </a:lnTo>
                  <a:lnTo>
                    <a:pt x="462" y="122"/>
                  </a:lnTo>
                  <a:lnTo>
                    <a:pt x="468" y="122"/>
                  </a:lnTo>
                  <a:lnTo>
                    <a:pt x="474" y="122"/>
                  </a:lnTo>
                  <a:lnTo>
                    <a:pt x="480" y="122"/>
                  </a:lnTo>
                  <a:lnTo>
                    <a:pt x="486" y="122"/>
                  </a:lnTo>
                  <a:lnTo>
                    <a:pt x="493" y="122"/>
                  </a:lnTo>
                  <a:lnTo>
                    <a:pt x="499" y="123"/>
                  </a:lnTo>
                  <a:lnTo>
                    <a:pt x="505" y="123"/>
                  </a:lnTo>
                  <a:lnTo>
                    <a:pt x="511" y="124"/>
                  </a:lnTo>
                  <a:lnTo>
                    <a:pt x="517" y="124"/>
                  </a:lnTo>
                  <a:lnTo>
                    <a:pt x="523" y="125"/>
                  </a:lnTo>
                  <a:lnTo>
                    <a:pt x="529" y="126"/>
                  </a:lnTo>
                  <a:lnTo>
                    <a:pt x="536" y="127"/>
                  </a:lnTo>
                  <a:lnTo>
                    <a:pt x="542" y="128"/>
                  </a:lnTo>
                  <a:lnTo>
                    <a:pt x="548" y="130"/>
                  </a:lnTo>
                  <a:lnTo>
                    <a:pt x="554" y="131"/>
                  </a:lnTo>
                  <a:lnTo>
                    <a:pt x="560" y="133"/>
                  </a:lnTo>
                  <a:lnTo>
                    <a:pt x="566" y="134"/>
                  </a:lnTo>
                  <a:lnTo>
                    <a:pt x="572" y="136"/>
                  </a:lnTo>
                  <a:lnTo>
                    <a:pt x="578" y="138"/>
                  </a:lnTo>
                  <a:lnTo>
                    <a:pt x="585" y="140"/>
                  </a:lnTo>
                  <a:lnTo>
                    <a:pt x="591" y="142"/>
                  </a:lnTo>
                  <a:lnTo>
                    <a:pt x="597" y="145"/>
                  </a:lnTo>
                  <a:lnTo>
                    <a:pt x="603" y="147"/>
                  </a:lnTo>
                  <a:lnTo>
                    <a:pt x="610" y="149"/>
                  </a:lnTo>
                  <a:lnTo>
                    <a:pt x="616" y="152"/>
                  </a:lnTo>
                  <a:lnTo>
                    <a:pt x="622" y="155"/>
                  </a:lnTo>
                  <a:lnTo>
                    <a:pt x="628" y="158"/>
                  </a:lnTo>
                  <a:lnTo>
                    <a:pt x="634" y="161"/>
                  </a:lnTo>
                  <a:lnTo>
                    <a:pt x="640" y="164"/>
                  </a:lnTo>
                  <a:lnTo>
                    <a:pt x="646" y="167"/>
                  </a:lnTo>
                  <a:lnTo>
                    <a:pt x="652" y="170"/>
                  </a:lnTo>
                  <a:lnTo>
                    <a:pt x="659" y="173"/>
                  </a:lnTo>
                  <a:lnTo>
                    <a:pt x="665" y="176"/>
                  </a:lnTo>
                  <a:lnTo>
                    <a:pt x="671" y="179"/>
                  </a:lnTo>
                  <a:lnTo>
                    <a:pt x="677" y="182"/>
                  </a:lnTo>
                  <a:lnTo>
                    <a:pt x="683" y="185"/>
                  </a:lnTo>
                  <a:lnTo>
                    <a:pt x="689" y="188"/>
                  </a:lnTo>
                  <a:lnTo>
                    <a:pt x="695" y="191"/>
                  </a:lnTo>
                  <a:lnTo>
                    <a:pt x="702" y="194"/>
                  </a:lnTo>
                  <a:lnTo>
                    <a:pt x="708" y="197"/>
                  </a:lnTo>
                  <a:lnTo>
                    <a:pt x="714" y="200"/>
                  </a:lnTo>
                  <a:lnTo>
                    <a:pt x="720" y="203"/>
                  </a:lnTo>
                  <a:lnTo>
                    <a:pt x="726" y="205"/>
                  </a:lnTo>
                  <a:lnTo>
                    <a:pt x="733" y="208"/>
                  </a:lnTo>
                  <a:lnTo>
                    <a:pt x="739" y="211"/>
                  </a:lnTo>
                  <a:lnTo>
                    <a:pt x="745" y="213"/>
                  </a:lnTo>
                  <a:lnTo>
                    <a:pt x="751" y="215"/>
                  </a:lnTo>
                  <a:lnTo>
                    <a:pt x="757" y="217"/>
                  </a:lnTo>
                  <a:lnTo>
                    <a:pt x="763" y="219"/>
                  </a:lnTo>
                  <a:lnTo>
                    <a:pt x="769" y="221"/>
                  </a:lnTo>
                  <a:lnTo>
                    <a:pt x="776" y="223"/>
                  </a:lnTo>
                  <a:lnTo>
                    <a:pt x="782" y="224"/>
                  </a:lnTo>
                  <a:lnTo>
                    <a:pt x="788" y="226"/>
                  </a:lnTo>
                  <a:lnTo>
                    <a:pt x="794" y="227"/>
                  </a:lnTo>
                  <a:lnTo>
                    <a:pt x="800" y="228"/>
                  </a:lnTo>
                  <a:lnTo>
                    <a:pt x="806" y="229"/>
                  </a:lnTo>
                  <a:lnTo>
                    <a:pt x="812" y="230"/>
                  </a:lnTo>
                  <a:lnTo>
                    <a:pt x="818" y="230"/>
                  </a:lnTo>
                  <a:lnTo>
                    <a:pt x="825" y="231"/>
                  </a:lnTo>
                  <a:lnTo>
                    <a:pt x="831" y="232"/>
                  </a:lnTo>
                  <a:lnTo>
                    <a:pt x="837" y="232"/>
                  </a:lnTo>
                  <a:lnTo>
                    <a:pt x="843" y="232"/>
                  </a:lnTo>
                  <a:lnTo>
                    <a:pt x="850" y="233"/>
                  </a:lnTo>
                  <a:lnTo>
                    <a:pt x="856" y="233"/>
                  </a:lnTo>
                  <a:lnTo>
                    <a:pt x="862" y="233"/>
                  </a:lnTo>
                  <a:lnTo>
                    <a:pt x="868" y="233"/>
                  </a:lnTo>
                  <a:lnTo>
                    <a:pt x="874" y="233"/>
                  </a:lnTo>
                  <a:lnTo>
                    <a:pt x="880" y="233"/>
                  </a:lnTo>
                  <a:lnTo>
                    <a:pt x="886" y="233"/>
                  </a:lnTo>
                  <a:lnTo>
                    <a:pt x="892" y="233"/>
                  </a:lnTo>
                  <a:lnTo>
                    <a:pt x="899" y="233"/>
                  </a:lnTo>
                  <a:lnTo>
                    <a:pt x="905" y="233"/>
                  </a:lnTo>
                  <a:lnTo>
                    <a:pt x="911" y="233"/>
                  </a:lnTo>
                  <a:lnTo>
                    <a:pt x="917" y="233"/>
                  </a:lnTo>
                  <a:lnTo>
                    <a:pt x="923" y="234"/>
                  </a:lnTo>
                  <a:lnTo>
                    <a:pt x="929" y="234"/>
                  </a:lnTo>
                  <a:lnTo>
                    <a:pt x="935" y="235"/>
                  </a:lnTo>
                  <a:lnTo>
                    <a:pt x="942" y="235"/>
                  </a:lnTo>
                  <a:lnTo>
                    <a:pt x="948" y="235"/>
                  </a:lnTo>
                  <a:lnTo>
                    <a:pt x="954" y="236"/>
                  </a:lnTo>
                  <a:lnTo>
                    <a:pt x="960" y="237"/>
                  </a:lnTo>
                  <a:lnTo>
                    <a:pt x="966" y="238"/>
                  </a:lnTo>
                  <a:lnTo>
                    <a:pt x="973" y="239"/>
                  </a:lnTo>
                  <a:lnTo>
                    <a:pt x="979" y="240"/>
                  </a:lnTo>
                  <a:lnTo>
                    <a:pt x="985" y="241"/>
                  </a:lnTo>
                  <a:lnTo>
                    <a:pt x="991" y="242"/>
                  </a:lnTo>
                  <a:lnTo>
                    <a:pt x="997" y="244"/>
                  </a:lnTo>
                  <a:lnTo>
                    <a:pt x="1003" y="245"/>
                  </a:lnTo>
                  <a:lnTo>
                    <a:pt x="1009" y="247"/>
                  </a:lnTo>
                  <a:lnTo>
                    <a:pt x="1016" y="249"/>
                  </a:lnTo>
                  <a:lnTo>
                    <a:pt x="1022" y="251"/>
                  </a:lnTo>
                  <a:lnTo>
                    <a:pt x="1028" y="254"/>
                  </a:lnTo>
                  <a:lnTo>
                    <a:pt x="1034" y="256"/>
                  </a:lnTo>
                  <a:lnTo>
                    <a:pt x="1040" y="258"/>
                  </a:lnTo>
                  <a:lnTo>
                    <a:pt x="1046" y="261"/>
                  </a:lnTo>
                  <a:lnTo>
                    <a:pt x="1052" y="263"/>
                  </a:lnTo>
                  <a:lnTo>
                    <a:pt x="1058" y="266"/>
                  </a:lnTo>
                  <a:lnTo>
                    <a:pt x="1065" y="269"/>
                  </a:lnTo>
                  <a:lnTo>
                    <a:pt x="1071" y="272"/>
                  </a:lnTo>
                  <a:lnTo>
                    <a:pt x="1077" y="275"/>
                  </a:lnTo>
                  <a:lnTo>
                    <a:pt x="1083" y="278"/>
                  </a:lnTo>
                  <a:lnTo>
                    <a:pt x="1090" y="281"/>
                  </a:lnTo>
                  <a:lnTo>
                    <a:pt x="1096" y="284"/>
                  </a:lnTo>
                  <a:lnTo>
                    <a:pt x="1102" y="287"/>
                  </a:lnTo>
                  <a:lnTo>
                    <a:pt x="1108" y="290"/>
                  </a:lnTo>
                  <a:lnTo>
                    <a:pt x="1114" y="293"/>
                  </a:lnTo>
                  <a:lnTo>
                    <a:pt x="1120" y="296"/>
                  </a:lnTo>
                  <a:lnTo>
                    <a:pt x="1126" y="299"/>
                  </a:lnTo>
                  <a:lnTo>
                    <a:pt x="1132" y="302"/>
                  </a:lnTo>
                  <a:lnTo>
                    <a:pt x="1139" y="305"/>
                  </a:lnTo>
                  <a:lnTo>
                    <a:pt x="1145" y="308"/>
                  </a:lnTo>
                  <a:lnTo>
                    <a:pt x="1151" y="311"/>
                  </a:lnTo>
                  <a:lnTo>
                    <a:pt x="1157" y="314"/>
                  </a:lnTo>
                  <a:lnTo>
                    <a:pt x="1163" y="316"/>
                  </a:lnTo>
                  <a:lnTo>
                    <a:pt x="1169" y="319"/>
                  </a:lnTo>
                  <a:lnTo>
                    <a:pt x="1175" y="321"/>
                  </a:lnTo>
                  <a:lnTo>
                    <a:pt x="1182" y="323"/>
                  </a:lnTo>
                  <a:lnTo>
                    <a:pt x="1188" y="325"/>
                  </a:lnTo>
                  <a:lnTo>
                    <a:pt x="1194" y="328"/>
                  </a:lnTo>
                  <a:lnTo>
                    <a:pt x="1200" y="329"/>
                  </a:lnTo>
                  <a:lnTo>
                    <a:pt x="1206" y="331"/>
                  </a:lnTo>
                  <a:lnTo>
                    <a:pt x="1213" y="333"/>
                  </a:lnTo>
                  <a:lnTo>
                    <a:pt x="1219" y="334"/>
                  </a:lnTo>
                  <a:lnTo>
                    <a:pt x="1225" y="335"/>
                  </a:lnTo>
                  <a:lnTo>
                    <a:pt x="1231" y="337"/>
                  </a:lnTo>
                  <a:lnTo>
                    <a:pt x="1237" y="338"/>
                  </a:lnTo>
                  <a:lnTo>
                    <a:pt x="1243" y="339"/>
                  </a:lnTo>
                  <a:lnTo>
                    <a:pt x="1249" y="340"/>
                  </a:lnTo>
                  <a:lnTo>
                    <a:pt x="1256" y="340"/>
                  </a:lnTo>
                  <a:lnTo>
                    <a:pt x="1262" y="341"/>
                  </a:lnTo>
                  <a:lnTo>
                    <a:pt x="1268" y="341"/>
                  </a:lnTo>
                  <a:lnTo>
                    <a:pt x="1274" y="342"/>
                  </a:lnTo>
                  <a:lnTo>
                    <a:pt x="1280" y="342"/>
                  </a:lnTo>
                  <a:lnTo>
                    <a:pt x="1286" y="343"/>
                  </a:lnTo>
                  <a:lnTo>
                    <a:pt x="1292" y="343"/>
                  </a:lnTo>
                  <a:lnTo>
                    <a:pt x="1298" y="343"/>
                  </a:lnTo>
                  <a:lnTo>
                    <a:pt x="1305" y="343"/>
                  </a:lnTo>
                  <a:lnTo>
                    <a:pt x="1311" y="343"/>
                  </a:lnTo>
                  <a:lnTo>
                    <a:pt x="1317" y="343"/>
                  </a:lnTo>
                  <a:lnTo>
                    <a:pt x="1323" y="343"/>
                  </a:lnTo>
                  <a:lnTo>
                    <a:pt x="1330" y="343"/>
                  </a:lnTo>
                  <a:lnTo>
                    <a:pt x="1336" y="343"/>
                  </a:lnTo>
                  <a:lnTo>
                    <a:pt x="1342" y="344"/>
                  </a:lnTo>
                  <a:lnTo>
                    <a:pt x="1348" y="344"/>
                  </a:lnTo>
                  <a:lnTo>
                    <a:pt x="1354" y="344"/>
                  </a:lnTo>
                  <a:lnTo>
                    <a:pt x="1360" y="344"/>
                  </a:lnTo>
                  <a:lnTo>
                    <a:pt x="1366" y="345"/>
                  </a:lnTo>
                  <a:lnTo>
                    <a:pt x="1372" y="345"/>
                  </a:lnTo>
                  <a:lnTo>
                    <a:pt x="1379" y="346"/>
                  </a:lnTo>
                  <a:lnTo>
                    <a:pt x="1385" y="347"/>
                  </a:lnTo>
                  <a:lnTo>
                    <a:pt x="1391" y="347"/>
                  </a:lnTo>
                  <a:lnTo>
                    <a:pt x="1397" y="348"/>
                  </a:lnTo>
                  <a:lnTo>
                    <a:pt x="1403" y="349"/>
                  </a:lnTo>
                  <a:lnTo>
                    <a:pt x="1409" y="350"/>
                  </a:lnTo>
                  <a:lnTo>
                    <a:pt x="1415" y="352"/>
                  </a:lnTo>
                  <a:lnTo>
                    <a:pt x="1422" y="353"/>
                  </a:lnTo>
                  <a:lnTo>
                    <a:pt x="1428" y="355"/>
                  </a:lnTo>
                  <a:lnTo>
                    <a:pt x="1434" y="357"/>
                  </a:lnTo>
                  <a:lnTo>
                    <a:pt x="1440" y="359"/>
                  </a:lnTo>
                  <a:lnTo>
                    <a:pt x="1446" y="361"/>
                  </a:lnTo>
                  <a:lnTo>
                    <a:pt x="1453" y="363"/>
                  </a:lnTo>
                  <a:lnTo>
                    <a:pt x="1459" y="365"/>
                  </a:lnTo>
                  <a:lnTo>
                    <a:pt x="1465" y="367"/>
                  </a:lnTo>
                  <a:lnTo>
                    <a:pt x="1471" y="370"/>
                  </a:lnTo>
                  <a:lnTo>
                    <a:pt x="1477" y="372"/>
                  </a:lnTo>
                  <a:lnTo>
                    <a:pt x="1483" y="375"/>
                  </a:lnTo>
                  <a:lnTo>
                    <a:pt x="1489" y="378"/>
                  </a:lnTo>
                  <a:lnTo>
                    <a:pt x="1496" y="380"/>
                  </a:lnTo>
                  <a:lnTo>
                    <a:pt x="1502" y="383"/>
                  </a:lnTo>
                  <a:lnTo>
                    <a:pt x="1508" y="386"/>
                  </a:lnTo>
                  <a:lnTo>
                    <a:pt x="1514" y="389"/>
                  </a:lnTo>
                  <a:lnTo>
                    <a:pt x="1520" y="392"/>
                  </a:lnTo>
                  <a:lnTo>
                    <a:pt x="1526" y="395"/>
                  </a:lnTo>
                  <a:lnTo>
                    <a:pt x="1532" y="398"/>
                  </a:lnTo>
                  <a:lnTo>
                    <a:pt x="1538" y="401"/>
                  </a:lnTo>
                  <a:lnTo>
                    <a:pt x="1545" y="404"/>
                  </a:lnTo>
                  <a:lnTo>
                    <a:pt x="1551" y="407"/>
                  </a:lnTo>
                  <a:lnTo>
                    <a:pt x="1557" y="410"/>
                  </a:lnTo>
                  <a:lnTo>
                    <a:pt x="1563" y="413"/>
                  </a:lnTo>
                  <a:lnTo>
                    <a:pt x="1570" y="416"/>
                  </a:lnTo>
                  <a:lnTo>
                    <a:pt x="1576" y="418"/>
                  </a:lnTo>
                  <a:lnTo>
                    <a:pt x="1582" y="421"/>
                  </a:lnTo>
                  <a:lnTo>
                    <a:pt x="1588" y="424"/>
                  </a:lnTo>
                  <a:lnTo>
                    <a:pt x="1594" y="426"/>
                  </a:lnTo>
                  <a:lnTo>
                    <a:pt x="1600" y="428"/>
                  </a:lnTo>
                  <a:lnTo>
                    <a:pt x="1606" y="430"/>
                  </a:lnTo>
                  <a:lnTo>
                    <a:pt x="1612" y="432"/>
                  </a:lnTo>
                  <a:lnTo>
                    <a:pt x="1619" y="434"/>
                  </a:lnTo>
                  <a:lnTo>
                    <a:pt x="1625" y="436"/>
                  </a:lnTo>
                  <a:lnTo>
                    <a:pt x="1631" y="438"/>
                  </a:lnTo>
                  <a:lnTo>
                    <a:pt x="1637" y="439"/>
                  </a:lnTo>
                  <a:lnTo>
                    <a:pt x="1643" y="441"/>
                  </a:lnTo>
                  <a:lnTo>
                    <a:pt x="1649" y="442"/>
                  </a:lnTo>
                  <a:lnTo>
                    <a:pt x="1655" y="443"/>
                  </a:lnTo>
                  <a:lnTo>
                    <a:pt x="1662" y="444"/>
                  </a:lnTo>
                  <a:lnTo>
                    <a:pt x="1668" y="445"/>
                  </a:lnTo>
                  <a:lnTo>
                    <a:pt x="1674" y="446"/>
                  </a:lnTo>
                  <a:lnTo>
                    <a:pt x="1680" y="446"/>
                  </a:lnTo>
                  <a:lnTo>
                    <a:pt x="1686" y="447"/>
                  </a:lnTo>
                  <a:lnTo>
                    <a:pt x="1693" y="448"/>
                  </a:lnTo>
                  <a:lnTo>
                    <a:pt x="1699" y="448"/>
                  </a:lnTo>
                  <a:lnTo>
                    <a:pt x="1705" y="449"/>
                  </a:lnTo>
                  <a:lnTo>
                    <a:pt x="1711" y="449"/>
                  </a:lnTo>
                  <a:lnTo>
                    <a:pt x="1717" y="449"/>
                  </a:lnTo>
                  <a:lnTo>
                    <a:pt x="1723" y="449"/>
                  </a:lnTo>
                  <a:lnTo>
                    <a:pt x="1729" y="450"/>
                  </a:lnTo>
                  <a:lnTo>
                    <a:pt x="1736" y="450"/>
                  </a:lnTo>
                  <a:lnTo>
                    <a:pt x="1742" y="450"/>
                  </a:lnTo>
                  <a:lnTo>
                    <a:pt x="1748" y="450"/>
                  </a:lnTo>
                  <a:lnTo>
                    <a:pt x="1754" y="451"/>
                  </a:lnTo>
                  <a:lnTo>
                    <a:pt x="1760" y="451"/>
                  </a:lnTo>
                  <a:lnTo>
                    <a:pt x="1766" y="451"/>
                  </a:lnTo>
                  <a:lnTo>
                    <a:pt x="1772" y="452"/>
                  </a:lnTo>
                  <a:lnTo>
                    <a:pt x="1778" y="452"/>
                  </a:lnTo>
                  <a:lnTo>
                    <a:pt x="1785" y="453"/>
                  </a:lnTo>
                  <a:lnTo>
                    <a:pt x="1791" y="454"/>
                  </a:lnTo>
                  <a:lnTo>
                    <a:pt x="1797" y="454"/>
                  </a:lnTo>
                  <a:lnTo>
                    <a:pt x="1803" y="455"/>
                  </a:lnTo>
                  <a:lnTo>
                    <a:pt x="1810" y="456"/>
                  </a:lnTo>
                  <a:lnTo>
                    <a:pt x="1816" y="457"/>
                  </a:lnTo>
                  <a:lnTo>
                    <a:pt x="1822" y="458"/>
                  </a:lnTo>
                  <a:lnTo>
                    <a:pt x="1828" y="460"/>
                  </a:lnTo>
                  <a:lnTo>
                    <a:pt x="1834" y="461"/>
                  </a:lnTo>
                  <a:lnTo>
                    <a:pt x="1840" y="463"/>
                  </a:lnTo>
                  <a:lnTo>
                    <a:pt x="1846" y="465"/>
                  </a:lnTo>
                  <a:lnTo>
                    <a:pt x="1852" y="467"/>
                  </a:lnTo>
                  <a:lnTo>
                    <a:pt x="1859" y="469"/>
                  </a:lnTo>
                  <a:lnTo>
                    <a:pt x="1865" y="470"/>
                  </a:lnTo>
                  <a:lnTo>
                    <a:pt x="1871" y="473"/>
                  </a:lnTo>
                  <a:lnTo>
                    <a:pt x="1877" y="475"/>
                  </a:lnTo>
                  <a:lnTo>
                    <a:pt x="1883" y="478"/>
                  </a:lnTo>
                  <a:lnTo>
                    <a:pt x="1889" y="480"/>
                  </a:lnTo>
                  <a:lnTo>
                    <a:pt x="1895" y="482"/>
                  </a:lnTo>
                  <a:lnTo>
                    <a:pt x="1902" y="485"/>
                  </a:lnTo>
                  <a:lnTo>
                    <a:pt x="1908" y="488"/>
                  </a:lnTo>
                  <a:lnTo>
                    <a:pt x="1914" y="490"/>
                  </a:lnTo>
                  <a:lnTo>
                    <a:pt x="1920" y="493"/>
                  </a:lnTo>
                  <a:lnTo>
                    <a:pt x="1926" y="496"/>
                  </a:lnTo>
                  <a:lnTo>
                    <a:pt x="1933" y="499"/>
                  </a:lnTo>
                  <a:lnTo>
                    <a:pt x="1939" y="502"/>
                  </a:lnTo>
                  <a:lnTo>
                    <a:pt x="1945" y="505"/>
                  </a:lnTo>
                  <a:lnTo>
                    <a:pt x="1951" y="507"/>
                  </a:lnTo>
                  <a:lnTo>
                    <a:pt x="1957" y="510"/>
                  </a:lnTo>
                  <a:lnTo>
                    <a:pt x="1963" y="513"/>
                  </a:lnTo>
                  <a:lnTo>
                    <a:pt x="1969" y="515"/>
                  </a:lnTo>
                  <a:lnTo>
                    <a:pt x="1976" y="518"/>
                  </a:lnTo>
                  <a:lnTo>
                    <a:pt x="1982" y="521"/>
                  </a:lnTo>
                  <a:lnTo>
                    <a:pt x="1988" y="523"/>
                  </a:lnTo>
                  <a:lnTo>
                    <a:pt x="1994" y="525"/>
                  </a:lnTo>
                  <a:lnTo>
                    <a:pt x="2000" y="528"/>
                  </a:lnTo>
                  <a:lnTo>
                    <a:pt x="2006" y="530"/>
                  </a:lnTo>
                  <a:lnTo>
                    <a:pt x="2012" y="532"/>
                  </a:lnTo>
                  <a:lnTo>
                    <a:pt x="2018" y="534"/>
                  </a:lnTo>
                  <a:lnTo>
                    <a:pt x="2025" y="536"/>
                  </a:lnTo>
                  <a:lnTo>
                    <a:pt x="2031" y="538"/>
                  </a:lnTo>
                  <a:lnTo>
                    <a:pt x="2037" y="539"/>
                  </a:lnTo>
                  <a:lnTo>
                    <a:pt x="2043" y="541"/>
                  </a:lnTo>
                  <a:lnTo>
                    <a:pt x="2050" y="542"/>
                  </a:lnTo>
                  <a:lnTo>
                    <a:pt x="2056" y="543"/>
                  </a:lnTo>
                  <a:lnTo>
                    <a:pt x="2062" y="544"/>
                  </a:lnTo>
                  <a:lnTo>
                    <a:pt x="2068" y="545"/>
                  </a:lnTo>
                  <a:lnTo>
                    <a:pt x="2074" y="547"/>
                  </a:lnTo>
                  <a:lnTo>
                    <a:pt x="2080" y="547"/>
                  </a:lnTo>
                  <a:lnTo>
                    <a:pt x="2086" y="548"/>
                  </a:lnTo>
                  <a:lnTo>
                    <a:pt x="2092" y="549"/>
                  </a:lnTo>
                  <a:lnTo>
                    <a:pt x="2099" y="550"/>
                  </a:lnTo>
                  <a:lnTo>
                    <a:pt x="2105" y="550"/>
                  </a:lnTo>
                  <a:lnTo>
                    <a:pt x="2111" y="551"/>
                  </a:lnTo>
                  <a:lnTo>
                    <a:pt x="2117" y="551"/>
                  </a:lnTo>
                  <a:lnTo>
                    <a:pt x="2123" y="552"/>
                  </a:lnTo>
                  <a:lnTo>
                    <a:pt x="2129" y="552"/>
                  </a:lnTo>
                  <a:lnTo>
                    <a:pt x="2134" y="553"/>
                  </a:lnTo>
                  <a:lnTo>
                    <a:pt x="2140" y="553"/>
                  </a:lnTo>
                  <a:lnTo>
                    <a:pt x="2146" y="553"/>
                  </a:lnTo>
                  <a:lnTo>
                    <a:pt x="2153" y="554"/>
                  </a:lnTo>
                  <a:lnTo>
                    <a:pt x="2159" y="554"/>
                  </a:lnTo>
                  <a:lnTo>
                    <a:pt x="2165" y="554"/>
                  </a:lnTo>
                  <a:lnTo>
                    <a:pt x="2171" y="554"/>
                  </a:lnTo>
                  <a:lnTo>
                    <a:pt x="2177" y="554"/>
                  </a:lnTo>
                  <a:lnTo>
                    <a:pt x="2183" y="554"/>
                  </a:lnTo>
                  <a:lnTo>
                    <a:pt x="2189" y="553"/>
                  </a:lnTo>
                  <a:lnTo>
                    <a:pt x="2195" y="553"/>
                  </a:lnTo>
                  <a:lnTo>
                    <a:pt x="2202" y="552"/>
                  </a:lnTo>
                  <a:lnTo>
                    <a:pt x="2208" y="551"/>
                  </a:lnTo>
                  <a:lnTo>
                    <a:pt x="2214" y="550"/>
                  </a:lnTo>
                  <a:lnTo>
                    <a:pt x="2220" y="548"/>
                  </a:lnTo>
                  <a:lnTo>
                    <a:pt x="2226" y="547"/>
                  </a:lnTo>
                  <a:lnTo>
                    <a:pt x="2233" y="545"/>
                  </a:lnTo>
                  <a:lnTo>
                    <a:pt x="2239" y="543"/>
                  </a:lnTo>
                  <a:lnTo>
                    <a:pt x="2245" y="541"/>
                  </a:lnTo>
                  <a:lnTo>
                    <a:pt x="2251" y="538"/>
                  </a:lnTo>
                  <a:lnTo>
                    <a:pt x="2257" y="536"/>
                  </a:lnTo>
                  <a:lnTo>
                    <a:pt x="2263" y="533"/>
                  </a:lnTo>
                  <a:lnTo>
                    <a:pt x="2269" y="530"/>
                  </a:lnTo>
                  <a:lnTo>
                    <a:pt x="2276" y="527"/>
                  </a:lnTo>
                  <a:lnTo>
                    <a:pt x="2282" y="524"/>
                  </a:lnTo>
                  <a:lnTo>
                    <a:pt x="2288" y="520"/>
                  </a:lnTo>
                  <a:lnTo>
                    <a:pt x="2294" y="517"/>
                  </a:lnTo>
                  <a:lnTo>
                    <a:pt x="2300" y="513"/>
                  </a:lnTo>
                  <a:lnTo>
                    <a:pt x="2306" y="510"/>
                  </a:lnTo>
                  <a:lnTo>
                    <a:pt x="2312" y="506"/>
                  </a:lnTo>
                  <a:lnTo>
                    <a:pt x="2319" y="502"/>
                  </a:lnTo>
                  <a:lnTo>
                    <a:pt x="2325" y="499"/>
                  </a:lnTo>
                  <a:lnTo>
                    <a:pt x="2331" y="495"/>
                  </a:lnTo>
                  <a:lnTo>
                    <a:pt x="2337" y="491"/>
                  </a:lnTo>
                  <a:lnTo>
                    <a:pt x="2343" y="487"/>
                  </a:lnTo>
                  <a:lnTo>
                    <a:pt x="2350" y="484"/>
                  </a:lnTo>
                  <a:lnTo>
                    <a:pt x="2356" y="480"/>
                  </a:lnTo>
                  <a:lnTo>
                    <a:pt x="2362" y="476"/>
                  </a:lnTo>
                  <a:lnTo>
                    <a:pt x="2368" y="473"/>
                  </a:lnTo>
                  <a:lnTo>
                    <a:pt x="2374" y="470"/>
                  </a:lnTo>
                  <a:lnTo>
                    <a:pt x="2380" y="467"/>
                  </a:lnTo>
                  <a:lnTo>
                    <a:pt x="2386" y="464"/>
                  </a:lnTo>
                  <a:lnTo>
                    <a:pt x="2393" y="461"/>
                  </a:lnTo>
                  <a:lnTo>
                    <a:pt x="2399" y="458"/>
                  </a:lnTo>
                  <a:lnTo>
                    <a:pt x="2405" y="456"/>
                  </a:lnTo>
                  <a:lnTo>
                    <a:pt x="2411" y="454"/>
                  </a:lnTo>
                  <a:lnTo>
                    <a:pt x="2417" y="452"/>
                  </a:lnTo>
                  <a:lnTo>
                    <a:pt x="2423" y="450"/>
                  </a:lnTo>
                  <a:lnTo>
                    <a:pt x="2429" y="449"/>
                  </a:lnTo>
                  <a:lnTo>
                    <a:pt x="2435" y="448"/>
                  </a:lnTo>
                  <a:lnTo>
                    <a:pt x="2442" y="446"/>
                  </a:lnTo>
                  <a:lnTo>
                    <a:pt x="2448" y="445"/>
                  </a:lnTo>
                  <a:lnTo>
                    <a:pt x="2454" y="445"/>
                  </a:lnTo>
                  <a:lnTo>
                    <a:pt x="2460" y="444"/>
                  </a:lnTo>
                  <a:lnTo>
                    <a:pt x="2466" y="444"/>
                  </a:lnTo>
                  <a:lnTo>
                    <a:pt x="2473" y="444"/>
                  </a:lnTo>
                  <a:lnTo>
                    <a:pt x="2479" y="444"/>
                  </a:lnTo>
                  <a:lnTo>
                    <a:pt x="2485" y="444"/>
                  </a:lnTo>
                  <a:lnTo>
                    <a:pt x="2491" y="444"/>
                  </a:lnTo>
                  <a:lnTo>
                    <a:pt x="2497" y="445"/>
                  </a:lnTo>
                  <a:lnTo>
                    <a:pt x="2503" y="445"/>
                  </a:lnTo>
                  <a:lnTo>
                    <a:pt x="2509" y="446"/>
                  </a:lnTo>
                  <a:lnTo>
                    <a:pt x="2516" y="446"/>
                  </a:lnTo>
                  <a:lnTo>
                    <a:pt x="2522" y="447"/>
                  </a:lnTo>
                  <a:lnTo>
                    <a:pt x="2528" y="448"/>
                  </a:lnTo>
                  <a:lnTo>
                    <a:pt x="2534" y="448"/>
                  </a:lnTo>
                  <a:lnTo>
                    <a:pt x="2540" y="449"/>
                  </a:lnTo>
                  <a:lnTo>
                    <a:pt x="2546" y="450"/>
                  </a:lnTo>
                  <a:lnTo>
                    <a:pt x="2552" y="450"/>
                  </a:lnTo>
                  <a:lnTo>
                    <a:pt x="2559" y="451"/>
                  </a:lnTo>
                  <a:lnTo>
                    <a:pt x="2565" y="451"/>
                  </a:lnTo>
                  <a:lnTo>
                    <a:pt x="2571" y="451"/>
                  </a:lnTo>
                  <a:lnTo>
                    <a:pt x="2577" y="452"/>
                  </a:lnTo>
                  <a:lnTo>
                    <a:pt x="2583" y="452"/>
                  </a:lnTo>
                  <a:lnTo>
                    <a:pt x="2590" y="452"/>
                  </a:lnTo>
                  <a:lnTo>
                    <a:pt x="2596" y="451"/>
                  </a:lnTo>
                  <a:lnTo>
                    <a:pt x="2602" y="451"/>
                  </a:lnTo>
                  <a:lnTo>
                    <a:pt x="2608" y="450"/>
                  </a:lnTo>
                  <a:lnTo>
                    <a:pt x="2614" y="449"/>
                  </a:lnTo>
                  <a:lnTo>
                    <a:pt x="2620" y="448"/>
                  </a:lnTo>
                  <a:lnTo>
                    <a:pt x="2626" y="447"/>
                  </a:lnTo>
                  <a:lnTo>
                    <a:pt x="2633" y="445"/>
                  </a:lnTo>
                  <a:lnTo>
                    <a:pt x="2639" y="443"/>
                  </a:lnTo>
                  <a:lnTo>
                    <a:pt x="2645" y="442"/>
                  </a:lnTo>
                  <a:lnTo>
                    <a:pt x="2651" y="439"/>
                  </a:lnTo>
                  <a:lnTo>
                    <a:pt x="2657" y="437"/>
                  </a:lnTo>
                  <a:lnTo>
                    <a:pt x="2663" y="434"/>
                  </a:lnTo>
                  <a:lnTo>
                    <a:pt x="2669" y="432"/>
                  </a:lnTo>
                  <a:lnTo>
                    <a:pt x="2675" y="429"/>
                  </a:lnTo>
                  <a:lnTo>
                    <a:pt x="2682" y="426"/>
                  </a:lnTo>
                  <a:lnTo>
                    <a:pt x="2688" y="422"/>
                  </a:lnTo>
                  <a:lnTo>
                    <a:pt x="2694" y="419"/>
                  </a:lnTo>
                  <a:lnTo>
                    <a:pt x="2700" y="416"/>
                  </a:lnTo>
                  <a:lnTo>
                    <a:pt x="2706" y="412"/>
                  </a:lnTo>
                  <a:lnTo>
                    <a:pt x="2713" y="408"/>
                  </a:lnTo>
                  <a:lnTo>
                    <a:pt x="2719" y="404"/>
                  </a:lnTo>
                  <a:lnTo>
                    <a:pt x="2725" y="401"/>
                  </a:lnTo>
                  <a:lnTo>
                    <a:pt x="2731" y="397"/>
                  </a:lnTo>
                  <a:lnTo>
                    <a:pt x="2737" y="393"/>
                  </a:lnTo>
                  <a:lnTo>
                    <a:pt x="2743" y="389"/>
                  </a:lnTo>
                  <a:lnTo>
                    <a:pt x="2749" y="385"/>
                  </a:lnTo>
                  <a:lnTo>
                    <a:pt x="2756" y="381"/>
                  </a:lnTo>
                  <a:lnTo>
                    <a:pt x="2762" y="377"/>
                  </a:lnTo>
                  <a:lnTo>
                    <a:pt x="2768" y="374"/>
                  </a:lnTo>
                  <a:lnTo>
                    <a:pt x="2774" y="370"/>
                  </a:lnTo>
                  <a:lnTo>
                    <a:pt x="2780" y="367"/>
                  </a:lnTo>
                  <a:lnTo>
                    <a:pt x="2786" y="363"/>
                  </a:lnTo>
                  <a:lnTo>
                    <a:pt x="2792" y="360"/>
                  </a:lnTo>
                  <a:lnTo>
                    <a:pt x="2799" y="357"/>
                  </a:lnTo>
                  <a:lnTo>
                    <a:pt x="2805" y="354"/>
                  </a:lnTo>
                  <a:lnTo>
                    <a:pt x="2811" y="352"/>
                  </a:lnTo>
                  <a:lnTo>
                    <a:pt x="2817" y="349"/>
                  </a:lnTo>
                  <a:lnTo>
                    <a:pt x="2823" y="347"/>
                  </a:lnTo>
                  <a:lnTo>
                    <a:pt x="2830" y="344"/>
                  </a:lnTo>
                  <a:lnTo>
                    <a:pt x="2836" y="343"/>
                  </a:lnTo>
                  <a:lnTo>
                    <a:pt x="2842" y="341"/>
                  </a:lnTo>
                  <a:lnTo>
                    <a:pt x="2848" y="340"/>
                  </a:lnTo>
                  <a:lnTo>
                    <a:pt x="2854" y="338"/>
                  </a:lnTo>
                  <a:lnTo>
                    <a:pt x="2860" y="337"/>
                  </a:lnTo>
                  <a:lnTo>
                    <a:pt x="2866" y="337"/>
                  </a:lnTo>
                  <a:lnTo>
                    <a:pt x="2873" y="336"/>
                  </a:lnTo>
                  <a:lnTo>
                    <a:pt x="2879" y="335"/>
                  </a:lnTo>
                  <a:lnTo>
                    <a:pt x="2885" y="335"/>
                  </a:lnTo>
                  <a:lnTo>
                    <a:pt x="2891" y="335"/>
                  </a:lnTo>
                  <a:lnTo>
                    <a:pt x="2897" y="335"/>
                  </a:lnTo>
                  <a:lnTo>
                    <a:pt x="2903" y="335"/>
                  </a:lnTo>
                  <a:lnTo>
                    <a:pt x="2909" y="335"/>
                  </a:lnTo>
                  <a:lnTo>
                    <a:pt x="2915" y="336"/>
                  </a:lnTo>
                  <a:lnTo>
                    <a:pt x="2922" y="337"/>
                  </a:lnTo>
                  <a:lnTo>
                    <a:pt x="2928" y="337"/>
                  </a:lnTo>
                  <a:lnTo>
                    <a:pt x="2934" y="338"/>
                  </a:lnTo>
                  <a:lnTo>
                    <a:pt x="2940" y="339"/>
                  </a:lnTo>
                  <a:lnTo>
                    <a:pt x="2946" y="340"/>
                  </a:lnTo>
                  <a:lnTo>
                    <a:pt x="2953" y="340"/>
                  </a:lnTo>
                  <a:lnTo>
                    <a:pt x="2959" y="341"/>
                  </a:lnTo>
                  <a:lnTo>
                    <a:pt x="2965" y="342"/>
                  </a:lnTo>
                  <a:lnTo>
                    <a:pt x="2971" y="343"/>
                  </a:lnTo>
                  <a:lnTo>
                    <a:pt x="2977" y="343"/>
                  </a:lnTo>
                  <a:lnTo>
                    <a:pt x="2983" y="344"/>
                  </a:lnTo>
                  <a:lnTo>
                    <a:pt x="2989" y="344"/>
                  </a:lnTo>
                  <a:lnTo>
                    <a:pt x="2996" y="344"/>
                  </a:lnTo>
                  <a:lnTo>
                    <a:pt x="3002" y="344"/>
                  </a:lnTo>
                  <a:lnTo>
                    <a:pt x="3008" y="344"/>
                  </a:lnTo>
                  <a:lnTo>
                    <a:pt x="3014" y="344"/>
                  </a:lnTo>
                  <a:lnTo>
                    <a:pt x="3020" y="344"/>
                  </a:lnTo>
                  <a:lnTo>
                    <a:pt x="3026" y="343"/>
                  </a:lnTo>
                  <a:lnTo>
                    <a:pt x="3032" y="343"/>
                  </a:lnTo>
                  <a:lnTo>
                    <a:pt x="3039" y="342"/>
                  </a:lnTo>
                  <a:lnTo>
                    <a:pt x="3045" y="341"/>
                  </a:lnTo>
                  <a:lnTo>
                    <a:pt x="3051" y="340"/>
                  </a:lnTo>
                  <a:lnTo>
                    <a:pt x="3057" y="338"/>
                  </a:lnTo>
                  <a:lnTo>
                    <a:pt x="3063" y="336"/>
                  </a:lnTo>
                  <a:lnTo>
                    <a:pt x="3070" y="334"/>
                  </a:lnTo>
                  <a:lnTo>
                    <a:pt x="3076" y="332"/>
                  </a:lnTo>
                  <a:lnTo>
                    <a:pt x="3082" y="330"/>
                  </a:lnTo>
                  <a:lnTo>
                    <a:pt x="3088" y="327"/>
                  </a:lnTo>
                  <a:lnTo>
                    <a:pt x="3094" y="325"/>
                  </a:lnTo>
                  <a:lnTo>
                    <a:pt x="3100" y="322"/>
                  </a:lnTo>
                  <a:lnTo>
                    <a:pt x="3106" y="319"/>
                  </a:lnTo>
                  <a:lnTo>
                    <a:pt x="3113" y="315"/>
                  </a:lnTo>
                  <a:lnTo>
                    <a:pt x="3119" y="312"/>
                  </a:lnTo>
                  <a:lnTo>
                    <a:pt x="3125" y="308"/>
                  </a:lnTo>
                  <a:lnTo>
                    <a:pt x="3131" y="305"/>
                  </a:lnTo>
                  <a:lnTo>
                    <a:pt x="3137" y="301"/>
                  </a:lnTo>
                  <a:lnTo>
                    <a:pt x="3143" y="298"/>
                  </a:lnTo>
                  <a:lnTo>
                    <a:pt x="3149" y="293"/>
                  </a:lnTo>
                  <a:lnTo>
                    <a:pt x="3155" y="290"/>
                  </a:lnTo>
                  <a:lnTo>
                    <a:pt x="3162" y="286"/>
                  </a:lnTo>
                  <a:lnTo>
                    <a:pt x="3168" y="282"/>
                  </a:lnTo>
                  <a:lnTo>
                    <a:pt x="3174" y="278"/>
                  </a:lnTo>
                  <a:lnTo>
                    <a:pt x="3180" y="274"/>
                  </a:lnTo>
                  <a:lnTo>
                    <a:pt x="3186" y="270"/>
                  </a:lnTo>
                  <a:lnTo>
                    <a:pt x="3193" y="266"/>
                  </a:lnTo>
                  <a:lnTo>
                    <a:pt x="3199" y="263"/>
                  </a:lnTo>
                  <a:lnTo>
                    <a:pt x="3205" y="259"/>
                  </a:lnTo>
                  <a:lnTo>
                    <a:pt x="3211" y="256"/>
                  </a:lnTo>
                  <a:lnTo>
                    <a:pt x="3217" y="253"/>
                  </a:lnTo>
                  <a:lnTo>
                    <a:pt x="3223" y="250"/>
                  </a:lnTo>
                  <a:lnTo>
                    <a:pt x="3229" y="246"/>
                  </a:lnTo>
                  <a:lnTo>
                    <a:pt x="3236" y="244"/>
                  </a:lnTo>
                  <a:lnTo>
                    <a:pt x="3242" y="241"/>
                  </a:lnTo>
                  <a:lnTo>
                    <a:pt x="3248" y="238"/>
                  </a:lnTo>
                  <a:lnTo>
                    <a:pt x="3254" y="236"/>
                  </a:lnTo>
                  <a:lnTo>
                    <a:pt x="3260" y="234"/>
                  </a:lnTo>
                  <a:lnTo>
                    <a:pt x="3266" y="232"/>
                  </a:lnTo>
                  <a:lnTo>
                    <a:pt x="3272" y="230"/>
                  </a:lnTo>
                  <a:lnTo>
                    <a:pt x="3279" y="229"/>
                  </a:lnTo>
                  <a:lnTo>
                    <a:pt x="3285" y="228"/>
                  </a:lnTo>
                  <a:lnTo>
                    <a:pt x="3291" y="227"/>
                  </a:lnTo>
                  <a:lnTo>
                    <a:pt x="3297" y="226"/>
                  </a:lnTo>
                  <a:lnTo>
                    <a:pt x="3303" y="225"/>
                  </a:lnTo>
                  <a:lnTo>
                    <a:pt x="3310" y="225"/>
                  </a:lnTo>
                  <a:lnTo>
                    <a:pt x="3316" y="224"/>
                  </a:lnTo>
                  <a:lnTo>
                    <a:pt x="3322" y="224"/>
                  </a:lnTo>
                  <a:lnTo>
                    <a:pt x="3328" y="224"/>
                  </a:lnTo>
                  <a:lnTo>
                    <a:pt x="3334" y="224"/>
                  </a:lnTo>
                  <a:lnTo>
                    <a:pt x="3340" y="225"/>
                  </a:lnTo>
                  <a:lnTo>
                    <a:pt x="3346" y="225"/>
                  </a:lnTo>
                  <a:lnTo>
                    <a:pt x="3353" y="226"/>
                  </a:lnTo>
                  <a:lnTo>
                    <a:pt x="3359" y="226"/>
                  </a:lnTo>
                  <a:lnTo>
                    <a:pt x="3365" y="227"/>
                  </a:lnTo>
                  <a:lnTo>
                    <a:pt x="3371" y="228"/>
                  </a:lnTo>
                  <a:lnTo>
                    <a:pt x="3377" y="229"/>
                  </a:lnTo>
                  <a:lnTo>
                    <a:pt x="3383" y="229"/>
                  </a:lnTo>
                  <a:lnTo>
                    <a:pt x="3389" y="230"/>
                  </a:lnTo>
                  <a:lnTo>
                    <a:pt x="3395" y="231"/>
                  </a:lnTo>
                  <a:lnTo>
                    <a:pt x="3402" y="232"/>
                  </a:lnTo>
                  <a:lnTo>
                    <a:pt x="3408" y="232"/>
                  </a:lnTo>
                  <a:lnTo>
                    <a:pt x="3414" y="233"/>
                  </a:lnTo>
                  <a:lnTo>
                    <a:pt x="3420" y="233"/>
                  </a:lnTo>
                  <a:lnTo>
                    <a:pt x="3426" y="233"/>
                  </a:lnTo>
                  <a:lnTo>
                    <a:pt x="3433" y="234"/>
                  </a:lnTo>
                  <a:lnTo>
                    <a:pt x="3439" y="234"/>
                  </a:lnTo>
                  <a:lnTo>
                    <a:pt x="3445" y="234"/>
                  </a:lnTo>
                  <a:lnTo>
                    <a:pt x="3451" y="233"/>
                  </a:lnTo>
                  <a:lnTo>
                    <a:pt x="3457" y="233"/>
                  </a:lnTo>
                  <a:lnTo>
                    <a:pt x="3463" y="233"/>
                  </a:lnTo>
                  <a:lnTo>
                    <a:pt x="3469" y="232"/>
                  </a:lnTo>
                  <a:lnTo>
                    <a:pt x="3476" y="231"/>
                  </a:lnTo>
                  <a:lnTo>
                    <a:pt x="3482" y="230"/>
                  </a:lnTo>
                  <a:lnTo>
                    <a:pt x="3488" y="229"/>
                  </a:lnTo>
                  <a:lnTo>
                    <a:pt x="3494" y="227"/>
                  </a:lnTo>
                  <a:lnTo>
                    <a:pt x="3500" y="225"/>
                  </a:lnTo>
                  <a:lnTo>
                    <a:pt x="3506" y="223"/>
                  </a:lnTo>
                  <a:lnTo>
                    <a:pt x="3512" y="221"/>
                  </a:lnTo>
                  <a:lnTo>
                    <a:pt x="3519" y="219"/>
                  </a:lnTo>
                  <a:lnTo>
                    <a:pt x="3525" y="216"/>
                  </a:lnTo>
                  <a:lnTo>
                    <a:pt x="3531" y="214"/>
                  </a:lnTo>
                  <a:lnTo>
                    <a:pt x="3537" y="211"/>
                  </a:lnTo>
                  <a:lnTo>
                    <a:pt x="3543" y="208"/>
                  </a:lnTo>
                  <a:lnTo>
                    <a:pt x="3550" y="205"/>
                  </a:lnTo>
                  <a:lnTo>
                    <a:pt x="3556" y="201"/>
                  </a:lnTo>
                  <a:lnTo>
                    <a:pt x="3562" y="198"/>
                  </a:lnTo>
                  <a:lnTo>
                    <a:pt x="3568" y="194"/>
                  </a:lnTo>
                  <a:lnTo>
                    <a:pt x="3574" y="190"/>
                  </a:lnTo>
                  <a:lnTo>
                    <a:pt x="3580" y="187"/>
                  </a:lnTo>
                  <a:lnTo>
                    <a:pt x="3586" y="183"/>
                  </a:lnTo>
                  <a:lnTo>
                    <a:pt x="3593" y="179"/>
                  </a:lnTo>
                  <a:lnTo>
                    <a:pt x="3599" y="175"/>
                  </a:lnTo>
                  <a:lnTo>
                    <a:pt x="3605" y="172"/>
                  </a:lnTo>
                  <a:lnTo>
                    <a:pt x="3611" y="167"/>
                  </a:lnTo>
                  <a:lnTo>
                    <a:pt x="3617" y="164"/>
                  </a:lnTo>
                  <a:lnTo>
                    <a:pt x="3623" y="160"/>
                  </a:lnTo>
                  <a:lnTo>
                    <a:pt x="3629" y="156"/>
                  </a:lnTo>
                  <a:lnTo>
                    <a:pt x="3635" y="152"/>
                  </a:lnTo>
                  <a:lnTo>
                    <a:pt x="3642" y="149"/>
                  </a:lnTo>
                  <a:lnTo>
                    <a:pt x="3648" y="146"/>
                  </a:lnTo>
                  <a:lnTo>
                    <a:pt x="3654" y="142"/>
                  </a:lnTo>
                  <a:lnTo>
                    <a:pt x="3660" y="139"/>
                  </a:lnTo>
                  <a:lnTo>
                    <a:pt x="3666" y="136"/>
                  </a:lnTo>
                  <a:lnTo>
                    <a:pt x="3673" y="133"/>
                  </a:lnTo>
                  <a:lnTo>
                    <a:pt x="3679" y="130"/>
                  </a:lnTo>
                  <a:lnTo>
                    <a:pt x="3685" y="128"/>
                  </a:lnTo>
                  <a:lnTo>
                    <a:pt x="3691" y="125"/>
                  </a:lnTo>
                  <a:lnTo>
                    <a:pt x="3697" y="123"/>
                  </a:lnTo>
                  <a:lnTo>
                    <a:pt x="3703" y="121"/>
                  </a:lnTo>
                  <a:lnTo>
                    <a:pt x="3709" y="120"/>
                  </a:lnTo>
                  <a:lnTo>
                    <a:pt x="3716" y="118"/>
                  </a:lnTo>
                  <a:lnTo>
                    <a:pt x="3722" y="117"/>
                  </a:lnTo>
                  <a:lnTo>
                    <a:pt x="3728" y="116"/>
                  </a:lnTo>
                  <a:lnTo>
                    <a:pt x="3734" y="115"/>
                  </a:lnTo>
                  <a:lnTo>
                    <a:pt x="3740" y="114"/>
                  </a:lnTo>
                  <a:lnTo>
                    <a:pt x="3746" y="113"/>
                  </a:lnTo>
                  <a:lnTo>
                    <a:pt x="3752" y="113"/>
                  </a:lnTo>
                  <a:lnTo>
                    <a:pt x="3759" y="113"/>
                  </a:lnTo>
                  <a:lnTo>
                    <a:pt x="3765" y="112"/>
                  </a:lnTo>
                  <a:lnTo>
                    <a:pt x="3771" y="112"/>
                  </a:lnTo>
                  <a:lnTo>
                    <a:pt x="3777" y="113"/>
                  </a:lnTo>
                  <a:lnTo>
                    <a:pt x="3783" y="113"/>
                  </a:lnTo>
                  <a:lnTo>
                    <a:pt x="3790" y="113"/>
                  </a:lnTo>
                  <a:lnTo>
                    <a:pt x="3796" y="114"/>
                  </a:lnTo>
                  <a:lnTo>
                    <a:pt x="3802" y="115"/>
                  </a:lnTo>
                  <a:lnTo>
                    <a:pt x="3808" y="115"/>
                  </a:lnTo>
                  <a:lnTo>
                    <a:pt x="3814" y="116"/>
                  </a:lnTo>
                  <a:lnTo>
                    <a:pt x="3820" y="116"/>
                  </a:lnTo>
                  <a:lnTo>
                    <a:pt x="3826" y="117"/>
                  </a:lnTo>
                  <a:lnTo>
                    <a:pt x="3833" y="118"/>
                  </a:lnTo>
                  <a:lnTo>
                    <a:pt x="3839" y="119"/>
                  </a:lnTo>
                  <a:lnTo>
                    <a:pt x="3845" y="119"/>
                  </a:lnTo>
                  <a:lnTo>
                    <a:pt x="3851" y="120"/>
                  </a:lnTo>
                  <a:lnTo>
                    <a:pt x="3857" y="121"/>
                  </a:lnTo>
                  <a:lnTo>
                    <a:pt x="3863" y="121"/>
                  </a:lnTo>
                  <a:lnTo>
                    <a:pt x="3869" y="121"/>
                  </a:lnTo>
                  <a:lnTo>
                    <a:pt x="3875" y="121"/>
                  </a:lnTo>
                  <a:lnTo>
                    <a:pt x="3882" y="121"/>
                  </a:lnTo>
                  <a:lnTo>
                    <a:pt x="3888" y="121"/>
                  </a:lnTo>
                  <a:lnTo>
                    <a:pt x="3894" y="121"/>
                  </a:lnTo>
                  <a:lnTo>
                    <a:pt x="3900" y="121"/>
                  </a:lnTo>
                  <a:lnTo>
                    <a:pt x="3906" y="120"/>
                  </a:lnTo>
                  <a:lnTo>
                    <a:pt x="3913" y="119"/>
                  </a:lnTo>
                  <a:lnTo>
                    <a:pt x="3919" y="118"/>
                  </a:lnTo>
                  <a:lnTo>
                    <a:pt x="3925" y="117"/>
                  </a:lnTo>
                  <a:lnTo>
                    <a:pt x="3931" y="116"/>
                  </a:lnTo>
                  <a:lnTo>
                    <a:pt x="3937" y="114"/>
                  </a:lnTo>
                  <a:lnTo>
                    <a:pt x="3943" y="113"/>
                  </a:lnTo>
                  <a:lnTo>
                    <a:pt x="3949" y="111"/>
                  </a:lnTo>
                  <a:lnTo>
                    <a:pt x="3956" y="109"/>
                  </a:lnTo>
                  <a:lnTo>
                    <a:pt x="3962" y="106"/>
                  </a:lnTo>
                  <a:lnTo>
                    <a:pt x="3968" y="104"/>
                  </a:lnTo>
                  <a:lnTo>
                    <a:pt x="3974" y="101"/>
                  </a:lnTo>
                  <a:lnTo>
                    <a:pt x="3980" y="98"/>
                  </a:lnTo>
                  <a:lnTo>
                    <a:pt x="3986" y="95"/>
                  </a:lnTo>
                  <a:lnTo>
                    <a:pt x="3992" y="92"/>
                  </a:lnTo>
                  <a:lnTo>
                    <a:pt x="3999" y="89"/>
                  </a:lnTo>
                  <a:lnTo>
                    <a:pt x="4005" y="85"/>
                  </a:lnTo>
                  <a:lnTo>
                    <a:pt x="4011" y="82"/>
                  </a:lnTo>
                  <a:lnTo>
                    <a:pt x="4017" y="78"/>
                  </a:lnTo>
                  <a:lnTo>
                    <a:pt x="4023" y="75"/>
                  </a:lnTo>
                  <a:lnTo>
                    <a:pt x="4030" y="71"/>
                  </a:lnTo>
                  <a:lnTo>
                    <a:pt x="4036" y="67"/>
                  </a:lnTo>
                  <a:lnTo>
                    <a:pt x="4042" y="63"/>
                  </a:lnTo>
                  <a:lnTo>
                    <a:pt x="4048" y="59"/>
                  </a:lnTo>
                  <a:lnTo>
                    <a:pt x="4054" y="56"/>
                  </a:lnTo>
                  <a:lnTo>
                    <a:pt x="4060" y="52"/>
                  </a:lnTo>
                  <a:lnTo>
                    <a:pt x="4066" y="48"/>
                  </a:lnTo>
                  <a:lnTo>
                    <a:pt x="4073" y="44"/>
                  </a:lnTo>
                  <a:lnTo>
                    <a:pt x="4079" y="41"/>
                  </a:lnTo>
                  <a:lnTo>
                    <a:pt x="4085" y="37"/>
                  </a:lnTo>
                  <a:lnTo>
                    <a:pt x="4091" y="34"/>
                  </a:lnTo>
                  <a:lnTo>
                    <a:pt x="4097" y="31"/>
                  </a:lnTo>
                  <a:lnTo>
                    <a:pt x="4103" y="27"/>
                  </a:lnTo>
                  <a:lnTo>
                    <a:pt x="4109" y="24"/>
                  </a:lnTo>
                  <a:lnTo>
                    <a:pt x="4115" y="21"/>
                  </a:lnTo>
                  <a:lnTo>
                    <a:pt x="4122" y="19"/>
                  </a:lnTo>
                  <a:lnTo>
                    <a:pt x="4128" y="16"/>
                  </a:lnTo>
                  <a:lnTo>
                    <a:pt x="4134" y="14"/>
                  </a:lnTo>
                  <a:lnTo>
                    <a:pt x="4140" y="11"/>
                  </a:lnTo>
                  <a:lnTo>
                    <a:pt x="4146" y="9"/>
                  </a:lnTo>
                  <a:lnTo>
                    <a:pt x="4153" y="8"/>
                  </a:lnTo>
                  <a:lnTo>
                    <a:pt x="4159" y="6"/>
                  </a:lnTo>
                  <a:lnTo>
                    <a:pt x="4165" y="4"/>
                  </a:lnTo>
                  <a:lnTo>
                    <a:pt x="4171" y="3"/>
                  </a:lnTo>
                  <a:lnTo>
                    <a:pt x="4177" y="2"/>
                  </a:lnTo>
                  <a:lnTo>
                    <a:pt x="4183" y="1"/>
                  </a:lnTo>
                  <a:lnTo>
                    <a:pt x="4189" y="1"/>
                  </a:lnTo>
                  <a:lnTo>
                    <a:pt x="4196" y="0"/>
                  </a:lnTo>
                  <a:lnTo>
                    <a:pt x="4202" y="0"/>
                  </a:lnTo>
                  <a:lnTo>
                    <a:pt x="4208" y="0"/>
                  </a:lnTo>
                  <a:lnTo>
                    <a:pt x="4214" y="0"/>
                  </a:lnTo>
                  <a:lnTo>
                    <a:pt x="4220" y="0"/>
                  </a:lnTo>
                  <a:lnTo>
                    <a:pt x="4226" y="0"/>
                  </a:lnTo>
                  <a:lnTo>
                    <a:pt x="4232" y="1"/>
                  </a:lnTo>
                  <a:lnTo>
                    <a:pt x="4239" y="1"/>
                  </a:lnTo>
                  <a:lnTo>
                    <a:pt x="4245" y="1"/>
                  </a:lnTo>
                  <a:lnTo>
                    <a:pt x="4251" y="2"/>
                  </a:lnTo>
                  <a:lnTo>
                    <a:pt x="4257" y="3"/>
                  </a:lnTo>
                </a:path>
              </a:pathLst>
            </a:custGeom>
            <a:noFill/>
            <a:ln w="38100" cap="flat">
              <a:solidFill>
                <a:srgbClr val="5FC8C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808793" y="2332579"/>
              <a:ext cx="1617648" cy="69647"/>
            </a:xfrm>
            <a:custGeom>
              <a:avLst/>
              <a:gdLst>
                <a:gd name="T0" fmla="*/ 62 w 4257"/>
                <a:gd name="T1" fmla="*/ 135 h 147"/>
                <a:gd name="T2" fmla="*/ 130 w 4257"/>
                <a:gd name="T3" fmla="*/ 134 h 147"/>
                <a:gd name="T4" fmla="*/ 197 w 4257"/>
                <a:gd name="T5" fmla="*/ 133 h 147"/>
                <a:gd name="T6" fmla="*/ 265 w 4257"/>
                <a:gd name="T7" fmla="*/ 132 h 147"/>
                <a:gd name="T8" fmla="*/ 332 w 4257"/>
                <a:gd name="T9" fmla="*/ 130 h 147"/>
                <a:gd name="T10" fmla="*/ 400 w 4257"/>
                <a:gd name="T11" fmla="*/ 129 h 147"/>
                <a:gd name="T12" fmla="*/ 468 w 4257"/>
                <a:gd name="T13" fmla="*/ 129 h 147"/>
                <a:gd name="T14" fmla="*/ 536 w 4257"/>
                <a:gd name="T15" fmla="*/ 129 h 147"/>
                <a:gd name="T16" fmla="*/ 603 w 4257"/>
                <a:gd name="T17" fmla="*/ 126 h 147"/>
                <a:gd name="T18" fmla="*/ 671 w 4257"/>
                <a:gd name="T19" fmla="*/ 121 h 147"/>
                <a:gd name="T20" fmla="*/ 739 w 4257"/>
                <a:gd name="T21" fmla="*/ 116 h 147"/>
                <a:gd name="T22" fmla="*/ 806 w 4257"/>
                <a:gd name="T23" fmla="*/ 113 h 147"/>
                <a:gd name="T24" fmla="*/ 874 w 4257"/>
                <a:gd name="T25" fmla="*/ 113 h 147"/>
                <a:gd name="T26" fmla="*/ 942 w 4257"/>
                <a:gd name="T27" fmla="*/ 113 h 147"/>
                <a:gd name="T28" fmla="*/ 1009 w 4257"/>
                <a:gd name="T29" fmla="*/ 110 h 147"/>
                <a:gd name="T30" fmla="*/ 1077 w 4257"/>
                <a:gd name="T31" fmla="*/ 103 h 147"/>
                <a:gd name="T32" fmla="*/ 1145 w 4257"/>
                <a:gd name="T33" fmla="*/ 94 h 147"/>
                <a:gd name="T34" fmla="*/ 1213 w 4257"/>
                <a:gd name="T35" fmla="*/ 88 h 147"/>
                <a:gd name="T36" fmla="*/ 1280 w 4257"/>
                <a:gd name="T37" fmla="*/ 86 h 147"/>
                <a:gd name="T38" fmla="*/ 1348 w 4257"/>
                <a:gd name="T39" fmla="*/ 86 h 147"/>
                <a:gd name="T40" fmla="*/ 1415 w 4257"/>
                <a:gd name="T41" fmla="*/ 83 h 147"/>
                <a:gd name="T42" fmla="*/ 1483 w 4257"/>
                <a:gd name="T43" fmla="*/ 75 h 147"/>
                <a:gd name="T44" fmla="*/ 1551 w 4257"/>
                <a:gd name="T45" fmla="*/ 63 h 147"/>
                <a:gd name="T46" fmla="*/ 1619 w 4257"/>
                <a:gd name="T47" fmla="*/ 54 h 147"/>
                <a:gd name="T48" fmla="*/ 1686 w 4257"/>
                <a:gd name="T49" fmla="*/ 49 h 147"/>
                <a:gd name="T50" fmla="*/ 1754 w 4257"/>
                <a:gd name="T51" fmla="*/ 49 h 147"/>
                <a:gd name="T52" fmla="*/ 1822 w 4257"/>
                <a:gd name="T53" fmla="*/ 45 h 147"/>
                <a:gd name="T54" fmla="*/ 1889 w 4257"/>
                <a:gd name="T55" fmla="*/ 34 h 147"/>
                <a:gd name="T56" fmla="*/ 1957 w 4257"/>
                <a:gd name="T57" fmla="*/ 20 h 147"/>
                <a:gd name="T58" fmla="*/ 2025 w 4257"/>
                <a:gd name="T59" fmla="*/ 8 h 147"/>
                <a:gd name="T60" fmla="*/ 2092 w 4257"/>
                <a:gd name="T61" fmla="*/ 3 h 147"/>
                <a:gd name="T62" fmla="*/ 2159 w 4257"/>
                <a:gd name="T63" fmla="*/ 0 h 147"/>
                <a:gd name="T64" fmla="*/ 2226 w 4257"/>
                <a:gd name="T65" fmla="*/ 1 h 147"/>
                <a:gd name="T66" fmla="*/ 2294 w 4257"/>
                <a:gd name="T67" fmla="*/ 13 h 147"/>
                <a:gd name="T68" fmla="*/ 2362 w 4257"/>
                <a:gd name="T69" fmla="*/ 32 h 147"/>
                <a:gd name="T70" fmla="*/ 2429 w 4257"/>
                <a:gd name="T71" fmla="*/ 48 h 147"/>
                <a:gd name="T72" fmla="*/ 2497 w 4257"/>
                <a:gd name="T73" fmla="*/ 54 h 147"/>
                <a:gd name="T74" fmla="*/ 2565 w 4257"/>
                <a:gd name="T75" fmla="*/ 52 h 147"/>
                <a:gd name="T76" fmla="*/ 2633 w 4257"/>
                <a:gd name="T77" fmla="*/ 52 h 147"/>
                <a:gd name="T78" fmla="*/ 2700 w 4257"/>
                <a:gd name="T79" fmla="*/ 60 h 147"/>
                <a:gd name="T80" fmla="*/ 2768 w 4257"/>
                <a:gd name="T81" fmla="*/ 75 h 147"/>
                <a:gd name="T82" fmla="*/ 2836 w 4257"/>
                <a:gd name="T83" fmla="*/ 89 h 147"/>
                <a:gd name="T84" fmla="*/ 2903 w 4257"/>
                <a:gd name="T85" fmla="*/ 94 h 147"/>
                <a:gd name="T86" fmla="*/ 2971 w 4257"/>
                <a:gd name="T87" fmla="*/ 93 h 147"/>
                <a:gd name="T88" fmla="*/ 3039 w 4257"/>
                <a:gd name="T89" fmla="*/ 92 h 147"/>
                <a:gd name="T90" fmla="*/ 3106 w 4257"/>
                <a:gd name="T91" fmla="*/ 96 h 147"/>
                <a:gd name="T92" fmla="*/ 3174 w 4257"/>
                <a:gd name="T93" fmla="*/ 106 h 147"/>
                <a:gd name="T94" fmla="*/ 3242 w 4257"/>
                <a:gd name="T95" fmla="*/ 116 h 147"/>
                <a:gd name="T96" fmla="*/ 3310 w 4257"/>
                <a:gd name="T97" fmla="*/ 123 h 147"/>
                <a:gd name="T98" fmla="*/ 3377 w 4257"/>
                <a:gd name="T99" fmla="*/ 124 h 147"/>
                <a:gd name="T100" fmla="*/ 3445 w 4257"/>
                <a:gd name="T101" fmla="*/ 123 h 147"/>
                <a:gd name="T102" fmla="*/ 3512 w 4257"/>
                <a:gd name="T103" fmla="*/ 123 h 147"/>
                <a:gd name="T104" fmla="*/ 3580 w 4257"/>
                <a:gd name="T105" fmla="*/ 127 h 147"/>
                <a:gd name="T106" fmla="*/ 3648 w 4257"/>
                <a:gd name="T107" fmla="*/ 133 h 147"/>
                <a:gd name="T108" fmla="*/ 3716 w 4257"/>
                <a:gd name="T109" fmla="*/ 138 h 147"/>
                <a:gd name="T110" fmla="*/ 3783 w 4257"/>
                <a:gd name="T111" fmla="*/ 141 h 147"/>
                <a:gd name="T112" fmla="*/ 3851 w 4257"/>
                <a:gd name="T113" fmla="*/ 141 h 147"/>
                <a:gd name="T114" fmla="*/ 3919 w 4257"/>
                <a:gd name="T115" fmla="*/ 141 h 147"/>
                <a:gd name="T116" fmla="*/ 3986 w 4257"/>
                <a:gd name="T117" fmla="*/ 140 h 147"/>
                <a:gd name="T118" fmla="*/ 4054 w 4257"/>
                <a:gd name="T119" fmla="*/ 141 h 147"/>
                <a:gd name="T120" fmla="*/ 4122 w 4257"/>
                <a:gd name="T121" fmla="*/ 143 h 147"/>
                <a:gd name="T122" fmla="*/ 4189 w 4257"/>
                <a:gd name="T123" fmla="*/ 145 h 147"/>
                <a:gd name="T124" fmla="*/ 4257 w 4257"/>
                <a:gd name="T1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7" h="147">
                  <a:moveTo>
                    <a:pt x="0" y="135"/>
                  </a:moveTo>
                  <a:lnTo>
                    <a:pt x="6" y="135"/>
                  </a:lnTo>
                  <a:lnTo>
                    <a:pt x="13" y="135"/>
                  </a:lnTo>
                  <a:lnTo>
                    <a:pt x="19" y="135"/>
                  </a:lnTo>
                  <a:lnTo>
                    <a:pt x="25" y="135"/>
                  </a:lnTo>
                  <a:lnTo>
                    <a:pt x="31" y="135"/>
                  </a:lnTo>
                  <a:lnTo>
                    <a:pt x="37" y="135"/>
                  </a:lnTo>
                  <a:lnTo>
                    <a:pt x="43" y="135"/>
                  </a:lnTo>
                  <a:lnTo>
                    <a:pt x="49" y="135"/>
                  </a:lnTo>
                  <a:lnTo>
                    <a:pt x="56" y="135"/>
                  </a:lnTo>
                  <a:lnTo>
                    <a:pt x="62" y="135"/>
                  </a:lnTo>
                  <a:lnTo>
                    <a:pt x="68" y="135"/>
                  </a:lnTo>
                  <a:lnTo>
                    <a:pt x="74" y="135"/>
                  </a:lnTo>
                  <a:lnTo>
                    <a:pt x="80" y="135"/>
                  </a:lnTo>
                  <a:lnTo>
                    <a:pt x="86" y="135"/>
                  </a:lnTo>
                  <a:lnTo>
                    <a:pt x="92" y="135"/>
                  </a:lnTo>
                  <a:lnTo>
                    <a:pt x="98" y="135"/>
                  </a:lnTo>
                  <a:lnTo>
                    <a:pt x="105" y="135"/>
                  </a:lnTo>
                  <a:lnTo>
                    <a:pt x="111" y="135"/>
                  </a:lnTo>
                  <a:lnTo>
                    <a:pt x="117" y="135"/>
                  </a:lnTo>
                  <a:lnTo>
                    <a:pt x="123" y="135"/>
                  </a:lnTo>
                  <a:lnTo>
                    <a:pt x="130" y="134"/>
                  </a:lnTo>
                  <a:lnTo>
                    <a:pt x="136" y="134"/>
                  </a:lnTo>
                  <a:lnTo>
                    <a:pt x="142" y="134"/>
                  </a:lnTo>
                  <a:lnTo>
                    <a:pt x="148" y="134"/>
                  </a:lnTo>
                  <a:lnTo>
                    <a:pt x="154" y="134"/>
                  </a:lnTo>
                  <a:lnTo>
                    <a:pt x="160" y="134"/>
                  </a:lnTo>
                  <a:lnTo>
                    <a:pt x="166" y="134"/>
                  </a:lnTo>
                  <a:lnTo>
                    <a:pt x="172" y="134"/>
                  </a:lnTo>
                  <a:lnTo>
                    <a:pt x="179" y="134"/>
                  </a:lnTo>
                  <a:lnTo>
                    <a:pt x="185" y="133"/>
                  </a:lnTo>
                  <a:lnTo>
                    <a:pt x="191" y="133"/>
                  </a:lnTo>
                  <a:lnTo>
                    <a:pt x="197" y="133"/>
                  </a:lnTo>
                  <a:lnTo>
                    <a:pt x="203" y="133"/>
                  </a:lnTo>
                  <a:lnTo>
                    <a:pt x="209" y="133"/>
                  </a:lnTo>
                  <a:lnTo>
                    <a:pt x="215" y="133"/>
                  </a:lnTo>
                  <a:lnTo>
                    <a:pt x="222" y="133"/>
                  </a:lnTo>
                  <a:lnTo>
                    <a:pt x="228" y="133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6" y="132"/>
                  </a:lnTo>
                  <a:lnTo>
                    <a:pt x="253" y="132"/>
                  </a:lnTo>
                  <a:lnTo>
                    <a:pt x="259" y="132"/>
                  </a:lnTo>
                  <a:lnTo>
                    <a:pt x="265" y="132"/>
                  </a:lnTo>
                  <a:lnTo>
                    <a:pt x="271" y="131"/>
                  </a:lnTo>
                  <a:lnTo>
                    <a:pt x="277" y="131"/>
                  </a:lnTo>
                  <a:lnTo>
                    <a:pt x="283" y="131"/>
                  </a:lnTo>
                  <a:lnTo>
                    <a:pt x="289" y="131"/>
                  </a:lnTo>
                  <a:lnTo>
                    <a:pt x="296" y="131"/>
                  </a:lnTo>
                  <a:lnTo>
                    <a:pt x="302" y="130"/>
                  </a:lnTo>
                  <a:lnTo>
                    <a:pt x="308" y="130"/>
                  </a:lnTo>
                  <a:lnTo>
                    <a:pt x="314" y="130"/>
                  </a:lnTo>
                  <a:lnTo>
                    <a:pt x="320" y="130"/>
                  </a:lnTo>
                  <a:lnTo>
                    <a:pt x="326" y="130"/>
                  </a:lnTo>
                  <a:lnTo>
                    <a:pt x="332" y="130"/>
                  </a:lnTo>
                  <a:lnTo>
                    <a:pt x="338" y="130"/>
                  </a:lnTo>
                  <a:lnTo>
                    <a:pt x="345" y="130"/>
                  </a:lnTo>
                  <a:lnTo>
                    <a:pt x="351" y="130"/>
                  </a:lnTo>
                  <a:lnTo>
                    <a:pt x="357" y="129"/>
                  </a:lnTo>
                  <a:lnTo>
                    <a:pt x="363" y="129"/>
                  </a:lnTo>
                  <a:lnTo>
                    <a:pt x="370" y="129"/>
                  </a:lnTo>
                  <a:lnTo>
                    <a:pt x="376" y="129"/>
                  </a:lnTo>
                  <a:lnTo>
                    <a:pt x="382" y="129"/>
                  </a:lnTo>
                  <a:lnTo>
                    <a:pt x="388" y="129"/>
                  </a:lnTo>
                  <a:lnTo>
                    <a:pt x="394" y="129"/>
                  </a:lnTo>
                  <a:lnTo>
                    <a:pt x="400" y="129"/>
                  </a:lnTo>
                  <a:lnTo>
                    <a:pt x="406" y="129"/>
                  </a:lnTo>
                  <a:lnTo>
                    <a:pt x="412" y="129"/>
                  </a:lnTo>
                  <a:lnTo>
                    <a:pt x="419" y="129"/>
                  </a:lnTo>
                  <a:lnTo>
                    <a:pt x="425" y="129"/>
                  </a:lnTo>
                  <a:lnTo>
                    <a:pt x="431" y="129"/>
                  </a:lnTo>
                  <a:lnTo>
                    <a:pt x="437" y="129"/>
                  </a:lnTo>
                  <a:lnTo>
                    <a:pt x="443" y="129"/>
                  </a:lnTo>
                  <a:lnTo>
                    <a:pt x="449" y="129"/>
                  </a:lnTo>
                  <a:lnTo>
                    <a:pt x="455" y="129"/>
                  </a:lnTo>
                  <a:lnTo>
                    <a:pt x="462" y="129"/>
                  </a:lnTo>
                  <a:lnTo>
                    <a:pt x="468" y="129"/>
                  </a:lnTo>
                  <a:lnTo>
                    <a:pt x="474" y="129"/>
                  </a:lnTo>
                  <a:lnTo>
                    <a:pt x="480" y="129"/>
                  </a:lnTo>
                  <a:lnTo>
                    <a:pt x="486" y="129"/>
                  </a:lnTo>
                  <a:lnTo>
                    <a:pt x="493" y="129"/>
                  </a:lnTo>
                  <a:lnTo>
                    <a:pt x="499" y="129"/>
                  </a:lnTo>
                  <a:lnTo>
                    <a:pt x="505" y="129"/>
                  </a:lnTo>
                  <a:lnTo>
                    <a:pt x="511" y="129"/>
                  </a:lnTo>
                  <a:lnTo>
                    <a:pt x="517" y="129"/>
                  </a:lnTo>
                  <a:lnTo>
                    <a:pt x="523" y="129"/>
                  </a:lnTo>
                  <a:lnTo>
                    <a:pt x="529" y="129"/>
                  </a:lnTo>
                  <a:lnTo>
                    <a:pt x="536" y="129"/>
                  </a:lnTo>
                  <a:lnTo>
                    <a:pt x="542" y="129"/>
                  </a:lnTo>
                  <a:lnTo>
                    <a:pt x="548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6" y="128"/>
                  </a:lnTo>
                  <a:lnTo>
                    <a:pt x="572" y="127"/>
                  </a:lnTo>
                  <a:lnTo>
                    <a:pt x="578" y="127"/>
                  </a:lnTo>
                  <a:lnTo>
                    <a:pt x="585" y="127"/>
                  </a:lnTo>
                  <a:lnTo>
                    <a:pt x="591" y="127"/>
                  </a:lnTo>
                  <a:lnTo>
                    <a:pt x="597" y="126"/>
                  </a:lnTo>
                  <a:lnTo>
                    <a:pt x="603" y="126"/>
                  </a:lnTo>
                  <a:lnTo>
                    <a:pt x="610" y="126"/>
                  </a:lnTo>
                  <a:lnTo>
                    <a:pt x="616" y="125"/>
                  </a:lnTo>
                  <a:lnTo>
                    <a:pt x="622" y="125"/>
                  </a:lnTo>
                  <a:lnTo>
                    <a:pt x="628" y="124"/>
                  </a:lnTo>
                  <a:lnTo>
                    <a:pt x="634" y="124"/>
                  </a:lnTo>
                  <a:lnTo>
                    <a:pt x="640" y="124"/>
                  </a:lnTo>
                  <a:lnTo>
                    <a:pt x="646" y="123"/>
                  </a:lnTo>
                  <a:lnTo>
                    <a:pt x="652" y="123"/>
                  </a:lnTo>
                  <a:lnTo>
                    <a:pt x="659" y="122"/>
                  </a:lnTo>
                  <a:lnTo>
                    <a:pt x="665" y="122"/>
                  </a:lnTo>
                  <a:lnTo>
                    <a:pt x="671" y="121"/>
                  </a:lnTo>
                  <a:lnTo>
                    <a:pt x="677" y="121"/>
                  </a:lnTo>
                  <a:lnTo>
                    <a:pt x="683" y="120"/>
                  </a:lnTo>
                  <a:lnTo>
                    <a:pt x="689" y="120"/>
                  </a:lnTo>
                  <a:lnTo>
                    <a:pt x="695" y="119"/>
                  </a:lnTo>
                  <a:lnTo>
                    <a:pt x="702" y="119"/>
                  </a:lnTo>
                  <a:lnTo>
                    <a:pt x="708" y="118"/>
                  </a:lnTo>
                  <a:lnTo>
                    <a:pt x="714" y="118"/>
                  </a:lnTo>
                  <a:lnTo>
                    <a:pt x="720" y="118"/>
                  </a:lnTo>
                  <a:lnTo>
                    <a:pt x="726" y="117"/>
                  </a:lnTo>
                  <a:lnTo>
                    <a:pt x="733" y="117"/>
                  </a:lnTo>
                  <a:lnTo>
                    <a:pt x="739" y="116"/>
                  </a:lnTo>
                  <a:lnTo>
                    <a:pt x="745" y="116"/>
                  </a:lnTo>
                  <a:lnTo>
                    <a:pt x="751" y="115"/>
                  </a:lnTo>
                  <a:lnTo>
                    <a:pt x="757" y="115"/>
                  </a:lnTo>
                  <a:lnTo>
                    <a:pt x="763" y="115"/>
                  </a:lnTo>
                  <a:lnTo>
                    <a:pt x="769" y="115"/>
                  </a:lnTo>
                  <a:lnTo>
                    <a:pt x="776" y="114"/>
                  </a:lnTo>
                  <a:lnTo>
                    <a:pt x="782" y="114"/>
                  </a:lnTo>
                  <a:lnTo>
                    <a:pt x="788" y="114"/>
                  </a:lnTo>
                  <a:lnTo>
                    <a:pt x="794" y="114"/>
                  </a:lnTo>
                  <a:lnTo>
                    <a:pt x="800" y="114"/>
                  </a:lnTo>
                  <a:lnTo>
                    <a:pt x="806" y="113"/>
                  </a:lnTo>
                  <a:lnTo>
                    <a:pt x="812" y="113"/>
                  </a:lnTo>
                  <a:lnTo>
                    <a:pt x="818" y="113"/>
                  </a:lnTo>
                  <a:lnTo>
                    <a:pt x="825" y="113"/>
                  </a:lnTo>
                  <a:lnTo>
                    <a:pt x="831" y="113"/>
                  </a:lnTo>
                  <a:lnTo>
                    <a:pt x="837" y="113"/>
                  </a:lnTo>
                  <a:lnTo>
                    <a:pt x="843" y="113"/>
                  </a:lnTo>
                  <a:lnTo>
                    <a:pt x="850" y="113"/>
                  </a:lnTo>
                  <a:lnTo>
                    <a:pt x="856" y="113"/>
                  </a:lnTo>
                  <a:lnTo>
                    <a:pt x="862" y="113"/>
                  </a:lnTo>
                  <a:lnTo>
                    <a:pt x="868" y="113"/>
                  </a:lnTo>
                  <a:lnTo>
                    <a:pt x="874" y="113"/>
                  </a:lnTo>
                  <a:lnTo>
                    <a:pt x="880" y="113"/>
                  </a:lnTo>
                  <a:lnTo>
                    <a:pt x="886" y="113"/>
                  </a:lnTo>
                  <a:lnTo>
                    <a:pt x="892" y="113"/>
                  </a:lnTo>
                  <a:lnTo>
                    <a:pt x="899" y="113"/>
                  </a:lnTo>
                  <a:lnTo>
                    <a:pt x="905" y="113"/>
                  </a:lnTo>
                  <a:lnTo>
                    <a:pt x="911" y="113"/>
                  </a:lnTo>
                  <a:lnTo>
                    <a:pt x="917" y="113"/>
                  </a:lnTo>
                  <a:lnTo>
                    <a:pt x="923" y="113"/>
                  </a:lnTo>
                  <a:lnTo>
                    <a:pt x="929" y="113"/>
                  </a:lnTo>
                  <a:lnTo>
                    <a:pt x="935" y="113"/>
                  </a:lnTo>
                  <a:lnTo>
                    <a:pt x="942" y="113"/>
                  </a:lnTo>
                  <a:lnTo>
                    <a:pt x="948" y="112"/>
                  </a:lnTo>
                  <a:lnTo>
                    <a:pt x="954" y="112"/>
                  </a:lnTo>
                  <a:lnTo>
                    <a:pt x="960" y="112"/>
                  </a:lnTo>
                  <a:lnTo>
                    <a:pt x="966" y="112"/>
                  </a:lnTo>
                  <a:lnTo>
                    <a:pt x="973" y="112"/>
                  </a:lnTo>
                  <a:lnTo>
                    <a:pt x="979" y="112"/>
                  </a:lnTo>
                  <a:lnTo>
                    <a:pt x="985" y="111"/>
                  </a:lnTo>
                  <a:lnTo>
                    <a:pt x="991" y="111"/>
                  </a:lnTo>
                  <a:lnTo>
                    <a:pt x="997" y="111"/>
                  </a:lnTo>
                  <a:lnTo>
                    <a:pt x="1003" y="110"/>
                  </a:lnTo>
                  <a:lnTo>
                    <a:pt x="1009" y="110"/>
                  </a:lnTo>
                  <a:lnTo>
                    <a:pt x="1016" y="109"/>
                  </a:lnTo>
                  <a:lnTo>
                    <a:pt x="1022" y="109"/>
                  </a:lnTo>
                  <a:lnTo>
                    <a:pt x="1028" y="108"/>
                  </a:lnTo>
                  <a:lnTo>
                    <a:pt x="1034" y="108"/>
                  </a:lnTo>
                  <a:lnTo>
                    <a:pt x="1040" y="107"/>
                  </a:lnTo>
                  <a:lnTo>
                    <a:pt x="1046" y="106"/>
                  </a:lnTo>
                  <a:lnTo>
                    <a:pt x="1052" y="106"/>
                  </a:lnTo>
                  <a:lnTo>
                    <a:pt x="1058" y="105"/>
                  </a:lnTo>
                  <a:lnTo>
                    <a:pt x="1065" y="105"/>
                  </a:lnTo>
                  <a:lnTo>
                    <a:pt x="1071" y="104"/>
                  </a:lnTo>
                  <a:lnTo>
                    <a:pt x="1077" y="103"/>
                  </a:lnTo>
                  <a:lnTo>
                    <a:pt x="1083" y="102"/>
                  </a:lnTo>
                  <a:lnTo>
                    <a:pt x="1090" y="102"/>
                  </a:lnTo>
                  <a:lnTo>
                    <a:pt x="1096" y="100"/>
                  </a:lnTo>
                  <a:lnTo>
                    <a:pt x="1102" y="100"/>
                  </a:lnTo>
                  <a:lnTo>
                    <a:pt x="1108" y="99"/>
                  </a:lnTo>
                  <a:lnTo>
                    <a:pt x="1114" y="98"/>
                  </a:lnTo>
                  <a:lnTo>
                    <a:pt x="1120" y="97"/>
                  </a:lnTo>
                  <a:lnTo>
                    <a:pt x="1126" y="97"/>
                  </a:lnTo>
                  <a:lnTo>
                    <a:pt x="1132" y="96"/>
                  </a:lnTo>
                  <a:lnTo>
                    <a:pt x="1139" y="95"/>
                  </a:lnTo>
                  <a:lnTo>
                    <a:pt x="1145" y="94"/>
                  </a:lnTo>
                  <a:lnTo>
                    <a:pt x="1151" y="94"/>
                  </a:lnTo>
                  <a:lnTo>
                    <a:pt x="1157" y="93"/>
                  </a:lnTo>
                  <a:lnTo>
                    <a:pt x="1163" y="92"/>
                  </a:lnTo>
                  <a:lnTo>
                    <a:pt x="1169" y="92"/>
                  </a:lnTo>
                  <a:lnTo>
                    <a:pt x="1175" y="91"/>
                  </a:lnTo>
                  <a:lnTo>
                    <a:pt x="1182" y="90"/>
                  </a:lnTo>
                  <a:lnTo>
                    <a:pt x="1188" y="90"/>
                  </a:lnTo>
                  <a:lnTo>
                    <a:pt x="1194" y="90"/>
                  </a:lnTo>
                  <a:lnTo>
                    <a:pt x="1200" y="89"/>
                  </a:lnTo>
                  <a:lnTo>
                    <a:pt x="1206" y="88"/>
                  </a:lnTo>
                  <a:lnTo>
                    <a:pt x="1213" y="88"/>
                  </a:lnTo>
                  <a:lnTo>
                    <a:pt x="1219" y="88"/>
                  </a:lnTo>
                  <a:lnTo>
                    <a:pt x="1225" y="87"/>
                  </a:lnTo>
                  <a:lnTo>
                    <a:pt x="1231" y="87"/>
                  </a:lnTo>
                  <a:lnTo>
                    <a:pt x="1237" y="87"/>
                  </a:lnTo>
                  <a:lnTo>
                    <a:pt x="1243" y="87"/>
                  </a:lnTo>
                  <a:lnTo>
                    <a:pt x="1249" y="87"/>
                  </a:lnTo>
                  <a:lnTo>
                    <a:pt x="1256" y="86"/>
                  </a:lnTo>
                  <a:lnTo>
                    <a:pt x="1262" y="86"/>
                  </a:lnTo>
                  <a:lnTo>
                    <a:pt x="1268" y="86"/>
                  </a:lnTo>
                  <a:lnTo>
                    <a:pt x="1274" y="86"/>
                  </a:lnTo>
                  <a:lnTo>
                    <a:pt x="1280" y="86"/>
                  </a:lnTo>
                  <a:lnTo>
                    <a:pt x="1286" y="86"/>
                  </a:lnTo>
                  <a:lnTo>
                    <a:pt x="1292" y="86"/>
                  </a:lnTo>
                  <a:lnTo>
                    <a:pt x="1298" y="86"/>
                  </a:lnTo>
                  <a:lnTo>
                    <a:pt x="1305" y="86"/>
                  </a:lnTo>
                  <a:lnTo>
                    <a:pt x="1311" y="86"/>
                  </a:lnTo>
                  <a:lnTo>
                    <a:pt x="1317" y="86"/>
                  </a:lnTo>
                  <a:lnTo>
                    <a:pt x="1323" y="86"/>
                  </a:lnTo>
                  <a:lnTo>
                    <a:pt x="1330" y="86"/>
                  </a:lnTo>
                  <a:lnTo>
                    <a:pt x="1336" y="86"/>
                  </a:lnTo>
                  <a:lnTo>
                    <a:pt x="1342" y="86"/>
                  </a:lnTo>
                  <a:lnTo>
                    <a:pt x="1348" y="86"/>
                  </a:lnTo>
                  <a:lnTo>
                    <a:pt x="1354" y="86"/>
                  </a:lnTo>
                  <a:lnTo>
                    <a:pt x="1360" y="86"/>
                  </a:lnTo>
                  <a:lnTo>
                    <a:pt x="1366" y="86"/>
                  </a:lnTo>
                  <a:lnTo>
                    <a:pt x="1372" y="85"/>
                  </a:lnTo>
                  <a:lnTo>
                    <a:pt x="1379" y="85"/>
                  </a:lnTo>
                  <a:lnTo>
                    <a:pt x="1385" y="85"/>
                  </a:lnTo>
                  <a:lnTo>
                    <a:pt x="1391" y="85"/>
                  </a:lnTo>
                  <a:lnTo>
                    <a:pt x="1397" y="84"/>
                  </a:lnTo>
                  <a:lnTo>
                    <a:pt x="1403" y="84"/>
                  </a:lnTo>
                  <a:lnTo>
                    <a:pt x="1409" y="84"/>
                  </a:lnTo>
                  <a:lnTo>
                    <a:pt x="1415" y="83"/>
                  </a:lnTo>
                  <a:lnTo>
                    <a:pt x="1422" y="83"/>
                  </a:lnTo>
                  <a:lnTo>
                    <a:pt x="1428" y="82"/>
                  </a:lnTo>
                  <a:lnTo>
                    <a:pt x="1434" y="81"/>
                  </a:lnTo>
                  <a:lnTo>
                    <a:pt x="1440" y="81"/>
                  </a:lnTo>
                  <a:lnTo>
                    <a:pt x="1446" y="80"/>
                  </a:lnTo>
                  <a:lnTo>
                    <a:pt x="1453" y="79"/>
                  </a:lnTo>
                  <a:lnTo>
                    <a:pt x="1459" y="79"/>
                  </a:lnTo>
                  <a:lnTo>
                    <a:pt x="1465" y="78"/>
                  </a:lnTo>
                  <a:lnTo>
                    <a:pt x="1471" y="77"/>
                  </a:lnTo>
                  <a:lnTo>
                    <a:pt x="1477" y="76"/>
                  </a:lnTo>
                  <a:lnTo>
                    <a:pt x="1483" y="75"/>
                  </a:lnTo>
                  <a:lnTo>
                    <a:pt x="1489" y="74"/>
                  </a:lnTo>
                  <a:lnTo>
                    <a:pt x="1496" y="73"/>
                  </a:lnTo>
                  <a:lnTo>
                    <a:pt x="1502" y="72"/>
                  </a:lnTo>
                  <a:lnTo>
                    <a:pt x="1508" y="71"/>
                  </a:lnTo>
                  <a:lnTo>
                    <a:pt x="1514" y="70"/>
                  </a:lnTo>
                  <a:lnTo>
                    <a:pt x="1520" y="69"/>
                  </a:lnTo>
                  <a:lnTo>
                    <a:pt x="1526" y="67"/>
                  </a:lnTo>
                  <a:lnTo>
                    <a:pt x="1532" y="66"/>
                  </a:lnTo>
                  <a:lnTo>
                    <a:pt x="1538" y="65"/>
                  </a:lnTo>
                  <a:lnTo>
                    <a:pt x="1545" y="64"/>
                  </a:lnTo>
                  <a:lnTo>
                    <a:pt x="1551" y="63"/>
                  </a:lnTo>
                  <a:lnTo>
                    <a:pt x="1557" y="62"/>
                  </a:lnTo>
                  <a:lnTo>
                    <a:pt x="1563" y="61"/>
                  </a:lnTo>
                  <a:lnTo>
                    <a:pt x="1570" y="60"/>
                  </a:lnTo>
                  <a:lnTo>
                    <a:pt x="1576" y="59"/>
                  </a:lnTo>
                  <a:lnTo>
                    <a:pt x="1582" y="58"/>
                  </a:lnTo>
                  <a:lnTo>
                    <a:pt x="1588" y="57"/>
                  </a:lnTo>
                  <a:lnTo>
                    <a:pt x="1594" y="56"/>
                  </a:lnTo>
                  <a:lnTo>
                    <a:pt x="1600" y="55"/>
                  </a:lnTo>
                  <a:lnTo>
                    <a:pt x="1606" y="55"/>
                  </a:lnTo>
                  <a:lnTo>
                    <a:pt x="1612" y="54"/>
                  </a:lnTo>
                  <a:lnTo>
                    <a:pt x="1619" y="54"/>
                  </a:lnTo>
                  <a:lnTo>
                    <a:pt x="1625" y="53"/>
                  </a:lnTo>
                  <a:lnTo>
                    <a:pt x="1631" y="52"/>
                  </a:lnTo>
                  <a:lnTo>
                    <a:pt x="1637" y="52"/>
                  </a:lnTo>
                  <a:lnTo>
                    <a:pt x="1643" y="51"/>
                  </a:lnTo>
                  <a:lnTo>
                    <a:pt x="1649" y="51"/>
                  </a:lnTo>
                  <a:lnTo>
                    <a:pt x="1655" y="51"/>
                  </a:lnTo>
                  <a:lnTo>
                    <a:pt x="1662" y="50"/>
                  </a:lnTo>
                  <a:lnTo>
                    <a:pt x="1668" y="50"/>
                  </a:lnTo>
                  <a:lnTo>
                    <a:pt x="1674" y="50"/>
                  </a:lnTo>
                  <a:lnTo>
                    <a:pt x="1680" y="49"/>
                  </a:lnTo>
                  <a:lnTo>
                    <a:pt x="1686" y="49"/>
                  </a:lnTo>
                  <a:lnTo>
                    <a:pt x="1693" y="49"/>
                  </a:lnTo>
                  <a:lnTo>
                    <a:pt x="1699" y="49"/>
                  </a:lnTo>
                  <a:lnTo>
                    <a:pt x="1705" y="49"/>
                  </a:lnTo>
                  <a:lnTo>
                    <a:pt x="1711" y="49"/>
                  </a:lnTo>
                  <a:lnTo>
                    <a:pt x="1717" y="49"/>
                  </a:lnTo>
                  <a:lnTo>
                    <a:pt x="1723" y="49"/>
                  </a:lnTo>
                  <a:lnTo>
                    <a:pt x="1729" y="49"/>
                  </a:lnTo>
                  <a:lnTo>
                    <a:pt x="1736" y="49"/>
                  </a:lnTo>
                  <a:lnTo>
                    <a:pt x="1742" y="49"/>
                  </a:lnTo>
                  <a:lnTo>
                    <a:pt x="1748" y="49"/>
                  </a:lnTo>
                  <a:lnTo>
                    <a:pt x="1754" y="49"/>
                  </a:lnTo>
                  <a:lnTo>
                    <a:pt x="1760" y="48"/>
                  </a:lnTo>
                  <a:lnTo>
                    <a:pt x="1766" y="48"/>
                  </a:lnTo>
                  <a:lnTo>
                    <a:pt x="1772" y="48"/>
                  </a:lnTo>
                  <a:lnTo>
                    <a:pt x="1778" y="48"/>
                  </a:lnTo>
                  <a:lnTo>
                    <a:pt x="1785" y="48"/>
                  </a:lnTo>
                  <a:lnTo>
                    <a:pt x="1791" y="47"/>
                  </a:lnTo>
                  <a:lnTo>
                    <a:pt x="1797" y="47"/>
                  </a:lnTo>
                  <a:lnTo>
                    <a:pt x="1803" y="46"/>
                  </a:lnTo>
                  <a:lnTo>
                    <a:pt x="1810" y="46"/>
                  </a:lnTo>
                  <a:lnTo>
                    <a:pt x="1816" y="46"/>
                  </a:lnTo>
                  <a:lnTo>
                    <a:pt x="1822" y="45"/>
                  </a:lnTo>
                  <a:lnTo>
                    <a:pt x="1828" y="44"/>
                  </a:lnTo>
                  <a:lnTo>
                    <a:pt x="1834" y="43"/>
                  </a:lnTo>
                  <a:lnTo>
                    <a:pt x="1840" y="43"/>
                  </a:lnTo>
                  <a:lnTo>
                    <a:pt x="1846" y="42"/>
                  </a:lnTo>
                  <a:lnTo>
                    <a:pt x="1852" y="41"/>
                  </a:lnTo>
                  <a:lnTo>
                    <a:pt x="1859" y="40"/>
                  </a:lnTo>
                  <a:lnTo>
                    <a:pt x="1865" y="39"/>
                  </a:lnTo>
                  <a:lnTo>
                    <a:pt x="1871" y="38"/>
                  </a:lnTo>
                  <a:lnTo>
                    <a:pt x="1877" y="37"/>
                  </a:lnTo>
                  <a:lnTo>
                    <a:pt x="1883" y="36"/>
                  </a:lnTo>
                  <a:lnTo>
                    <a:pt x="1889" y="34"/>
                  </a:lnTo>
                  <a:lnTo>
                    <a:pt x="1895" y="33"/>
                  </a:lnTo>
                  <a:lnTo>
                    <a:pt x="1902" y="32"/>
                  </a:lnTo>
                  <a:lnTo>
                    <a:pt x="1908" y="31"/>
                  </a:lnTo>
                  <a:lnTo>
                    <a:pt x="1914" y="29"/>
                  </a:lnTo>
                  <a:lnTo>
                    <a:pt x="1920" y="28"/>
                  </a:lnTo>
                  <a:lnTo>
                    <a:pt x="1926" y="27"/>
                  </a:lnTo>
                  <a:lnTo>
                    <a:pt x="1933" y="25"/>
                  </a:lnTo>
                  <a:lnTo>
                    <a:pt x="1939" y="24"/>
                  </a:lnTo>
                  <a:lnTo>
                    <a:pt x="1945" y="22"/>
                  </a:lnTo>
                  <a:lnTo>
                    <a:pt x="1951" y="21"/>
                  </a:lnTo>
                  <a:lnTo>
                    <a:pt x="1957" y="20"/>
                  </a:lnTo>
                  <a:lnTo>
                    <a:pt x="1963" y="19"/>
                  </a:lnTo>
                  <a:lnTo>
                    <a:pt x="1969" y="17"/>
                  </a:lnTo>
                  <a:lnTo>
                    <a:pt x="1976" y="16"/>
                  </a:lnTo>
                  <a:lnTo>
                    <a:pt x="1982" y="15"/>
                  </a:lnTo>
                  <a:lnTo>
                    <a:pt x="1988" y="14"/>
                  </a:lnTo>
                  <a:lnTo>
                    <a:pt x="1994" y="13"/>
                  </a:lnTo>
                  <a:lnTo>
                    <a:pt x="2000" y="12"/>
                  </a:lnTo>
                  <a:lnTo>
                    <a:pt x="2006" y="10"/>
                  </a:lnTo>
                  <a:lnTo>
                    <a:pt x="2012" y="10"/>
                  </a:lnTo>
                  <a:lnTo>
                    <a:pt x="2018" y="9"/>
                  </a:lnTo>
                  <a:lnTo>
                    <a:pt x="2025" y="8"/>
                  </a:lnTo>
                  <a:lnTo>
                    <a:pt x="2031" y="7"/>
                  </a:lnTo>
                  <a:lnTo>
                    <a:pt x="2037" y="7"/>
                  </a:lnTo>
                  <a:lnTo>
                    <a:pt x="2043" y="6"/>
                  </a:lnTo>
                  <a:lnTo>
                    <a:pt x="2050" y="5"/>
                  </a:lnTo>
                  <a:lnTo>
                    <a:pt x="2056" y="5"/>
                  </a:lnTo>
                  <a:lnTo>
                    <a:pt x="2062" y="4"/>
                  </a:lnTo>
                  <a:lnTo>
                    <a:pt x="2068" y="4"/>
                  </a:lnTo>
                  <a:lnTo>
                    <a:pt x="2074" y="3"/>
                  </a:lnTo>
                  <a:lnTo>
                    <a:pt x="2080" y="3"/>
                  </a:lnTo>
                  <a:lnTo>
                    <a:pt x="2086" y="3"/>
                  </a:lnTo>
                  <a:lnTo>
                    <a:pt x="2092" y="3"/>
                  </a:lnTo>
                  <a:lnTo>
                    <a:pt x="2099" y="2"/>
                  </a:lnTo>
                  <a:lnTo>
                    <a:pt x="2105" y="2"/>
                  </a:lnTo>
                  <a:lnTo>
                    <a:pt x="2111" y="2"/>
                  </a:lnTo>
                  <a:lnTo>
                    <a:pt x="2117" y="2"/>
                  </a:lnTo>
                  <a:lnTo>
                    <a:pt x="2123" y="1"/>
                  </a:lnTo>
                  <a:lnTo>
                    <a:pt x="2129" y="1"/>
                  </a:lnTo>
                  <a:lnTo>
                    <a:pt x="2134" y="1"/>
                  </a:lnTo>
                  <a:lnTo>
                    <a:pt x="2140" y="1"/>
                  </a:lnTo>
                  <a:lnTo>
                    <a:pt x="2146" y="1"/>
                  </a:lnTo>
                  <a:lnTo>
                    <a:pt x="2153" y="0"/>
                  </a:lnTo>
                  <a:lnTo>
                    <a:pt x="2159" y="0"/>
                  </a:lnTo>
                  <a:lnTo>
                    <a:pt x="2165" y="0"/>
                  </a:lnTo>
                  <a:lnTo>
                    <a:pt x="2171" y="0"/>
                  </a:lnTo>
                  <a:lnTo>
                    <a:pt x="2177" y="0"/>
                  </a:lnTo>
                  <a:lnTo>
                    <a:pt x="2183" y="0"/>
                  </a:lnTo>
                  <a:lnTo>
                    <a:pt x="2189" y="0"/>
                  </a:lnTo>
                  <a:lnTo>
                    <a:pt x="2195" y="0"/>
                  </a:lnTo>
                  <a:lnTo>
                    <a:pt x="2202" y="0"/>
                  </a:lnTo>
                  <a:lnTo>
                    <a:pt x="2208" y="0"/>
                  </a:lnTo>
                  <a:lnTo>
                    <a:pt x="2214" y="0"/>
                  </a:lnTo>
                  <a:lnTo>
                    <a:pt x="2220" y="0"/>
                  </a:lnTo>
                  <a:lnTo>
                    <a:pt x="2226" y="1"/>
                  </a:lnTo>
                  <a:lnTo>
                    <a:pt x="2233" y="1"/>
                  </a:lnTo>
                  <a:lnTo>
                    <a:pt x="2239" y="2"/>
                  </a:lnTo>
                  <a:lnTo>
                    <a:pt x="2245" y="3"/>
                  </a:lnTo>
                  <a:lnTo>
                    <a:pt x="2251" y="4"/>
                  </a:lnTo>
                  <a:lnTo>
                    <a:pt x="2257" y="5"/>
                  </a:lnTo>
                  <a:lnTo>
                    <a:pt x="2263" y="6"/>
                  </a:lnTo>
                  <a:lnTo>
                    <a:pt x="2269" y="7"/>
                  </a:lnTo>
                  <a:lnTo>
                    <a:pt x="2276" y="8"/>
                  </a:lnTo>
                  <a:lnTo>
                    <a:pt x="2282" y="10"/>
                  </a:lnTo>
                  <a:lnTo>
                    <a:pt x="2288" y="11"/>
                  </a:lnTo>
                  <a:lnTo>
                    <a:pt x="2294" y="13"/>
                  </a:lnTo>
                  <a:lnTo>
                    <a:pt x="2300" y="14"/>
                  </a:lnTo>
                  <a:lnTo>
                    <a:pt x="2306" y="16"/>
                  </a:lnTo>
                  <a:lnTo>
                    <a:pt x="2312" y="18"/>
                  </a:lnTo>
                  <a:lnTo>
                    <a:pt x="2319" y="19"/>
                  </a:lnTo>
                  <a:lnTo>
                    <a:pt x="2325" y="21"/>
                  </a:lnTo>
                  <a:lnTo>
                    <a:pt x="2331" y="23"/>
                  </a:lnTo>
                  <a:lnTo>
                    <a:pt x="2337" y="25"/>
                  </a:lnTo>
                  <a:lnTo>
                    <a:pt x="2343" y="27"/>
                  </a:lnTo>
                  <a:lnTo>
                    <a:pt x="2350" y="28"/>
                  </a:lnTo>
                  <a:lnTo>
                    <a:pt x="2356" y="30"/>
                  </a:lnTo>
                  <a:lnTo>
                    <a:pt x="2362" y="32"/>
                  </a:lnTo>
                  <a:lnTo>
                    <a:pt x="2368" y="34"/>
                  </a:lnTo>
                  <a:lnTo>
                    <a:pt x="2374" y="36"/>
                  </a:lnTo>
                  <a:lnTo>
                    <a:pt x="2380" y="37"/>
                  </a:lnTo>
                  <a:lnTo>
                    <a:pt x="2386" y="39"/>
                  </a:lnTo>
                  <a:lnTo>
                    <a:pt x="2393" y="40"/>
                  </a:lnTo>
                  <a:lnTo>
                    <a:pt x="2399" y="42"/>
                  </a:lnTo>
                  <a:lnTo>
                    <a:pt x="2405" y="43"/>
                  </a:lnTo>
                  <a:lnTo>
                    <a:pt x="2411" y="45"/>
                  </a:lnTo>
                  <a:lnTo>
                    <a:pt x="2417" y="46"/>
                  </a:lnTo>
                  <a:lnTo>
                    <a:pt x="2423" y="47"/>
                  </a:lnTo>
                  <a:lnTo>
                    <a:pt x="2429" y="48"/>
                  </a:lnTo>
                  <a:lnTo>
                    <a:pt x="2435" y="49"/>
                  </a:lnTo>
                  <a:lnTo>
                    <a:pt x="2442" y="50"/>
                  </a:lnTo>
                  <a:lnTo>
                    <a:pt x="2448" y="51"/>
                  </a:lnTo>
                  <a:lnTo>
                    <a:pt x="2454" y="52"/>
                  </a:lnTo>
                  <a:lnTo>
                    <a:pt x="2460" y="52"/>
                  </a:lnTo>
                  <a:lnTo>
                    <a:pt x="2466" y="52"/>
                  </a:lnTo>
                  <a:lnTo>
                    <a:pt x="2473" y="53"/>
                  </a:lnTo>
                  <a:lnTo>
                    <a:pt x="2479" y="53"/>
                  </a:lnTo>
                  <a:lnTo>
                    <a:pt x="2485" y="54"/>
                  </a:lnTo>
                  <a:lnTo>
                    <a:pt x="2491" y="54"/>
                  </a:lnTo>
                  <a:lnTo>
                    <a:pt x="2497" y="54"/>
                  </a:lnTo>
                  <a:lnTo>
                    <a:pt x="2503" y="54"/>
                  </a:lnTo>
                  <a:lnTo>
                    <a:pt x="2509" y="54"/>
                  </a:lnTo>
                  <a:lnTo>
                    <a:pt x="2516" y="54"/>
                  </a:lnTo>
                  <a:lnTo>
                    <a:pt x="2522" y="54"/>
                  </a:lnTo>
                  <a:lnTo>
                    <a:pt x="2528" y="53"/>
                  </a:lnTo>
                  <a:lnTo>
                    <a:pt x="2534" y="53"/>
                  </a:lnTo>
                  <a:lnTo>
                    <a:pt x="2540" y="53"/>
                  </a:lnTo>
                  <a:lnTo>
                    <a:pt x="2546" y="52"/>
                  </a:lnTo>
                  <a:lnTo>
                    <a:pt x="2552" y="52"/>
                  </a:lnTo>
                  <a:lnTo>
                    <a:pt x="2559" y="52"/>
                  </a:lnTo>
                  <a:lnTo>
                    <a:pt x="2565" y="52"/>
                  </a:lnTo>
                  <a:lnTo>
                    <a:pt x="2571" y="51"/>
                  </a:lnTo>
                  <a:lnTo>
                    <a:pt x="2577" y="51"/>
                  </a:lnTo>
                  <a:lnTo>
                    <a:pt x="2583" y="51"/>
                  </a:lnTo>
                  <a:lnTo>
                    <a:pt x="2590" y="51"/>
                  </a:lnTo>
                  <a:lnTo>
                    <a:pt x="2596" y="51"/>
                  </a:lnTo>
                  <a:lnTo>
                    <a:pt x="2602" y="51"/>
                  </a:lnTo>
                  <a:lnTo>
                    <a:pt x="2608" y="51"/>
                  </a:lnTo>
                  <a:lnTo>
                    <a:pt x="2614" y="51"/>
                  </a:lnTo>
                  <a:lnTo>
                    <a:pt x="2620" y="51"/>
                  </a:lnTo>
                  <a:lnTo>
                    <a:pt x="2626" y="51"/>
                  </a:lnTo>
                  <a:lnTo>
                    <a:pt x="2633" y="52"/>
                  </a:lnTo>
                  <a:lnTo>
                    <a:pt x="2639" y="52"/>
                  </a:lnTo>
                  <a:lnTo>
                    <a:pt x="2645" y="52"/>
                  </a:lnTo>
                  <a:lnTo>
                    <a:pt x="2651" y="53"/>
                  </a:lnTo>
                  <a:lnTo>
                    <a:pt x="2657" y="54"/>
                  </a:lnTo>
                  <a:lnTo>
                    <a:pt x="2663" y="54"/>
                  </a:lnTo>
                  <a:lnTo>
                    <a:pt x="2669" y="55"/>
                  </a:lnTo>
                  <a:lnTo>
                    <a:pt x="2675" y="56"/>
                  </a:lnTo>
                  <a:lnTo>
                    <a:pt x="2682" y="57"/>
                  </a:lnTo>
                  <a:lnTo>
                    <a:pt x="2688" y="58"/>
                  </a:lnTo>
                  <a:lnTo>
                    <a:pt x="2694" y="59"/>
                  </a:lnTo>
                  <a:lnTo>
                    <a:pt x="2700" y="60"/>
                  </a:lnTo>
                  <a:lnTo>
                    <a:pt x="2706" y="61"/>
                  </a:lnTo>
                  <a:lnTo>
                    <a:pt x="2713" y="63"/>
                  </a:lnTo>
                  <a:lnTo>
                    <a:pt x="2719" y="64"/>
                  </a:lnTo>
                  <a:lnTo>
                    <a:pt x="2725" y="66"/>
                  </a:lnTo>
                  <a:lnTo>
                    <a:pt x="2731" y="67"/>
                  </a:lnTo>
                  <a:lnTo>
                    <a:pt x="2737" y="68"/>
                  </a:lnTo>
                  <a:lnTo>
                    <a:pt x="2743" y="70"/>
                  </a:lnTo>
                  <a:lnTo>
                    <a:pt x="2749" y="71"/>
                  </a:lnTo>
                  <a:lnTo>
                    <a:pt x="2756" y="72"/>
                  </a:lnTo>
                  <a:lnTo>
                    <a:pt x="2762" y="74"/>
                  </a:lnTo>
                  <a:lnTo>
                    <a:pt x="2768" y="75"/>
                  </a:lnTo>
                  <a:lnTo>
                    <a:pt x="2774" y="77"/>
                  </a:lnTo>
                  <a:lnTo>
                    <a:pt x="2780" y="78"/>
                  </a:lnTo>
                  <a:lnTo>
                    <a:pt x="2786" y="79"/>
                  </a:lnTo>
                  <a:lnTo>
                    <a:pt x="2792" y="81"/>
                  </a:lnTo>
                  <a:lnTo>
                    <a:pt x="2799" y="82"/>
                  </a:lnTo>
                  <a:lnTo>
                    <a:pt x="2805" y="83"/>
                  </a:lnTo>
                  <a:lnTo>
                    <a:pt x="2811" y="85"/>
                  </a:lnTo>
                  <a:lnTo>
                    <a:pt x="2817" y="86"/>
                  </a:lnTo>
                  <a:lnTo>
                    <a:pt x="2823" y="87"/>
                  </a:lnTo>
                  <a:lnTo>
                    <a:pt x="2830" y="88"/>
                  </a:lnTo>
                  <a:lnTo>
                    <a:pt x="2836" y="89"/>
                  </a:lnTo>
                  <a:lnTo>
                    <a:pt x="2842" y="90"/>
                  </a:lnTo>
                  <a:lnTo>
                    <a:pt x="2848" y="90"/>
                  </a:lnTo>
                  <a:lnTo>
                    <a:pt x="2854" y="91"/>
                  </a:lnTo>
                  <a:lnTo>
                    <a:pt x="2860" y="92"/>
                  </a:lnTo>
                  <a:lnTo>
                    <a:pt x="2866" y="92"/>
                  </a:lnTo>
                  <a:lnTo>
                    <a:pt x="2873" y="93"/>
                  </a:lnTo>
                  <a:lnTo>
                    <a:pt x="2879" y="93"/>
                  </a:lnTo>
                  <a:lnTo>
                    <a:pt x="2885" y="94"/>
                  </a:lnTo>
                  <a:lnTo>
                    <a:pt x="2891" y="94"/>
                  </a:lnTo>
                  <a:lnTo>
                    <a:pt x="2897" y="94"/>
                  </a:lnTo>
                  <a:lnTo>
                    <a:pt x="2903" y="94"/>
                  </a:lnTo>
                  <a:lnTo>
                    <a:pt x="2909" y="94"/>
                  </a:lnTo>
                  <a:lnTo>
                    <a:pt x="2915" y="94"/>
                  </a:lnTo>
                  <a:lnTo>
                    <a:pt x="2922" y="94"/>
                  </a:lnTo>
                  <a:lnTo>
                    <a:pt x="2928" y="94"/>
                  </a:lnTo>
                  <a:lnTo>
                    <a:pt x="2934" y="94"/>
                  </a:lnTo>
                  <a:lnTo>
                    <a:pt x="2940" y="94"/>
                  </a:lnTo>
                  <a:lnTo>
                    <a:pt x="2946" y="94"/>
                  </a:lnTo>
                  <a:lnTo>
                    <a:pt x="2953" y="94"/>
                  </a:lnTo>
                  <a:lnTo>
                    <a:pt x="2959" y="94"/>
                  </a:lnTo>
                  <a:lnTo>
                    <a:pt x="2965" y="94"/>
                  </a:lnTo>
                  <a:lnTo>
                    <a:pt x="2971" y="93"/>
                  </a:lnTo>
                  <a:lnTo>
                    <a:pt x="2977" y="93"/>
                  </a:lnTo>
                  <a:lnTo>
                    <a:pt x="2983" y="93"/>
                  </a:lnTo>
                  <a:lnTo>
                    <a:pt x="2989" y="93"/>
                  </a:lnTo>
                  <a:lnTo>
                    <a:pt x="2996" y="93"/>
                  </a:lnTo>
                  <a:lnTo>
                    <a:pt x="3002" y="93"/>
                  </a:lnTo>
                  <a:lnTo>
                    <a:pt x="3008" y="92"/>
                  </a:lnTo>
                  <a:lnTo>
                    <a:pt x="3014" y="92"/>
                  </a:lnTo>
                  <a:lnTo>
                    <a:pt x="3020" y="92"/>
                  </a:lnTo>
                  <a:lnTo>
                    <a:pt x="3026" y="92"/>
                  </a:lnTo>
                  <a:lnTo>
                    <a:pt x="3032" y="92"/>
                  </a:lnTo>
                  <a:lnTo>
                    <a:pt x="3039" y="92"/>
                  </a:lnTo>
                  <a:lnTo>
                    <a:pt x="3045" y="92"/>
                  </a:lnTo>
                  <a:lnTo>
                    <a:pt x="3051" y="93"/>
                  </a:lnTo>
                  <a:lnTo>
                    <a:pt x="3057" y="93"/>
                  </a:lnTo>
                  <a:lnTo>
                    <a:pt x="3063" y="93"/>
                  </a:lnTo>
                  <a:lnTo>
                    <a:pt x="3070" y="93"/>
                  </a:lnTo>
                  <a:lnTo>
                    <a:pt x="3076" y="94"/>
                  </a:lnTo>
                  <a:lnTo>
                    <a:pt x="3082" y="94"/>
                  </a:lnTo>
                  <a:lnTo>
                    <a:pt x="3088" y="94"/>
                  </a:lnTo>
                  <a:lnTo>
                    <a:pt x="3094" y="95"/>
                  </a:lnTo>
                  <a:lnTo>
                    <a:pt x="3100" y="96"/>
                  </a:lnTo>
                  <a:lnTo>
                    <a:pt x="3106" y="96"/>
                  </a:lnTo>
                  <a:lnTo>
                    <a:pt x="3113" y="97"/>
                  </a:lnTo>
                  <a:lnTo>
                    <a:pt x="3119" y="98"/>
                  </a:lnTo>
                  <a:lnTo>
                    <a:pt x="3125" y="99"/>
                  </a:lnTo>
                  <a:lnTo>
                    <a:pt x="3131" y="99"/>
                  </a:lnTo>
                  <a:lnTo>
                    <a:pt x="3137" y="100"/>
                  </a:lnTo>
                  <a:lnTo>
                    <a:pt x="3143" y="101"/>
                  </a:lnTo>
                  <a:lnTo>
                    <a:pt x="3149" y="102"/>
                  </a:lnTo>
                  <a:lnTo>
                    <a:pt x="3155" y="103"/>
                  </a:lnTo>
                  <a:lnTo>
                    <a:pt x="3162" y="104"/>
                  </a:lnTo>
                  <a:lnTo>
                    <a:pt x="3168" y="105"/>
                  </a:lnTo>
                  <a:lnTo>
                    <a:pt x="3174" y="106"/>
                  </a:lnTo>
                  <a:lnTo>
                    <a:pt x="3180" y="107"/>
                  </a:lnTo>
                  <a:lnTo>
                    <a:pt x="3186" y="108"/>
                  </a:lnTo>
                  <a:lnTo>
                    <a:pt x="3193" y="109"/>
                  </a:lnTo>
                  <a:lnTo>
                    <a:pt x="3199" y="110"/>
                  </a:lnTo>
                  <a:lnTo>
                    <a:pt x="3205" y="111"/>
                  </a:lnTo>
                  <a:lnTo>
                    <a:pt x="3211" y="112"/>
                  </a:lnTo>
                  <a:lnTo>
                    <a:pt x="3217" y="113"/>
                  </a:lnTo>
                  <a:lnTo>
                    <a:pt x="3223" y="114"/>
                  </a:lnTo>
                  <a:lnTo>
                    <a:pt x="3229" y="114"/>
                  </a:lnTo>
                  <a:lnTo>
                    <a:pt x="3236" y="115"/>
                  </a:lnTo>
                  <a:lnTo>
                    <a:pt x="3242" y="116"/>
                  </a:lnTo>
                  <a:lnTo>
                    <a:pt x="3248" y="117"/>
                  </a:lnTo>
                  <a:lnTo>
                    <a:pt x="3254" y="118"/>
                  </a:lnTo>
                  <a:lnTo>
                    <a:pt x="3260" y="118"/>
                  </a:lnTo>
                  <a:lnTo>
                    <a:pt x="3266" y="119"/>
                  </a:lnTo>
                  <a:lnTo>
                    <a:pt x="3272" y="120"/>
                  </a:lnTo>
                  <a:lnTo>
                    <a:pt x="3279" y="120"/>
                  </a:lnTo>
                  <a:lnTo>
                    <a:pt x="3285" y="121"/>
                  </a:lnTo>
                  <a:lnTo>
                    <a:pt x="3291" y="121"/>
                  </a:lnTo>
                  <a:lnTo>
                    <a:pt x="3297" y="122"/>
                  </a:lnTo>
                  <a:lnTo>
                    <a:pt x="3303" y="122"/>
                  </a:lnTo>
                  <a:lnTo>
                    <a:pt x="3310" y="123"/>
                  </a:lnTo>
                  <a:lnTo>
                    <a:pt x="3316" y="123"/>
                  </a:lnTo>
                  <a:lnTo>
                    <a:pt x="3322" y="123"/>
                  </a:lnTo>
                  <a:lnTo>
                    <a:pt x="3328" y="123"/>
                  </a:lnTo>
                  <a:lnTo>
                    <a:pt x="3334" y="123"/>
                  </a:lnTo>
                  <a:lnTo>
                    <a:pt x="3340" y="124"/>
                  </a:lnTo>
                  <a:lnTo>
                    <a:pt x="3346" y="124"/>
                  </a:lnTo>
                  <a:lnTo>
                    <a:pt x="3353" y="124"/>
                  </a:lnTo>
                  <a:lnTo>
                    <a:pt x="3359" y="124"/>
                  </a:lnTo>
                  <a:lnTo>
                    <a:pt x="3365" y="124"/>
                  </a:lnTo>
                  <a:lnTo>
                    <a:pt x="3371" y="124"/>
                  </a:lnTo>
                  <a:lnTo>
                    <a:pt x="3377" y="124"/>
                  </a:lnTo>
                  <a:lnTo>
                    <a:pt x="3383" y="124"/>
                  </a:lnTo>
                  <a:lnTo>
                    <a:pt x="3389" y="124"/>
                  </a:lnTo>
                  <a:lnTo>
                    <a:pt x="3395" y="123"/>
                  </a:lnTo>
                  <a:lnTo>
                    <a:pt x="3402" y="123"/>
                  </a:lnTo>
                  <a:lnTo>
                    <a:pt x="3408" y="123"/>
                  </a:lnTo>
                  <a:lnTo>
                    <a:pt x="3414" y="123"/>
                  </a:lnTo>
                  <a:lnTo>
                    <a:pt x="3420" y="123"/>
                  </a:lnTo>
                  <a:lnTo>
                    <a:pt x="3426" y="123"/>
                  </a:lnTo>
                  <a:lnTo>
                    <a:pt x="3433" y="123"/>
                  </a:lnTo>
                  <a:lnTo>
                    <a:pt x="3439" y="123"/>
                  </a:lnTo>
                  <a:lnTo>
                    <a:pt x="3445" y="123"/>
                  </a:lnTo>
                  <a:lnTo>
                    <a:pt x="3451" y="123"/>
                  </a:lnTo>
                  <a:lnTo>
                    <a:pt x="3457" y="122"/>
                  </a:lnTo>
                  <a:lnTo>
                    <a:pt x="3463" y="122"/>
                  </a:lnTo>
                  <a:lnTo>
                    <a:pt x="3469" y="122"/>
                  </a:lnTo>
                  <a:lnTo>
                    <a:pt x="3476" y="122"/>
                  </a:lnTo>
                  <a:lnTo>
                    <a:pt x="3482" y="122"/>
                  </a:lnTo>
                  <a:lnTo>
                    <a:pt x="3488" y="122"/>
                  </a:lnTo>
                  <a:lnTo>
                    <a:pt x="3494" y="123"/>
                  </a:lnTo>
                  <a:lnTo>
                    <a:pt x="3500" y="123"/>
                  </a:lnTo>
                  <a:lnTo>
                    <a:pt x="3506" y="123"/>
                  </a:lnTo>
                  <a:lnTo>
                    <a:pt x="3512" y="123"/>
                  </a:lnTo>
                  <a:lnTo>
                    <a:pt x="3519" y="123"/>
                  </a:lnTo>
                  <a:lnTo>
                    <a:pt x="3525" y="123"/>
                  </a:lnTo>
                  <a:lnTo>
                    <a:pt x="3531" y="124"/>
                  </a:lnTo>
                  <a:lnTo>
                    <a:pt x="3537" y="124"/>
                  </a:lnTo>
                  <a:lnTo>
                    <a:pt x="3543" y="124"/>
                  </a:lnTo>
                  <a:lnTo>
                    <a:pt x="3550" y="124"/>
                  </a:lnTo>
                  <a:lnTo>
                    <a:pt x="3556" y="125"/>
                  </a:lnTo>
                  <a:lnTo>
                    <a:pt x="3562" y="126"/>
                  </a:lnTo>
                  <a:lnTo>
                    <a:pt x="3568" y="126"/>
                  </a:lnTo>
                  <a:lnTo>
                    <a:pt x="3574" y="126"/>
                  </a:lnTo>
                  <a:lnTo>
                    <a:pt x="3580" y="127"/>
                  </a:lnTo>
                  <a:lnTo>
                    <a:pt x="3586" y="127"/>
                  </a:lnTo>
                  <a:lnTo>
                    <a:pt x="3593" y="128"/>
                  </a:lnTo>
                  <a:lnTo>
                    <a:pt x="3599" y="128"/>
                  </a:lnTo>
                  <a:lnTo>
                    <a:pt x="3605" y="129"/>
                  </a:lnTo>
                  <a:lnTo>
                    <a:pt x="3611" y="129"/>
                  </a:lnTo>
                  <a:lnTo>
                    <a:pt x="3617" y="130"/>
                  </a:lnTo>
                  <a:lnTo>
                    <a:pt x="3623" y="130"/>
                  </a:lnTo>
                  <a:lnTo>
                    <a:pt x="3629" y="131"/>
                  </a:lnTo>
                  <a:lnTo>
                    <a:pt x="3635" y="132"/>
                  </a:lnTo>
                  <a:lnTo>
                    <a:pt x="3642" y="132"/>
                  </a:lnTo>
                  <a:lnTo>
                    <a:pt x="3648" y="133"/>
                  </a:lnTo>
                  <a:lnTo>
                    <a:pt x="3654" y="133"/>
                  </a:lnTo>
                  <a:lnTo>
                    <a:pt x="3660" y="134"/>
                  </a:lnTo>
                  <a:lnTo>
                    <a:pt x="3666" y="135"/>
                  </a:lnTo>
                  <a:lnTo>
                    <a:pt x="3673" y="135"/>
                  </a:lnTo>
                  <a:lnTo>
                    <a:pt x="3679" y="136"/>
                  </a:lnTo>
                  <a:lnTo>
                    <a:pt x="3685" y="136"/>
                  </a:lnTo>
                  <a:lnTo>
                    <a:pt x="3691" y="136"/>
                  </a:lnTo>
                  <a:lnTo>
                    <a:pt x="3697" y="137"/>
                  </a:lnTo>
                  <a:lnTo>
                    <a:pt x="3703" y="138"/>
                  </a:lnTo>
                  <a:lnTo>
                    <a:pt x="3709" y="138"/>
                  </a:lnTo>
                  <a:lnTo>
                    <a:pt x="3716" y="138"/>
                  </a:lnTo>
                  <a:lnTo>
                    <a:pt x="3722" y="139"/>
                  </a:lnTo>
                  <a:lnTo>
                    <a:pt x="3728" y="139"/>
                  </a:lnTo>
                  <a:lnTo>
                    <a:pt x="3734" y="139"/>
                  </a:lnTo>
                  <a:lnTo>
                    <a:pt x="3740" y="140"/>
                  </a:lnTo>
                  <a:lnTo>
                    <a:pt x="3746" y="140"/>
                  </a:lnTo>
                  <a:lnTo>
                    <a:pt x="3752" y="140"/>
                  </a:lnTo>
                  <a:lnTo>
                    <a:pt x="3759" y="141"/>
                  </a:lnTo>
                  <a:lnTo>
                    <a:pt x="3765" y="141"/>
                  </a:lnTo>
                  <a:lnTo>
                    <a:pt x="3771" y="141"/>
                  </a:lnTo>
                  <a:lnTo>
                    <a:pt x="3777" y="141"/>
                  </a:lnTo>
                  <a:lnTo>
                    <a:pt x="3783" y="141"/>
                  </a:lnTo>
                  <a:lnTo>
                    <a:pt x="3790" y="141"/>
                  </a:lnTo>
                  <a:lnTo>
                    <a:pt x="3796" y="141"/>
                  </a:lnTo>
                  <a:lnTo>
                    <a:pt x="3802" y="141"/>
                  </a:lnTo>
                  <a:lnTo>
                    <a:pt x="3808" y="141"/>
                  </a:lnTo>
                  <a:lnTo>
                    <a:pt x="3814" y="141"/>
                  </a:lnTo>
                  <a:lnTo>
                    <a:pt x="3820" y="141"/>
                  </a:lnTo>
                  <a:lnTo>
                    <a:pt x="3826" y="141"/>
                  </a:lnTo>
                  <a:lnTo>
                    <a:pt x="3833" y="141"/>
                  </a:lnTo>
                  <a:lnTo>
                    <a:pt x="3839" y="141"/>
                  </a:lnTo>
                  <a:lnTo>
                    <a:pt x="3845" y="141"/>
                  </a:lnTo>
                  <a:lnTo>
                    <a:pt x="3851" y="141"/>
                  </a:lnTo>
                  <a:lnTo>
                    <a:pt x="3857" y="141"/>
                  </a:lnTo>
                  <a:lnTo>
                    <a:pt x="3863" y="141"/>
                  </a:lnTo>
                  <a:lnTo>
                    <a:pt x="3869" y="141"/>
                  </a:lnTo>
                  <a:lnTo>
                    <a:pt x="3875" y="141"/>
                  </a:lnTo>
                  <a:lnTo>
                    <a:pt x="3882" y="141"/>
                  </a:lnTo>
                  <a:lnTo>
                    <a:pt x="3888" y="141"/>
                  </a:lnTo>
                  <a:lnTo>
                    <a:pt x="3894" y="141"/>
                  </a:lnTo>
                  <a:lnTo>
                    <a:pt x="3900" y="141"/>
                  </a:lnTo>
                  <a:lnTo>
                    <a:pt x="3906" y="141"/>
                  </a:lnTo>
                  <a:lnTo>
                    <a:pt x="3913" y="141"/>
                  </a:lnTo>
                  <a:lnTo>
                    <a:pt x="3919" y="141"/>
                  </a:lnTo>
                  <a:lnTo>
                    <a:pt x="3925" y="140"/>
                  </a:lnTo>
                  <a:lnTo>
                    <a:pt x="3931" y="140"/>
                  </a:lnTo>
                  <a:lnTo>
                    <a:pt x="3937" y="140"/>
                  </a:lnTo>
                  <a:lnTo>
                    <a:pt x="3943" y="140"/>
                  </a:lnTo>
                  <a:lnTo>
                    <a:pt x="3949" y="140"/>
                  </a:lnTo>
                  <a:lnTo>
                    <a:pt x="3956" y="140"/>
                  </a:lnTo>
                  <a:lnTo>
                    <a:pt x="3962" y="140"/>
                  </a:lnTo>
                  <a:lnTo>
                    <a:pt x="3968" y="140"/>
                  </a:lnTo>
                  <a:lnTo>
                    <a:pt x="3974" y="140"/>
                  </a:lnTo>
                  <a:lnTo>
                    <a:pt x="3980" y="140"/>
                  </a:lnTo>
                  <a:lnTo>
                    <a:pt x="3986" y="140"/>
                  </a:lnTo>
                  <a:lnTo>
                    <a:pt x="3992" y="140"/>
                  </a:lnTo>
                  <a:lnTo>
                    <a:pt x="3999" y="140"/>
                  </a:lnTo>
                  <a:lnTo>
                    <a:pt x="4005" y="140"/>
                  </a:lnTo>
                  <a:lnTo>
                    <a:pt x="4011" y="140"/>
                  </a:lnTo>
                  <a:lnTo>
                    <a:pt x="4017" y="141"/>
                  </a:lnTo>
                  <a:lnTo>
                    <a:pt x="4023" y="141"/>
                  </a:lnTo>
                  <a:lnTo>
                    <a:pt x="4030" y="141"/>
                  </a:lnTo>
                  <a:lnTo>
                    <a:pt x="4036" y="141"/>
                  </a:lnTo>
                  <a:lnTo>
                    <a:pt x="4042" y="141"/>
                  </a:lnTo>
                  <a:lnTo>
                    <a:pt x="4048" y="141"/>
                  </a:lnTo>
                  <a:lnTo>
                    <a:pt x="4054" y="141"/>
                  </a:lnTo>
                  <a:lnTo>
                    <a:pt x="4060" y="141"/>
                  </a:lnTo>
                  <a:lnTo>
                    <a:pt x="4066" y="141"/>
                  </a:lnTo>
                  <a:lnTo>
                    <a:pt x="4073" y="142"/>
                  </a:lnTo>
                  <a:lnTo>
                    <a:pt x="4079" y="142"/>
                  </a:lnTo>
                  <a:lnTo>
                    <a:pt x="4085" y="142"/>
                  </a:lnTo>
                  <a:lnTo>
                    <a:pt x="4091" y="142"/>
                  </a:lnTo>
                  <a:lnTo>
                    <a:pt x="4097" y="142"/>
                  </a:lnTo>
                  <a:lnTo>
                    <a:pt x="4103" y="142"/>
                  </a:lnTo>
                  <a:lnTo>
                    <a:pt x="4109" y="143"/>
                  </a:lnTo>
                  <a:lnTo>
                    <a:pt x="4115" y="143"/>
                  </a:lnTo>
                  <a:lnTo>
                    <a:pt x="4122" y="143"/>
                  </a:lnTo>
                  <a:lnTo>
                    <a:pt x="4128" y="144"/>
                  </a:lnTo>
                  <a:lnTo>
                    <a:pt x="4134" y="144"/>
                  </a:lnTo>
                  <a:lnTo>
                    <a:pt x="4140" y="144"/>
                  </a:lnTo>
                  <a:lnTo>
                    <a:pt x="4146" y="144"/>
                  </a:lnTo>
                  <a:lnTo>
                    <a:pt x="4153" y="144"/>
                  </a:lnTo>
                  <a:lnTo>
                    <a:pt x="4159" y="144"/>
                  </a:lnTo>
                  <a:lnTo>
                    <a:pt x="4165" y="145"/>
                  </a:lnTo>
                  <a:lnTo>
                    <a:pt x="4171" y="145"/>
                  </a:lnTo>
                  <a:lnTo>
                    <a:pt x="4177" y="145"/>
                  </a:lnTo>
                  <a:lnTo>
                    <a:pt x="4183" y="145"/>
                  </a:lnTo>
                  <a:lnTo>
                    <a:pt x="4189" y="145"/>
                  </a:lnTo>
                  <a:lnTo>
                    <a:pt x="4196" y="146"/>
                  </a:lnTo>
                  <a:lnTo>
                    <a:pt x="4202" y="146"/>
                  </a:lnTo>
                  <a:lnTo>
                    <a:pt x="4208" y="146"/>
                  </a:lnTo>
                  <a:lnTo>
                    <a:pt x="4214" y="146"/>
                  </a:lnTo>
                  <a:lnTo>
                    <a:pt x="4220" y="146"/>
                  </a:lnTo>
                  <a:lnTo>
                    <a:pt x="4226" y="147"/>
                  </a:lnTo>
                  <a:lnTo>
                    <a:pt x="4232" y="147"/>
                  </a:lnTo>
                  <a:lnTo>
                    <a:pt x="4239" y="147"/>
                  </a:lnTo>
                  <a:lnTo>
                    <a:pt x="4245" y="147"/>
                  </a:lnTo>
                  <a:lnTo>
                    <a:pt x="4251" y="147"/>
                  </a:lnTo>
                  <a:lnTo>
                    <a:pt x="4257" y="147"/>
                  </a:lnTo>
                </a:path>
              </a:pathLst>
            </a:custGeom>
            <a:noFill/>
            <a:ln w="38100" cap="flat">
              <a:solidFill>
                <a:srgbClr val="216D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731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5</cp:revision>
  <dcterms:created xsi:type="dcterms:W3CDTF">2017-05-17T06:35:42Z</dcterms:created>
  <dcterms:modified xsi:type="dcterms:W3CDTF">2018-09-06T01:40:02Z</dcterms:modified>
</cp:coreProperties>
</file>