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4319588" cy="2160588"/>
  <p:notesSz cx="6858000" cy="9144000"/>
  <p:defaultTextStyle>
    <a:defPPr>
      <a:defRPr lang="en-US"/>
    </a:defPPr>
    <a:lvl1pPr marL="0" algn="l" defTabSz="286099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1pPr>
    <a:lvl2pPr marL="143050" algn="l" defTabSz="286099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2pPr>
    <a:lvl3pPr marL="286099" algn="l" defTabSz="286099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3pPr>
    <a:lvl4pPr marL="429149" algn="l" defTabSz="286099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4pPr>
    <a:lvl5pPr marL="572198" algn="l" defTabSz="286099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5pPr>
    <a:lvl6pPr marL="715247" algn="l" defTabSz="286099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6pPr>
    <a:lvl7pPr marL="858298" algn="l" defTabSz="286099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7pPr>
    <a:lvl8pPr marL="1001346" algn="l" defTabSz="286099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8pPr>
    <a:lvl9pPr marL="1144396" algn="l" defTabSz="286099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 varScale="1">
        <p:scale>
          <a:sx n="342" d="100"/>
          <a:sy n="342" d="100"/>
        </p:scale>
        <p:origin x="26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353596"/>
            <a:ext cx="3239691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134809"/>
            <a:ext cx="3239691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95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98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15032"/>
            <a:ext cx="931411" cy="18309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1" y="115032"/>
            <a:ext cx="2740239" cy="183099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48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70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538647"/>
            <a:ext cx="3725645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1445894"/>
            <a:ext cx="3725645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468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575157"/>
            <a:ext cx="1835825" cy="1370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575157"/>
            <a:ext cx="1835825" cy="1370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82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15031"/>
            <a:ext cx="3725645" cy="417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4" y="529645"/>
            <a:ext cx="182738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4" y="789215"/>
            <a:ext cx="1827388" cy="11608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529645"/>
            <a:ext cx="183638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789215"/>
            <a:ext cx="1836388" cy="11608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76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8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99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44039"/>
            <a:ext cx="139317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311085"/>
            <a:ext cx="2186791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648176"/>
            <a:ext cx="139317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60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44039"/>
            <a:ext cx="139317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311085"/>
            <a:ext cx="2186791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648176"/>
            <a:ext cx="139317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276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15031"/>
            <a:ext cx="3725645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575157"/>
            <a:ext cx="3725645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2002545"/>
            <a:ext cx="97190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1A1F-20E4-422E-A370-327A99D0532F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2002545"/>
            <a:ext cx="145786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2002545"/>
            <a:ext cx="97190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2C6D6-AF25-4B3C-8010-3032E6FBC8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21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wmf"/><Relationship Id="rId5" Type="http://schemas.openxmlformats.org/officeDocument/2006/relationships/image" Target="../media/image4.png"/><Relationship Id="rId10" Type="http://schemas.openxmlformats.org/officeDocument/2006/relationships/image" Target="../media/image9.wmf"/><Relationship Id="rId4" Type="http://schemas.openxmlformats.org/officeDocument/2006/relationships/image" Target="../media/image3.png"/><Relationship Id="rId9" Type="http://schemas.openxmlformats.org/officeDocument/2006/relationships/image" Target="../media/image8.wm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/>
          <p:cNvGrpSpPr/>
          <p:nvPr/>
        </p:nvGrpSpPr>
        <p:grpSpPr>
          <a:xfrm>
            <a:off x="237302" y="170357"/>
            <a:ext cx="2094639" cy="1847026"/>
            <a:chOff x="6243442" y="19826"/>
            <a:chExt cx="4129339" cy="3720703"/>
          </a:xfrm>
        </p:grpSpPr>
        <p:grpSp>
          <p:nvGrpSpPr>
            <p:cNvPr id="200" name="Group 199"/>
            <p:cNvGrpSpPr/>
            <p:nvPr/>
          </p:nvGrpSpPr>
          <p:grpSpPr>
            <a:xfrm>
              <a:off x="6635495" y="60548"/>
              <a:ext cx="3429000" cy="3321403"/>
              <a:chOff x="12677775" y="-180975"/>
              <a:chExt cx="3429000" cy="3321403"/>
            </a:xfrm>
          </p:grpSpPr>
          <p:pic>
            <p:nvPicPr>
              <p:cNvPr id="215" name="Picture 74" descr="Z:\spin-QED\Papers\Quantum processor\NatComms\Figs\1-q_adiab_power_time.wmf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869" t="3186" r="12886" b="43790"/>
              <a:stretch/>
            </p:blipFill>
            <p:spPr bwMode="auto">
              <a:xfrm>
                <a:off x="12677775" y="-180975"/>
                <a:ext cx="3429000" cy="1241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75" descr="Z:\spin-QED\Papers\Quantum processor\NatComms\Figs\1-q_adiab_error_error.wmf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36" t="3232" r="26257" b="19418"/>
              <a:stretch/>
            </p:blipFill>
            <p:spPr bwMode="auto">
              <a:xfrm>
                <a:off x="12758737" y="1051725"/>
                <a:ext cx="3048000" cy="20887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1" name="Group 200"/>
            <p:cNvGrpSpPr/>
            <p:nvPr/>
          </p:nvGrpSpPr>
          <p:grpSpPr>
            <a:xfrm>
              <a:off x="6243442" y="19826"/>
              <a:ext cx="4129339" cy="3720703"/>
              <a:chOff x="5001683" y="-1217531"/>
              <a:chExt cx="4129339" cy="3720703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6709949" y="77808"/>
                <a:ext cx="1180772" cy="983081"/>
                <a:chOff x="5309560" y="2553813"/>
                <a:chExt cx="1180772" cy="983081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5309560" y="2628863"/>
                  <a:ext cx="969771" cy="78777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429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4" name="TextBox 213"/>
                    <p:cNvSpPr txBox="1"/>
                    <p:nvPr/>
                  </p:nvSpPr>
                  <p:spPr>
                    <a:xfrm>
                      <a:off x="5436618" y="2553813"/>
                      <a:ext cx="1053714" cy="9830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AU" sz="85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857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AU" sz="857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oMath>
                      </a14:m>
                      <a:r>
                        <a:rPr lang="en-AU" sz="857" dirty="0"/>
                        <a:t>noise</a:t>
                      </a:r>
                    </a:p>
                    <a:p>
                      <a:r>
                        <a:rPr lang="en-AU" sz="857" dirty="0"/>
                        <a:t>relax.</a:t>
                      </a:r>
                    </a:p>
                    <a:p>
                      <a:r>
                        <a:rPr lang="en-AU" sz="857" dirty="0" err="1"/>
                        <a:t>adiab</a:t>
                      </a:r>
                      <a:r>
                        <a:rPr lang="en-AU" sz="857" dirty="0"/>
                        <a:t>.</a:t>
                      </a:r>
                      <a:endParaRPr lang="en-AU" sz="857" dirty="0"/>
                    </a:p>
                  </p:txBody>
                </p:sp>
              </mc:Choice>
              <mc:Fallback>
                <p:sp>
                  <p:nvSpPr>
                    <p:cNvPr id="214" name="TextBox 2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36618" y="2553813"/>
                      <a:ext cx="1053714" cy="98308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6" name="Group 205"/>
              <p:cNvGrpSpPr/>
              <p:nvPr/>
            </p:nvGrpSpPr>
            <p:grpSpPr>
              <a:xfrm>
                <a:off x="5001683" y="-1217531"/>
                <a:ext cx="4129339" cy="3720703"/>
                <a:chOff x="5001683" y="-1217531"/>
                <a:chExt cx="4129339" cy="372070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7" name="Rectangle 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69373" y="2148870"/>
                      <a:ext cx="1048028" cy="35430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algn="ctr" defTabSz="653306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143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en-US" sz="1143" i="1">
                                  <a:solidFill>
                                    <a:srgbClr val="262626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altLang="en-US" sz="1143">
                                  <a:solidFill>
                                    <a:srgbClr val="262626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oMath>
                      </a14:m>
                      <a:r>
                        <a:rPr lang="en-US" altLang="en-US" sz="1143" dirty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(GHz)</a:t>
                      </a:r>
                      <a:endParaRPr lang="en-US" altLang="en-US" sz="1143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07" name="Rectangle 1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6669373" y="2148870"/>
                      <a:ext cx="1048028" cy="35430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0345" t="-31034" r="-16092" b="-48276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8" name="Rectangle 161"/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8377921" y="-811887"/>
                      <a:ext cx="1127744" cy="3784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algn="ctr" defTabSz="653306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1143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143" i="1">
                                  <a:solidFill>
                                    <a:srgbClr val="262626"/>
                                  </a:solidFill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en-US" sz="1143" i="1">
                                  <a:solidFill>
                                    <a:srgbClr val="262626"/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AU" altLang="en-US" sz="1143" i="1">
                                  <a:solidFill>
                                    <a:srgbClr val="262626"/>
                                  </a:solidFill>
                                  <a:latin typeface="Cambria Math"/>
                                  <a:ea typeface="Cambria Math"/>
                                </a:rPr>
                                <m:t>/2</m:t>
                              </m:r>
                            </m:sub>
                          </m:sSub>
                        </m:oMath>
                      </a14:m>
                      <a:r>
                        <a:rPr lang="en-US" altLang="en-US" sz="1143" dirty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(ns)</a:t>
                      </a:r>
                      <a:endParaRPr lang="en-US" altLang="en-US" sz="1143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08" name="Rectangle 1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 rot="16200000">
                      <a:off x="8377921" y="-811887"/>
                      <a:ext cx="1127744" cy="37845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8125" t="-15217" r="-34375" b="-6522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Rectangle 161"/>
                <p:cNvSpPr>
                  <a:spLocks noChangeArrowheads="1"/>
                </p:cNvSpPr>
                <p:nvPr/>
              </p:nvSpPr>
              <p:spPr bwMode="auto">
                <a:xfrm rot="16200000">
                  <a:off x="4558832" y="911838"/>
                  <a:ext cx="1249677" cy="3467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defTabSz="653306"/>
                  <a:r>
                    <a:rPr lang="en-US" altLang="en-US" sz="1143" dirty="0">
                      <a:solidFill>
                        <a:srgbClr val="262626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error rate</a:t>
                  </a:r>
                  <a:endParaRPr lang="en-US" altLang="en-US" sz="1143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0" name="Rectangle 161"/>
                <p:cNvSpPr>
                  <a:spLocks noChangeArrowheads="1"/>
                </p:cNvSpPr>
                <p:nvPr/>
              </p:nvSpPr>
              <p:spPr bwMode="auto">
                <a:xfrm rot="16200000">
                  <a:off x="4474327" y="-690175"/>
                  <a:ext cx="1401444" cy="3467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defTabSz="653306"/>
                  <a:r>
                    <a:rPr lang="en-US" altLang="en-US" sz="1143" dirty="0">
                      <a:solidFill>
                        <a:srgbClr val="262626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power (W)</a:t>
                  </a:r>
                  <a:endParaRPr lang="en-US" altLang="en-US" sz="1143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1" name="Right Arrow 210"/>
                <p:cNvSpPr/>
                <p:nvPr/>
              </p:nvSpPr>
              <p:spPr>
                <a:xfrm rot="10800000">
                  <a:off x="6652503" y="-972477"/>
                  <a:ext cx="396000" cy="252000"/>
                </a:xfrm>
                <a:prstGeom prst="rightArrow">
                  <a:avLst>
                    <a:gd name="adj1" fmla="val 28715"/>
                    <a:gd name="adj2" fmla="val 50000"/>
                  </a:avLst>
                </a:prstGeom>
                <a:solidFill>
                  <a:srgbClr val="5FC8C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429"/>
                </a:p>
              </p:txBody>
            </p:sp>
            <p:sp>
              <p:nvSpPr>
                <p:cNvPr id="212" name="Right Arrow 211"/>
                <p:cNvSpPr/>
                <p:nvPr/>
              </p:nvSpPr>
              <p:spPr>
                <a:xfrm>
                  <a:off x="7100616" y="-468421"/>
                  <a:ext cx="396000" cy="252000"/>
                </a:xfrm>
                <a:prstGeom prst="rightArrow">
                  <a:avLst>
                    <a:gd name="adj1" fmla="val 28715"/>
                    <a:gd name="adj2" fmla="val 50000"/>
                  </a:avLst>
                </a:prstGeom>
                <a:solidFill>
                  <a:srgbClr val="CBA12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429"/>
                </a:p>
              </p:txBody>
            </p:sp>
          </p:grpSp>
        </p:grpSp>
        <p:cxnSp>
          <p:nvCxnSpPr>
            <p:cNvPr id="202" name="Straight Connector 201"/>
            <p:cNvCxnSpPr/>
            <p:nvPr/>
          </p:nvCxnSpPr>
          <p:spPr>
            <a:xfrm>
              <a:off x="7974142" y="1517808"/>
              <a:ext cx="180000" cy="0"/>
            </a:xfrm>
            <a:prstGeom prst="line">
              <a:avLst/>
            </a:prstGeom>
            <a:ln w="82550">
              <a:solidFill>
                <a:srgbClr val="CBA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7976066" y="1800292"/>
              <a:ext cx="180000" cy="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7977772" y="2075532"/>
              <a:ext cx="180000" cy="0"/>
            </a:xfrm>
            <a:prstGeom prst="line">
              <a:avLst/>
            </a:prstGeom>
            <a:ln w="82550">
              <a:solidFill>
                <a:srgbClr val="5FC8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>
            <a:off x="2685710" y="62503"/>
            <a:ext cx="1478419" cy="992304"/>
            <a:chOff x="6083151" y="3833399"/>
            <a:chExt cx="1559153" cy="1097991"/>
          </a:xfrm>
        </p:grpSpPr>
        <p:grpSp>
          <p:nvGrpSpPr>
            <p:cNvPr id="218" name="Group 217"/>
            <p:cNvGrpSpPr/>
            <p:nvPr/>
          </p:nvGrpSpPr>
          <p:grpSpPr>
            <a:xfrm>
              <a:off x="6083151" y="4037112"/>
              <a:ext cx="1326536" cy="894278"/>
              <a:chOff x="4841392" y="2799755"/>
              <a:chExt cx="1326536" cy="89427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0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5294932" y="3509210"/>
                    <a:ext cx="872996" cy="18482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AU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AU" sz="1000" i="1">
                                <a:latin typeface="Cambria Math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</m:sSubSup>
                        <m:r>
                          <a:rPr lang="en-AU" altLang="en-US" sz="10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AU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10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AU" sz="1000" i="1">
                                <a:latin typeface="Cambria Math"/>
                              </a:rPr>
                              <m:t>𝑧</m:t>
                            </m:r>
                          </m:sub>
                          <m:sup>
                            <m:r>
                              <a:rPr lang="en-AU" sz="1000" i="1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a14:m>
                    <a:r>
                      <a:rPr lang="en-AU" sz="1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a:t>(V/m)</a:t>
                    </a:r>
                  </a:p>
                </p:txBody>
              </p:sp>
            </mc:Choice>
            <mc:Fallback>
              <p:sp>
                <p:nvSpPr>
                  <p:cNvPr id="220" name="Rectangle 1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94932" y="3509210"/>
                    <a:ext cx="872996" cy="18482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147" t="-18519" r="-8824" b="-4814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1" name="Rectangle 161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4665630" y="2975517"/>
                    <a:ext cx="513816" cy="1622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1pPr>
                    <a:lvl2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2pPr>
                    <a:lvl3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3pPr>
                    <a:lvl4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4pPr>
                    <a:lvl5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defRPr>
                    </a:lvl9pPr>
                  </a:lstStyle>
                  <a:p>
                    <a:pPr algn="ctr" defTabSz="653306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00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en-US" sz="1000" i="1">
                                <a:solidFill>
                                  <a:srgbClr val="262626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AU" altLang="en-US" sz="1000">
                                <a:solidFill>
                                  <a:srgbClr val="262626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oMath>
                    </a14:m>
                    <a:r>
                      <a:rPr lang="en-US" altLang="en-US" sz="1000" dirty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(GHz)</a:t>
                    </a:r>
                    <a:endParaRPr lang="en-US" altLang="en-US" sz="1715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21" name="Rectangle 1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rot="16200000">
                    <a:off x="4665630" y="2975517"/>
                    <a:ext cx="513816" cy="16229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8000" t="-16883" r="-52000" b="-909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19" name="Picture 9" descr="Z:\spin-QED\Papers\Quantum processor\NatComms\Figs\1-q_adiab_2D.wmf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50" t="4203" r="7548" b="26132"/>
            <a:stretch/>
          </p:blipFill>
          <p:spPr bwMode="auto">
            <a:xfrm>
              <a:off x="6256630" y="3833399"/>
              <a:ext cx="1385674" cy="907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2" name="Group 221"/>
          <p:cNvGrpSpPr/>
          <p:nvPr/>
        </p:nvGrpSpPr>
        <p:grpSpPr>
          <a:xfrm>
            <a:off x="2367390" y="1110794"/>
            <a:ext cx="1796738" cy="1067789"/>
            <a:chOff x="254947" y="1116137"/>
            <a:chExt cx="3147942" cy="1938352"/>
          </a:xfrm>
        </p:grpSpPr>
        <p:grpSp>
          <p:nvGrpSpPr>
            <p:cNvPr id="223" name="Group 222"/>
            <p:cNvGrpSpPr/>
            <p:nvPr/>
          </p:nvGrpSpPr>
          <p:grpSpPr>
            <a:xfrm>
              <a:off x="792435" y="1116137"/>
              <a:ext cx="2610454" cy="1268690"/>
              <a:chOff x="-116115" y="-16416"/>
              <a:chExt cx="8555490" cy="4157999"/>
            </a:xfrm>
          </p:grpSpPr>
          <p:pic>
            <p:nvPicPr>
              <p:cNvPr id="234" name="Picture 2" descr="Z:\spin-QED\Papers\Quantum processor\NatComms\Figs\1-q_adiab_RMS_K_time.wmf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62" t="10925" r="40540" b="58901"/>
              <a:stretch/>
            </p:blipFill>
            <p:spPr bwMode="auto">
              <a:xfrm rot="5400000">
                <a:off x="-1052286" y="936171"/>
                <a:ext cx="4136572" cy="22642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5" name="Picture 3" descr="Z:\spin-QED\Papers\Quantum processor\NatComms\Figs\1-q_adiab_RMS_K_2D.wmf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451" t="3751" r="4445" b="28940"/>
              <a:stretch/>
            </p:blipFill>
            <p:spPr bwMode="auto">
              <a:xfrm>
                <a:off x="2297958" y="-16416"/>
                <a:ext cx="6141417" cy="4157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TextBox 1126"/>
                <p:cNvSpPr txBox="1"/>
                <p:nvPr/>
              </p:nvSpPr>
              <p:spPr>
                <a:xfrm>
                  <a:off x="1446225" y="2552077"/>
                  <a:ext cx="1577374" cy="4746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29945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459889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89835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19778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49724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79669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609613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839558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AU" sz="1000">
                              <a:latin typeface="Cambria Math"/>
                              <a:ea typeface="Cambria Math" panose="02040503050406030204" pitchFamily="18" charset="0"/>
                            </a:rPr>
                            <m:t>rms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noise</m:t>
                          </m:r>
                        </m:sup>
                      </m:sSubSup>
                    </m:oMath>
                  </a14:m>
                  <a:r>
                    <a:rPr lang="en-US" sz="1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(V/m)</a:t>
                  </a:r>
                  <a:endParaRPr lang="en-US" sz="1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24" name="TextBox 1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225" y="2552077"/>
                  <a:ext cx="1577374" cy="474667"/>
                </a:xfrm>
                <a:prstGeom prst="rect">
                  <a:avLst/>
                </a:prstGeom>
                <a:blipFill>
                  <a:blip r:embed="rId12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TextBox 1126"/>
                <p:cNvSpPr txBox="1"/>
                <p:nvPr/>
              </p:nvSpPr>
              <p:spPr>
                <a:xfrm rot="16200000">
                  <a:off x="226904" y="1513645"/>
                  <a:ext cx="540199" cy="425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29945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459889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89835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19778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49724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79669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609613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839558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000" i="1">
                            <a:latin typeface="Cambria Math"/>
                            <a:ea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25" name="TextBox 1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26904" y="1513645"/>
                  <a:ext cx="540199" cy="42520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6" name="TextBox 225"/>
            <p:cNvSpPr txBox="1"/>
            <p:nvPr/>
          </p:nvSpPr>
          <p:spPr>
            <a:xfrm>
              <a:off x="1289419" y="2321297"/>
              <a:ext cx="629670" cy="446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dirty="0"/>
                <a:t>10</a:t>
              </a:r>
              <a:r>
                <a:rPr lang="en-AU" sz="1000" baseline="30000" dirty="0"/>
                <a:t>1</a:t>
              </a:r>
              <a:endParaRPr lang="en-AU" sz="1000" baseline="300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905834" y="2325715"/>
              <a:ext cx="629670" cy="446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dirty="0"/>
                <a:t>10</a:t>
              </a:r>
              <a:r>
                <a:rPr lang="en-AU" sz="1000" baseline="30000" dirty="0"/>
                <a:t>2</a:t>
              </a:r>
              <a:endParaRPr lang="en-AU" sz="1000" baseline="300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537370" y="2330183"/>
              <a:ext cx="629670" cy="446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dirty="0"/>
                <a:t>10</a:t>
              </a:r>
              <a:r>
                <a:rPr lang="en-AU" sz="1000" baseline="30000" dirty="0"/>
                <a:t>3</a:t>
              </a:r>
              <a:endParaRPr lang="en-AU" sz="1000" baseline="300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610839" y="2320658"/>
              <a:ext cx="553840" cy="446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dirty="0"/>
                <a:t>15</a:t>
              </a:r>
              <a:endParaRPr lang="en-AU" sz="1000" baseline="30000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987897" y="2315894"/>
              <a:ext cx="553840" cy="446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dirty="0"/>
                <a:t>30</a:t>
              </a:r>
              <a:endParaRPr lang="en-AU" sz="1000" baseline="30000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54947" y="1858645"/>
              <a:ext cx="629670" cy="446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1000" dirty="0"/>
                <a:t>10</a:t>
              </a:r>
              <a:r>
                <a:rPr lang="en-AU" sz="1000" baseline="30000" dirty="0"/>
                <a:t>1</a:t>
              </a:r>
              <a:endParaRPr lang="en-AU" sz="1000" baseline="30000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56860" y="1282656"/>
              <a:ext cx="629670" cy="446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1000" dirty="0"/>
                <a:t>10</a:t>
              </a:r>
              <a:r>
                <a:rPr lang="en-AU" sz="1000" baseline="30000" dirty="0"/>
                <a:t>2</a:t>
              </a:r>
              <a:endParaRPr lang="en-AU" sz="10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3" name="TextBox 1126"/>
                <p:cNvSpPr txBox="1"/>
                <p:nvPr/>
              </p:nvSpPr>
              <p:spPr>
                <a:xfrm>
                  <a:off x="471659" y="2538384"/>
                  <a:ext cx="1239790" cy="5161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229945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459889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689835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19778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49724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79669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609613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839558" algn="l" defTabSz="459889" rtl="0" eaLnBrk="1" latinLnBrk="0" hangingPunct="1">
                    <a:defRPr sz="9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143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143" i="1">
                              <a:solidFill>
                                <a:srgbClr val="262626"/>
                              </a:solidFill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altLang="en-US" sz="1143" i="1">
                              <a:solidFill>
                                <a:srgbClr val="262626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AU" altLang="en-US" sz="1143" i="1">
                              <a:solidFill>
                                <a:srgbClr val="262626"/>
                              </a:solidFill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</m:oMath>
                  </a14:m>
                  <a:r>
                    <a:rPr lang="en-US" sz="1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(ns)</a:t>
                  </a:r>
                  <a:endParaRPr lang="en-US" sz="1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33" name="TextBox 1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59" y="2538384"/>
                  <a:ext cx="1239790" cy="516105"/>
                </a:xfrm>
                <a:prstGeom prst="rect">
                  <a:avLst/>
                </a:prstGeom>
                <a:blipFill>
                  <a:blip r:embed="rId1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-14343" y="31858"/>
            <a:ext cx="675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a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2356017" y="31858"/>
            <a:ext cx="675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c</a:t>
            </a:r>
            <a:endParaRPr lang="en-AU" sz="1200" b="1" dirty="0"/>
          </a:p>
        </p:txBody>
      </p:sp>
      <p:sp>
        <p:nvSpPr>
          <p:cNvPr id="237" name="TextBox 236"/>
          <p:cNvSpPr txBox="1"/>
          <p:nvPr/>
        </p:nvSpPr>
        <p:spPr>
          <a:xfrm>
            <a:off x="2364537" y="864797"/>
            <a:ext cx="675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d</a:t>
            </a:r>
            <a:endParaRPr lang="en-AU" sz="1200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-20144" y="757788"/>
            <a:ext cx="675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b</a:t>
            </a:r>
            <a:endParaRPr lang="en-AU" sz="1200" b="1" dirty="0"/>
          </a:p>
        </p:txBody>
      </p:sp>
    </p:spTree>
    <p:extLst>
      <p:ext uri="{BB962C8B-B14F-4D97-AF65-F5344CB8AC3E}">
        <p14:creationId xmlns:p14="http://schemas.microsoft.com/office/powerpoint/2010/main" val="5731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18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</dc:creator>
  <cp:lastModifiedBy>Stefanie Tenberg</cp:lastModifiedBy>
  <cp:revision>5</cp:revision>
  <dcterms:created xsi:type="dcterms:W3CDTF">2017-05-17T06:35:42Z</dcterms:created>
  <dcterms:modified xsi:type="dcterms:W3CDTF">2018-09-06T01:53:27Z</dcterms:modified>
</cp:coreProperties>
</file>