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5759450" cy="3600450"/>
  <p:notesSz cx="7099300" cy="10234613"/>
  <p:defaultTextStyle>
    <a:defPPr>
      <a:defRPr lang="en-US"/>
    </a:defPPr>
    <a:lvl1pPr marL="0" algn="l" defTabSz="447843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1pPr>
    <a:lvl2pPr marL="223922" algn="l" defTabSz="447843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2pPr>
    <a:lvl3pPr marL="447843" algn="l" defTabSz="447843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3pPr>
    <a:lvl4pPr marL="671765" algn="l" defTabSz="447843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4pPr>
    <a:lvl5pPr marL="895687" algn="l" defTabSz="447843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5pPr>
    <a:lvl6pPr marL="1119608" algn="l" defTabSz="447843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6pPr>
    <a:lvl7pPr marL="1343529" algn="l" defTabSz="447843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7pPr>
    <a:lvl8pPr marL="1567452" algn="l" defTabSz="447843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8pPr>
    <a:lvl9pPr marL="1791373" algn="l" defTabSz="447843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2" userDrawn="1">
          <p15:clr>
            <a:srgbClr val="A4A3A4"/>
          </p15:clr>
        </p15:guide>
        <p15:guide id="2" pos="1475" userDrawn="1">
          <p15:clr>
            <a:srgbClr val="A4A3A4"/>
          </p15:clr>
        </p15:guide>
        <p15:guide id="3" orient="horz" pos="1134" userDrawn="1">
          <p15:clr>
            <a:srgbClr val="A4A3A4"/>
          </p15:clr>
        </p15:guide>
        <p15:guide id="4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C8CF"/>
    <a:srgbClr val="216DA3"/>
    <a:srgbClr val="CBA127"/>
    <a:srgbClr val="F5E9C7"/>
    <a:srgbClr val="F0DFAE"/>
    <a:srgbClr val="EAD28E"/>
    <a:srgbClr val="E1BF61"/>
    <a:srgbClr val="35A8B1"/>
    <a:srgbClr val="E69F00"/>
    <a:srgbClr val="352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1" autoAdjust="0"/>
    <p:restoredTop sz="91314" autoAdjust="0"/>
  </p:normalViewPr>
  <p:slideViewPr>
    <p:cSldViewPr>
      <p:cViewPr varScale="1">
        <p:scale>
          <a:sx n="204" d="100"/>
          <a:sy n="204" d="100"/>
        </p:scale>
        <p:origin x="990" y="186"/>
      </p:cViewPr>
      <p:guideLst>
        <p:guide orient="horz" pos="1372"/>
        <p:guide pos="1475"/>
        <p:guide orient="horz" pos="1134"/>
        <p:guide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r">
              <a:defRPr sz="1200"/>
            </a:lvl1pPr>
          </a:lstStyle>
          <a:p>
            <a:fld id="{740EDF3E-1DB2-4A62-8850-26C64ED0AD06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2" tIns="47416" rIns="94832" bIns="47416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4832" tIns="47416" rIns="94832" bIns="474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r">
              <a:defRPr sz="1200"/>
            </a:lvl1pPr>
          </a:lstStyle>
          <a:p>
            <a:fld id="{DE206611-5366-4379-BEB8-B74915BAC1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59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47843" rtl="0" eaLnBrk="1" latinLnBrk="0" hangingPunct="1">
      <a:defRPr sz="587" kern="1200">
        <a:solidFill>
          <a:schemeClr val="tx1"/>
        </a:solidFill>
        <a:latin typeface="+mn-lt"/>
        <a:ea typeface="+mn-ea"/>
        <a:cs typeface="+mn-cs"/>
      </a:defRPr>
    </a:lvl1pPr>
    <a:lvl2pPr marL="223922" algn="l" defTabSz="447843" rtl="0" eaLnBrk="1" latinLnBrk="0" hangingPunct="1">
      <a:defRPr sz="587" kern="1200">
        <a:solidFill>
          <a:schemeClr val="tx1"/>
        </a:solidFill>
        <a:latin typeface="+mn-lt"/>
        <a:ea typeface="+mn-ea"/>
        <a:cs typeface="+mn-cs"/>
      </a:defRPr>
    </a:lvl2pPr>
    <a:lvl3pPr marL="447843" algn="l" defTabSz="447843" rtl="0" eaLnBrk="1" latinLnBrk="0" hangingPunct="1">
      <a:defRPr sz="587" kern="1200">
        <a:solidFill>
          <a:schemeClr val="tx1"/>
        </a:solidFill>
        <a:latin typeface="+mn-lt"/>
        <a:ea typeface="+mn-ea"/>
        <a:cs typeface="+mn-cs"/>
      </a:defRPr>
    </a:lvl3pPr>
    <a:lvl4pPr marL="671765" algn="l" defTabSz="447843" rtl="0" eaLnBrk="1" latinLnBrk="0" hangingPunct="1">
      <a:defRPr sz="587" kern="1200">
        <a:solidFill>
          <a:schemeClr val="tx1"/>
        </a:solidFill>
        <a:latin typeface="+mn-lt"/>
        <a:ea typeface="+mn-ea"/>
        <a:cs typeface="+mn-cs"/>
      </a:defRPr>
    </a:lvl4pPr>
    <a:lvl5pPr marL="895687" algn="l" defTabSz="447843" rtl="0" eaLnBrk="1" latinLnBrk="0" hangingPunct="1">
      <a:defRPr sz="587" kern="1200">
        <a:solidFill>
          <a:schemeClr val="tx1"/>
        </a:solidFill>
        <a:latin typeface="+mn-lt"/>
        <a:ea typeface="+mn-ea"/>
        <a:cs typeface="+mn-cs"/>
      </a:defRPr>
    </a:lvl5pPr>
    <a:lvl6pPr marL="1119608" algn="l" defTabSz="447843" rtl="0" eaLnBrk="1" latinLnBrk="0" hangingPunct="1">
      <a:defRPr sz="587" kern="1200">
        <a:solidFill>
          <a:schemeClr val="tx1"/>
        </a:solidFill>
        <a:latin typeface="+mn-lt"/>
        <a:ea typeface="+mn-ea"/>
        <a:cs typeface="+mn-cs"/>
      </a:defRPr>
    </a:lvl6pPr>
    <a:lvl7pPr marL="1343529" algn="l" defTabSz="447843" rtl="0" eaLnBrk="1" latinLnBrk="0" hangingPunct="1">
      <a:defRPr sz="587" kern="1200">
        <a:solidFill>
          <a:schemeClr val="tx1"/>
        </a:solidFill>
        <a:latin typeface="+mn-lt"/>
        <a:ea typeface="+mn-ea"/>
        <a:cs typeface="+mn-cs"/>
      </a:defRPr>
    </a:lvl7pPr>
    <a:lvl8pPr marL="1567452" algn="l" defTabSz="447843" rtl="0" eaLnBrk="1" latinLnBrk="0" hangingPunct="1">
      <a:defRPr sz="587" kern="1200">
        <a:solidFill>
          <a:schemeClr val="tx1"/>
        </a:solidFill>
        <a:latin typeface="+mn-lt"/>
        <a:ea typeface="+mn-ea"/>
        <a:cs typeface="+mn-cs"/>
      </a:defRPr>
    </a:lvl8pPr>
    <a:lvl9pPr marL="1791373" algn="l" defTabSz="447843" rtl="0" eaLnBrk="1" latinLnBrk="0" hangingPunct="1">
      <a:defRPr sz="5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768350"/>
            <a:ext cx="61372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06611-5366-4379-BEB8-B74915BAC19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018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67" y="1118477"/>
            <a:ext cx="4895533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923" y="2040257"/>
            <a:ext cx="4031615" cy="9201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6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2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5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8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1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4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68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904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75608" y="144189"/>
            <a:ext cx="1295877" cy="3072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7976" y="144189"/>
            <a:ext cx="3791638" cy="3072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80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37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66" y="2313625"/>
            <a:ext cx="4895533" cy="715090"/>
          </a:xfrm>
        </p:spPr>
        <p:txBody>
          <a:bodyPr anchor="t"/>
          <a:lstStyle>
            <a:lvl1pPr algn="l">
              <a:defRPr sz="4401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66" y="1526027"/>
            <a:ext cx="4895533" cy="787599"/>
          </a:xfrm>
        </p:spPr>
        <p:txBody>
          <a:bodyPr anchor="b"/>
          <a:lstStyle>
            <a:lvl1pPr marL="0" indent="0">
              <a:buNone/>
              <a:defRPr sz="2201">
                <a:solidFill>
                  <a:schemeClr val="tx1">
                    <a:tint val="75000"/>
                  </a:schemeClr>
                </a:solidFill>
              </a:defRPr>
            </a:lvl1pPr>
            <a:lvl2pPr marL="503003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6007" indent="0">
              <a:buNone/>
              <a:defRPr sz="1759">
                <a:solidFill>
                  <a:schemeClr val="tx1">
                    <a:tint val="75000"/>
                  </a:schemeClr>
                </a:solidFill>
              </a:defRPr>
            </a:lvl3pPr>
            <a:lvl4pPr marL="150901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2014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5019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8021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1024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4028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09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977" y="840109"/>
            <a:ext cx="2543757" cy="2376131"/>
          </a:xfrm>
        </p:spPr>
        <p:txBody>
          <a:bodyPr/>
          <a:lstStyle>
            <a:lvl1pPr>
              <a:defRPr sz="3080"/>
            </a:lvl1pPr>
            <a:lvl2pPr>
              <a:defRPr sz="2641"/>
            </a:lvl2pPr>
            <a:lvl3pPr>
              <a:defRPr sz="2201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7726" y="840109"/>
            <a:ext cx="2543757" cy="2376131"/>
          </a:xfrm>
        </p:spPr>
        <p:txBody>
          <a:bodyPr/>
          <a:lstStyle>
            <a:lvl1pPr>
              <a:defRPr sz="3080"/>
            </a:lvl1pPr>
            <a:lvl2pPr>
              <a:defRPr sz="2641"/>
            </a:lvl2pPr>
            <a:lvl3pPr>
              <a:defRPr sz="2201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01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980" y="805943"/>
            <a:ext cx="2544756" cy="335875"/>
          </a:xfrm>
        </p:spPr>
        <p:txBody>
          <a:bodyPr anchor="b"/>
          <a:lstStyle>
            <a:lvl1pPr marL="0" indent="0">
              <a:buNone/>
              <a:defRPr sz="2641" b="1"/>
            </a:lvl1pPr>
            <a:lvl2pPr marL="503003" indent="0">
              <a:buNone/>
              <a:defRPr sz="2201" b="1"/>
            </a:lvl2pPr>
            <a:lvl3pPr marL="1006007" indent="0">
              <a:buNone/>
              <a:defRPr sz="1980" b="1"/>
            </a:lvl3pPr>
            <a:lvl4pPr marL="1509010" indent="0">
              <a:buNone/>
              <a:defRPr sz="1759" b="1"/>
            </a:lvl4pPr>
            <a:lvl5pPr marL="2012014" indent="0">
              <a:buNone/>
              <a:defRPr sz="1759" b="1"/>
            </a:lvl5pPr>
            <a:lvl6pPr marL="2515019" indent="0">
              <a:buNone/>
              <a:defRPr sz="1759" b="1"/>
            </a:lvl6pPr>
            <a:lvl7pPr marL="3018021" indent="0">
              <a:buNone/>
              <a:defRPr sz="1759" b="1"/>
            </a:lvl7pPr>
            <a:lvl8pPr marL="3521024" indent="0">
              <a:buNone/>
              <a:defRPr sz="1759" b="1"/>
            </a:lvl8pPr>
            <a:lvl9pPr marL="4024028" indent="0">
              <a:buNone/>
              <a:defRPr sz="175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980" y="1141809"/>
            <a:ext cx="2544756" cy="2074427"/>
          </a:xfrm>
        </p:spPr>
        <p:txBody>
          <a:bodyPr/>
          <a:lstStyle>
            <a:lvl1pPr>
              <a:defRPr sz="2641"/>
            </a:lvl1pPr>
            <a:lvl2pPr>
              <a:defRPr sz="2201"/>
            </a:lvl2pPr>
            <a:lvl3pPr>
              <a:defRPr sz="1980"/>
            </a:lvl3pPr>
            <a:lvl4pPr>
              <a:defRPr sz="1759"/>
            </a:lvl4pPr>
            <a:lvl5pPr>
              <a:defRPr sz="1759"/>
            </a:lvl5pPr>
            <a:lvl6pPr>
              <a:defRPr sz="1759"/>
            </a:lvl6pPr>
            <a:lvl7pPr>
              <a:defRPr sz="1759"/>
            </a:lvl7pPr>
            <a:lvl8pPr>
              <a:defRPr sz="1759"/>
            </a:lvl8pPr>
            <a:lvl9pPr>
              <a:defRPr sz="175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5722" y="805943"/>
            <a:ext cx="2545758" cy="335875"/>
          </a:xfrm>
        </p:spPr>
        <p:txBody>
          <a:bodyPr anchor="b"/>
          <a:lstStyle>
            <a:lvl1pPr marL="0" indent="0">
              <a:buNone/>
              <a:defRPr sz="2641" b="1"/>
            </a:lvl1pPr>
            <a:lvl2pPr marL="503003" indent="0">
              <a:buNone/>
              <a:defRPr sz="2201" b="1"/>
            </a:lvl2pPr>
            <a:lvl3pPr marL="1006007" indent="0">
              <a:buNone/>
              <a:defRPr sz="1980" b="1"/>
            </a:lvl3pPr>
            <a:lvl4pPr marL="1509010" indent="0">
              <a:buNone/>
              <a:defRPr sz="1759" b="1"/>
            </a:lvl4pPr>
            <a:lvl5pPr marL="2012014" indent="0">
              <a:buNone/>
              <a:defRPr sz="1759" b="1"/>
            </a:lvl5pPr>
            <a:lvl6pPr marL="2515019" indent="0">
              <a:buNone/>
              <a:defRPr sz="1759" b="1"/>
            </a:lvl6pPr>
            <a:lvl7pPr marL="3018021" indent="0">
              <a:buNone/>
              <a:defRPr sz="1759" b="1"/>
            </a:lvl7pPr>
            <a:lvl8pPr marL="3521024" indent="0">
              <a:buNone/>
              <a:defRPr sz="1759" b="1"/>
            </a:lvl8pPr>
            <a:lvl9pPr marL="4024028" indent="0">
              <a:buNone/>
              <a:defRPr sz="175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5722" y="1141809"/>
            <a:ext cx="2545758" cy="2074427"/>
          </a:xfrm>
        </p:spPr>
        <p:txBody>
          <a:bodyPr/>
          <a:lstStyle>
            <a:lvl1pPr>
              <a:defRPr sz="2641"/>
            </a:lvl1pPr>
            <a:lvl2pPr>
              <a:defRPr sz="2201"/>
            </a:lvl2pPr>
            <a:lvl3pPr>
              <a:defRPr sz="1980"/>
            </a:lvl3pPr>
            <a:lvl4pPr>
              <a:defRPr sz="1759"/>
            </a:lvl4pPr>
            <a:lvl5pPr>
              <a:defRPr sz="1759"/>
            </a:lvl5pPr>
            <a:lvl6pPr>
              <a:defRPr sz="1759"/>
            </a:lvl6pPr>
            <a:lvl7pPr>
              <a:defRPr sz="1759"/>
            </a:lvl7pPr>
            <a:lvl8pPr>
              <a:defRPr sz="1759"/>
            </a:lvl8pPr>
            <a:lvl9pPr>
              <a:defRPr sz="175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4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38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18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83" y="143354"/>
            <a:ext cx="1894820" cy="610077"/>
          </a:xfrm>
        </p:spPr>
        <p:txBody>
          <a:bodyPr anchor="b"/>
          <a:lstStyle>
            <a:lvl1pPr algn="l">
              <a:defRPr sz="2201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789" y="143352"/>
            <a:ext cx="3219693" cy="3072884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1"/>
            </a:lvl3pPr>
            <a:lvl4pPr>
              <a:defRPr sz="2201"/>
            </a:lvl4pPr>
            <a:lvl5pPr>
              <a:defRPr sz="2201"/>
            </a:lvl5pPr>
            <a:lvl6pPr>
              <a:defRPr sz="2201"/>
            </a:lvl6pPr>
            <a:lvl7pPr>
              <a:defRPr sz="2201"/>
            </a:lvl7pPr>
            <a:lvl8pPr>
              <a:defRPr sz="2201"/>
            </a:lvl8pPr>
            <a:lvl9pPr>
              <a:defRPr sz="22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7983" y="753431"/>
            <a:ext cx="1894820" cy="2462807"/>
          </a:xfrm>
        </p:spPr>
        <p:txBody>
          <a:bodyPr/>
          <a:lstStyle>
            <a:lvl1pPr marL="0" indent="0">
              <a:buNone/>
              <a:defRPr sz="1540"/>
            </a:lvl1pPr>
            <a:lvl2pPr marL="503003" indent="0">
              <a:buNone/>
              <a:defRPr sz="1320"/>
            </a:lvl2pPr>
            <a:lvl3pPr marL="1006007" indent="0">
              <a:buNone/>
              <a:defRPr sz="1100"/>
            </a:lvl3pPr>
            <a:lvl4pPr marL="1509010" indent="0">
              <a:buNone/>
              <a:defRPr sz="991"/>
            </a:lvl4pPr>
            <a:lvl5pPr marL="2012014" indent="0">
              <a:buNone/>
              <a:defRPr sz="991"/>
            </a:lvl5pPr>
            <a:lvl6pPr marL="2515019" indent="0">
              <a:buNone/>
              <a:defRPr sz="991"/>
            </a:lvl6pPr>
            <a:lvl7pPr marL="3018021" indent="0">
              <a:buNone/>
              <a:defRPr sz="991"/>
            </a:lvl7pPr>
            <a:lvl8pPr marL="3521024" indent="0">
              <a:buNone/>
              <a:defRPr sz="991"/>
            </a:lvl8pPr>
            <a:lvl9pPr marL="4024028" indent="0">
              <a:buNone/>
              <a:defRPr sz="9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70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896" y="2520321"/>
            <a:ext cx="3455670" cy="297538"/>
          </a:xfrm>
        </p:spPr>
        <p:txBody>
          <a:bodyPr anchor="b"/>
          <a:lstStyle>
            <a:lvl1pPr algn="l">
              <a:defRPr sz="2201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8896" y="321714"/>
            <a:ext cx="3455670" cy="2160270"/>
          </a:xfrm>
        </p:spPr>
        <p:txBody>
          <a:bodyPr/>
          <a:lstStyle>
            <a:lvl1pPr marL="0" indent="0">
              <a:buNone/>
              <a:defRPr sz="3520"/>
            </a:lvl1pPr>
            <a:lvl2pPr marL="503003" indent="0">
              <a:buNone/>
              <a:defRPr sz="3080"/>
            </a:lvl2pPr>
            <a:lvl3pPr marL="1006007" indent="0">
              <a:buNone/>
              <a:defRPr sz="2641"/>
            </a:lvl3pPr>
            <a:lvl4pPr marL="1509010" indent="0">
              <a:buNone/>
              <a:defRPr sz="2201"/>
            </a:lvl4pPr>
            <a:lvl5pPr marL="2012014" indent="0">
              <a:buNone/>
              <a:defRPr sz="2201"/>
            </a:lvl5pPr>
            <a:lvl6pPr marL="2515019" indent="0">
              <a:buNone/>
              <a:defRPr sz="2201"/>
            </a:lvl6pPr>
            <a:lvl7pPr marL="3018021" indent="0">
              <a:buNone/>
              <a:defRPr sz="2201"/>
            </a:lvl7pPr>
            <a:lvl8pPr marL="3521024" indent="0">
              <a:buNone/>
              <a:defRPr sz="2201"/>
            </a:lvl8pPr>
            <a:lvl9pPr marL="4024028" indent="0">
              <a:buNone/>
              <a:defRPr sz="2201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896" y="2817855"/>
            <a:ext cx="3455670" cy="422552"/>
          </a:xfrm>
        </p:spPr>
        <p:txBody>
          <a:bodyPr/>
          <a:lstStyle>
            <a:lvl1pPr marL="0" indent="0">
              <a:buNone/>
              <a:defRPr sz="1540"/>
            </a:lvl1pPr>
            <a:lvl2pPr marL="503003" indent="0">
              <a:buNone/>
              <a:defRPr sz="1320"/>
            </a:lvl2pPr>
            <a:lvl3pPr marL="1006007" indent="0">
              <a:buNone/>
              <a:defRPr sz="1100"/>
            </a:lvl3pPr>
            <a:lvl4pPr marL="1509010" indent="0">
              <a:buNone/>
              <a:defRPr sz="991"/>
            </a:lvl4pPr>
            <a:lvl5pPr marL="2012014" indent="0">
              <a:buNone/>
              <a:defRPr sz="991"/>
            </a:lvl5pPr>
            <a:lvl6pPr marL="2515019" indent="0">
              <a:buNone/>
              <a:defRPr sz="991"/>
            </a:lvl6pPr>
            <a:lvl7pPr marL="3018021" indent="0">
              <a:buNone/>
              <a:defRPr sz="991"/>
            </a:lvl7pPr>
            <a:lvl8pPr marL="3521024" indent="0">
              <a:buNone/>
              <a:defRPr sz="991"/>
            </a:lvl8pPr>
            <a:lvl9pPr marL="4024028" indent="0">
              <a:buNone/>
              <a:defRPr sz="9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46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7977" y="144190"/>
            <a:ext cx="5183505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977" y="840109"/>
            <a:ext cx="5183505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7973" y="3337088"/>
            <a:ext cx="1343871" cy="191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94FC0-3C48-40E8-AB4F-4CAB839CBF3A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7817" y="3337088"/>
            <a:ext cx="1823825" cy="191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7608" y="3337088"/>
            <a:ext cx="1343871" cy="191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3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6007" rtl="0" eaLnBrk="1" latinLnBrk="0" hangingPunct="1">
        <a:spcBef>
          <a:spcPct val="0"/>
        </a:spcBef>
        <a:buNone/>
        <a:defRPr sz="48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253" indent="-377253" algn="l" defTabSz="1006007" rtl="0" eaLnBrk="1" latinLnBrk="0" hangingPunct="1">
        <a:spcBef>
          <a:spcPct val="20000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380" indent="-314377" algn="l" defTabSz="1006007" rtl="0" eaLnBrk="1" latinLnBrk="0" hangingPunct="1">
        <a:spcBef>
          <a:spcPct val="20000"/>
        </a:spcBef>
        <a:buFont typeface="Arial" panose="020B0604020202020204" pitchFamily="34" charset="0"/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509" indent="-251502" algn="l" defTabSz="1006007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1" kern="1200">
          <a:solidFill>
            <a:schemeClr val="tx1"/>
          </a:solidFill>
          <a:latin typeface="+mn-lt"/>
          <a:ea typeface="+mn-ea"/>
          <a:cs typeface="+mn-cs"/>
        </a:defRPr>
      </a:lvl3pPr>
      <a:lvl4pPr marL="1760512" indent="-251502" algn="l" defTabSz="1006007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1" kern="1200">
          <a:solidFill>
            <a:schemeClr val="tx1"/>
          </a:solidFill>
          <a:latin typeface="+mn-lt"/>
          <a:ea typeface="+mn-ea"/>
          <a:cs typeface="+mn-cs"/>
        </a:defRPr>
      </a:lvl4pPr>
      <a:lvl5pPr marL="2263516" indent="-251502" algn="l" defTabSz="1006007" rtl="0" eaLnBrk="1" latinLnBrk="0" hangingPunct="1">
        <a:spcBef>
          <a:spcPct val="20000"/>
        </a:spcBef>
        <a:buFont typeface="Arial" panose="020B0604020202020204" pitchFamily="34" charset="0"/>
        <a:buChar char="»"/>
        <a:defRPr sz="2201" kern="1200">
          <a:solidFill>
            <a:schemeClr val="tx1"/>
          </a:solidFill>
          <a:latin typeface="+mn-lt"/>
          <a:ea typeface="+mn-ea"/>
          <a:cs typeface="+mn-cs"/>
        </a:defRPr>
      </a:lvl5pPr>
      <a:lvl6pPr marL="2766519" indent="-251502" algn="l" defTabSz="1006007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1" kern="1200">
          <a:solidFill>
            <a:schemeClr val="tx1"/>
          </a:solidFill>
          <a:latin typeface="+mn-lt"/>
          <a:ea typeface="+mn-ea"/>
          <a:cs typeface="+mn-cs"/>
        </a:defRPr>
      </a:lvl6pPr>
      <a:lvl7pPr marL="3269523" indent="-251502" algn="l" defTabSz="1006007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1" kern="1200">
          <a:solidFill>
            <a:schemeClr val="tx1"/>
          </a:solidFill>
          <a:latin typeface="+mn-lt"/>
          <a:ea typeface="+mn-ea"/>
          <a:cs typeface="+mn-cs"/>
        </a:defRPr>
      </a:lvl7pPr>
      <a:lvl8pPr marL="3772526" indent="-251502" algn="l" defTabSz="1006007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1" kern="1200">
          <a:solidFill>
            <a:schemeClr val="tx1"/>
          </a:solidFill>
          <a:latin typeface="+mn-lt"/>
          <a:ea typeface="+mn-ea"/>
          <a:cs typeface="+mn-cs"/>
        </a:defRPr>
      </a:lvl8pPr>
      <a:lvl9pPr marL="4275529" indent="-251502" algn="l" defTabSz="1006007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60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3003" algn="l" defTabSz="10060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6007" algn="l" defTabSz="10060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9010" algn="l" defTabSz="10060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2014" algn="l" defTabSz="10060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5019" algn="l" defTabSz="10060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8021" algn="l" defTabSz="10060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1024" algn="l" defTabSz="10060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4028" algn="l" defTabSz="10060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/>
          <p:cNvGrpSpPr/>
          <p:nvPr/>
        </p:nvGrpSpPr>
        <p:grpSpPr>
          <a:xfrm>
            <a:off x="4050903" y="206750"/>
            <a:ext cx="684276" cy="1518628"/>
            <a:chOff x="5666743" y="42913"/>
            <a:chExt cx="684276" cy="1518628"/>
          </a:xfrm>
        </p:grpSpPr>
        <p:pic>
          <p:nvPicPr>
            <p:cNvPr id="236" name="Picture 7"/>
            <p:cNvPicPr>
              <a:picLocks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537186" y="622219"/>
              <a:ext cx="943391" cy="34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6" name="Picture 7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615026" y="94630"/>
              <a:ext cx="787710" cy="684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" name="Picture 7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615026" y="825548"/>
              <a:ext cx="787710" cy="684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1" name="Group 230"/>
          <p:cNvGrpSpPr/>
          <p:nvPr/>
        </p:nvGrpSpPr>
        <p:grpSpPr>
          <a:xfrm>
            <a:off x="4031852" y="197225"/>
            <a:ext cx="684276" cy="1518628"/>
            <a:chOff x="5666743" y="42913"/>
            <a:chExt cx="684276" cy="1518628"/>
          </a:xfrm>
        </p:grpSpPr>
        <p:pic>
          <p:nvPicPr>
            <p:cNvPr id="232" name="Picture 7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615026" y="94630"/>
              <a:ext cx="787710" cy="684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3" name="Picture 7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615026" y="825548"/>
              <a:ext cx="787710" cy="684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4" name="Picture 7"/>
            <p:cNvPicPr>
              <a:picLocks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537186" y="622219"/>
              <a:ext cx="943391" cy="34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21" name="Group 220"/>
          <p:cNvGrpSpPr/>
          <p:nvPr/>
        </p:nvGrpSpPr>
        <p:grpSpPr>
          <a:xfrm>
            <a:off x="1181735" y="206750"/>
            <a:ext cx="684276" cy="1518628"/>
            <a:chOff x="5680472" y="74663"/>
            <a:chExt cx="684276" cy="1518628"/>
          </a:xfrm>
        </p:grpSpPr>
        <p:pic>
          <p:nvPicPr>
            <p:cNvPr id="222" name="Picture 7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628755" y="126380"/>
              <a:ext cx="787710" cy="684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3" name="Picture 222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628755" y="857298"/>
              <a:ext cx="787710" cy="684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4" name="Picture 7"/>
            <p:cNvPicPr>
              <a:picLocks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550915" y="653969"/>
              <a:ext cx="943391" cy="34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27" name="Group 226"/>
          <p:cNvGrpSpPr/>
          <p:nvPr/>
        </p:nvGrpSpPr>
        <p:grpSpPr>
          <a:xfrm>
            <a:off x="1162685" y="197225"/>
            <a:ext cx="684276" cy="1518628"/>
            <a:chOff x="5680472" y="74663"/>
            <a:chExt cx="684276" cy="1518628"/>
          </a:xfrm>
        </p:grpSpPr>
        <p:pic>
          <p:nvPicPr>
            <p:cNvPr id="228" name="Picture 7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628755" y="126380"/>
              <a:ext cx="787710" cy="684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9" name="Picture 228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628755" y="857298"/>
              <a:ext cx="787710" cy="684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0" name="Picture 7"/>
            <p:cNvPicPr>
              <a:picLocks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550915" y="653969"/>
              <a:ext cx="943391" cy="34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96" name="Group 995"/>
          <p:cNvGrpSpPr/>
          <p:nvPr/>
        </p:nvGrpSpPr>
        <p:grpSpPr>
          <a:xfrm>
            <a:off x="431453" y="1080145"/>
            <a:ext cx="5003999" cy="2353330"/>
            <a:chOff x="102204" y="2374739"/>
            <a:chExt cx="5004000" cy="2353330"/>
          </a:xfrm>
        </p:grpSpPr>
        <p:grpSp>
          <p:nvGrpSpPr>
            <p:cNvPr id="998" name="Group 997"/>
            <p:cNvGrpSpPr/>
            <p:nvPr/>
          </p:nvGrpSpPr>
          <p:grpSpPr>
            <a:xfrm>
              <a:off x="163610" y="3547397"/>
              <a:ext cx="4938148" cy="1020910"/>
              <a:chOff x="103825" y="465931"/>
              <a:chExt cx="4938148" cy="1020910"/>
            </a:xfrm>
            <a:scene3d>
              <a:camera prst="perspectiveBelow" fov="5400000">
                <a:rot lat="900000" lon="0" rev="0"/>
              </a:camera>
              <a:lightRig rig="threePt" dir="t"/>
            </a:scene3d>
          </p:grpSpPr>
          <p:sp>
            <p:nvSpPr>
              <p:cNvPr id="1019" name="Rectangle 1018"/>
              <p:cNvSpPr/>
              <p:nvPr/>
            </p:nvSpPr>
            <p:spPr>
              <a:xfrm>
                <a:off x="103825" y="465931"/>
                <a:ext cx="4878000" cy="97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28"/>
              </a:p>
            </p:txBody>
          </p:sp>
          <p:sp>
            <p:nvSpPr>
              <p:cNvPr id="1018" name="TextBox 1017"/>
              <p:cNvSpPr txBox="1"/>
              <p:nvPr/>
            </p:nvSpPr>
            <p:spPr>
              <a:xfrm>
                <a:off x="4648917" y="1209714"/>
                <a:ext cx="393056" cy="277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1" baseline="30000" dirty="0"/>
                  <a:t>28</a:t>
                </a:r>
                <a:r>
                  <a:rPr lang="en-AU" sz="1201" dirty="0"/>
                  <a:t>Si</a:t>
                </a:r>
                <a:endParaRPr lang="en-AU" sz="1201" dirty="0"/>
              </a:p>
            </p:txBody>
          </p:sp>
        </p:grpSp>
        <p:grpSp>
          <p:nvGrpSpPr>
            <p:cNvPr id="999" name="Group 998"/>
            <p:cNvGrpSpPr/>
            <p:nvPr/>
          </p:nvGrpSpPr>
          <p:grpSpPr>
            <a:xfrm>
              <a:off x="102204" y="2374739"/>
              <a:ext cx="5004000" cy="2353330"/>
              <a:chOff x="222956" y="-716251"/>
              <a:chExt cx="5004000" cy="2353330"/>
            </a:xfrm>
          </p:grpSpPr>
          <p:grpSp>
            <p:nvGrpSpPr>
              <p:cNvPr id="1000" name="Group 999"/>
              <p:cNvGrpSpPr/>
              <p:nvPr/>
            </p:nvGrpSpPr>
            <p:grpSpPr>
              <a:xfrm>
                <a:off x="222956" y="-716251"/>
                <a:ext cx="5004000" cy="2353330"/>
                <a:chOff x="222956" y="-662377"/>
                <a:chExt cx="5004000" cy="2353330"/>
              </a:xfrm>
            </p:grpSpPr>
            <p:grpSp>
              <p:nvGrpSpPr>
                <p:cNvPr id="1003" name="Group 1002"/>
                <p:cNvGrpSpPr/>
                <p:nvPr/>
              </p:nvGrpSpPr>
              <p:grpSpPr>
                <a:xfrm>
                  <a:off x="1054724" y="1490898"/>
                  <a:ext cx="3312000" cy="200055"/>
                  <a:chOff x="1054724" y="1644150"/>
                  <a:chExt cx="3312000" cy="200055"/>
                </a:xfrm>
              </p:grpSpPr>
              <p:cxnSp>
                <p:nvCxnSpPr>
                  <p:cNvPr id="1016" name="Straight Arrow Connector 1015"/>
                  <p:cNvCxnSpPr/>
                  <p:nvPr/>
                </p:nvCxnSpPr>
                <p:spPr>
                  <a:xfrm>
                    <a:off x="1054724" y="1726315"/>
                    <a:ext cx="331200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arrow"/>
                  </a:ln>
                  <a:scene3d>
                    <a:camera prst="perspectiveBelow" fov="7200000">
                      <a:rot lat="1800000" lon="0" rev="0"/>
                    </a:camera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7" name="TextBox 1016"/>
                  <p:cNvSpPr txBox="1"/>
                  <p:nvPr/>
                </p:nvSpPr>
                <p:spPr>
                  <a:xfrm>
                    <a:off x="2323160" y="1644150"/>
                    <a:ext cx="792000" cy="20005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cene3d>
                    <a:camera prst="perspectiveBelow" fov="7200000">
                      <a:rot lat="1800000" lon="0" rev="0"/>
                    </a:camera>
                    <a:lightRig rig="threePt" dir="t"/>
                  </a:scene3d>
                </p:spPr>
                <p:txBody>
                  <a:bodyPr wrap="square" lIns="36001" tIns="0" rIns="36001" bIns="0" rtlCol="0">
                    <a:spAutoFit/>
                  </a:bodyPr>
                  <a:lstStyle/>
                  <a:p>
                    <a:pPr algn="ctr"/>
                    <a:r>
                      <a:rPr lang="en-AU" sz="1300" dirty="0"/>
                      <a:t>1 </a:t>
                    </a:r>
                    <a:r>
                      <a:rPr lang="el-GR" sz="1300" dirty="0"/>
                      <a:t>μ</a:t>
                    </a:r>
                    <a:r>
                      <a:rPr lang="en-AU" sz="1300" dirty="0"/>
                      <a:t>m-1 cm</a:t>
                    </a:r>
                    <a:endParaRPr lang="en-AU" sz="1300" dirty="0"/>
                  </a:p>
                </p:txBody>
              </p:sp>
            </p:grpSp>
            <p:sp>
              <p:nvSpPr>
                <p:cNvPr id="1004" name="Rectangle 1003"/>
                <p:cNvSpPr/>
                <p:nvPr/>
              </p:nvSpPr>
              <p:spPr>
                <a:xfrm>
                  <a:off x="222956" y="416601"/>
                  <a:ext cx="5004000" cy="11661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cene3d>
                  <a:camera prst="perspectiveBelow" fov="6600000">
                    <a:rot lat="600000" lon="0" rev="0"/>
                  </a:camera>
                  <a:lightRig rig="threePt" dir="t"/>
                </a:scene3d>
                <a:sp3d extrusionH="2540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" rIns="36001" rtlCol="0" anchor="ctr"/>
                <a:lstStyle/>
                <a:p>
                  <a:pPr algn="r"/>
                  <a:r>
                    <a:rPr lang="en-AU" sz="800" dirty="0"/>
                    <a:t>SiO</a:t>
                  </a:r>
                  <a:r>
                    <a:rPr lang="en-AU" sz="800" baseline="-25000" dirty="0"/>
                    <a:t>2</a:t>
                  </a:r>
                  <a:endParaRPr lang="en-AU" sz="800" baseline="-25000" dirty="0"/>
                </a:p>
              </p:txBody>
            </p:sp>
            <p:grpSp>
              <p:nvGrpSpPr>
                <p:cNvPr id="1006" name="Group 1005"/>
                <p:cNvGrpSpPr/>
                <p:nvPr/>
              </p:nvGrpSpPr>
              <p:grpSpPr>
                <a:xfrm>
                  <a:off x="818633" y="-662377"/>
                  <a:ext cx="3787214" cy="2160000"/>
                  <a:chOff x="8678108" y="1635595"/>
                  <a:chExt cx="3787214" cy="2160000"/>
                </a:xfrm>
                <a:scene3d>
                  <a:camera prst="perspectiveRelaxed" fov="6600000">
                    <a:rot lat="16620000" lon="0" rev="0"/>
                  </a:camera>
                  <a:lightRig rig="threePt" dir="t"/>
                </a:scene3d>
              </p:grpSpPr>
              <p:grpSp>
                <p:nvGrpSpPr>
                  <p:cNvPr id="1008" name="Group 1007"/>
                  <p:cNvGrpSpPr/>
                  <p:nvPr/>
                </p:nvGrpSpPr>
                <p:grpSpPr>
                  <a:xfrm>
                    <a:off x="8678108" y="1635595"/>
                    <a:ext cx="3787214" cy="2160000"/>
                    <a:chOff x="1454448" y="1953776"/>
                    <a:chExt cx="3787214" cy="2160000"/>
                  </a:xfrm>
                </p:grpSpPr>
                <p:sp>
                  <p:nvSpPr>
                    <p:cNvPr id="1010" name="Block Arc 1009"/>
                    <p:cNvSpPr/>
                    <p:nvPr/>
                  </p:nvSpPr>
                  <p:spPr>
                    <a:xfrm>
                      <a:off x="2267744" y="1953776"/>
                      <a:ext cx="2160000" cy="2160000"/>
                    </a:xfrm>
                    <a:prstGeom prst="blockArc">
                      <a:avLst>
                        <a:gd name="adj1" fmla="val 10738269"/>
                        <a:gd name="adj2" fmla="val 50531"/>
                        <a:gd name="adj3" fmla="val 19999"/>
                      </a:avLst>
                    </a:prstGeom>
                    <a:solidFill>
                      <a:srgbClr val="5FC8CF"/>
                    </a:solidFill>
                    <a:ln>
                      <a:noFill/>
                    </a:ln>
                    <a:sp3d extrusionH="1079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928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11" name="Rectangle 1010"/>
                    <p:cNvSpPr/>
                    <p:nvPr/>
                  </p:nvSpPr>
                  <p:spPr>
                    <a:xfrm>
                      <a:off x="3995744" y="3033776"/>
                      <a:ext cx="432000" cy="540000"/>
                    </a:xfrm>
                    <a:prstGeom prst="rect">
                      <a:avLst/>
                    </a:prstGeom>
                    <a:solidFill>
                      <a:srgbClr val="5FC8CF"/>
                    </a:solidFill>
                    <a:ln>
                      <a:noFill/>
                    </a:ln>
                    <a:sp3d extrusionH="1079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928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12" name="Rectangle 1011"/>
                    <p:cNvSpPr/>
                    <p:nvPr/>
                  </p:nvSpPr>
                  <p:spPr>
                    <a:xfrm>
                      <a:off x="2267744" y="3033776"/>
                      <a:ext cx="432000" cy="540000"/>
                    </a:xfrm>
                    <a:prstGeom prst="rect">
                      <a:avLst/>
                    </a:prstGeom>
                    <a:solidFill>
                      <a:srgbClr val="5FC8CF"/>
                    </a:solidFill>
                    <a:ln>
                      <a:noFill/>
                    </a:ln>
                    <a:sp3d extrusionH="1079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928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13" name="Rectangle 1012"/>
                    <p:cNvSpPr/>
                    <p:nvPr/>
                  </p:nvSpPr>
                  <p:spPr>
                    <a:xfrm>
                      <a:off x="4701662" y="3033776"/>
                      <a:ext cx="540000" cy="540000"/>
                    </a:xfrm>
                    <a:prstGeom prst="rect">
                      <a:avLst/>
                    </a:prstGeom>
                    <a:solidFill>
                      <a:srgbClr val="216DA3"/>
                    </a:solidFill>
                    <a:ln>
                      <a:solidFill>
                        <a:srgbClr val="216DA3"/>
                      </a:solidFill>
                    </a:ln>
                    <a:sp3d extrusionH="1079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928"/>
                    </a:p>
                  </p:txBody>
                </p:sp>
                <p:sp>
                  <p:nvSpPr>
                    <p:cNvPr id="1014" name="Rectangle 1013"/>
                    <p:cNvSpPr/>
                    <p:nvPr/>
                  </p:nvSpPr>
                  <p:spPr>
                    <a:xfrm>
                      <a:off x="1454448" y="3033776"/>
                      <a:ext cx="540000" cy="540000"/>
                    </a:xfrm>
                    <a:prstGeom prst="rect">
                      <a:avLst/>
                    </a:prstGeom>
                    <a:solidFill>
                      <a:srgbClr val="216DA3"/>
                    </a:solidFill>
                    <a:ln>
                      <a:solidFill>
                        <a:srgbClr val="216DA3"/>
                      </a:solidFill>
                    </a:ln>
                    <a:sp3d extrusionH="1079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928"/>
                    </a:p>
                  </p:txBody>
                </p:sp>
                <p:sp>
                  <p:nvSpPr>
                    <p:cNvPr id="1015" name="Rectangle 1014"/>
                    <p:cNvSpPr/>
                    <p:nvPr/>
                  </p:nvSpPr>
                  <p:spPr>
                    <a:xfrm>
                      <a:off x="3010444" y="3033776"/>
                      <a:ext cx="674600" cy="54000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sp3d extrusionH="1079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928"/>
                    </a:p>
                  </p:txBody>
                </p:sp>
              </p:grpSp>
              <p:sp>
                <p:nvSpPr>
                  <p:cNvPr id="1009" name="Oval 1008"/>
                  <p:cNvSpPr/>
                  <p:nvPr/>
                </p:nvSpPr>
                <p:spPr>
                  <a:xfrm>
                    <a:off x="10234104" y="2324858"/>
                    <a:ext cx="674600" cy="707586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sp3d extrusionH="1079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28"/>
                  </a:p>
                </p:txBody>
              </p:sp>
            </p:grpSp>
          </p:grpSp>
          <p:sp>
            <p:nvSpPr>
              <p:cNvPr id="1001" name="TextBox 1000"/>
              <p:cNvSpPr txBox="1"/>
              <p:nvPr/>
            </p:nvSpPr>
            <p:spPr>
              <a:xfrm>
                <a:off x="467544" y="150187"/>
                <a:ext cx="4532011" cy="253916"/>
              </a:xfrm>
              <a:prstGeom prst="rect">
                <a:avLst/>
              </a:prstGeom>
              <a:noFill/>
              <a:scene3d>
                <a:camera prst="perspectiveRelaxed" fov="6600000">
                  <a:rot lat="900000" lon="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sz="1050" dirty="0">
                    <a:solidFill>
                      <a:schemeClr val="bg1"/>
                    </a:solidFill>
                  </a:rPr>
                  <a:t>gate </a:t>
                </a:r>
                <a:r>
                  <a:rPr lang="en-AU" sz="1050" dirty="0"/>
                  <a:t>                  resonator                     ground                    resonator                   </a:t>
                </a:r>
                <a:r>
                  <a:rPr lang="en-AU" sz="1050" dirty="0">
                    <a:solidFill>
                      <a:schemeClr val="bg1"/>
                    </a:solidFill>
                  </a:rPr>
                  <a:t>gate</a:t>
                </a:r>
                <a:endParaRPr lang="en-AU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97" name="TextBox 1096"/>
          <p:cNvSpPr txBox="1"/>
          <p:nvPr/>
        </p:nvSpPr>
        <p:spPr>
          <a:xfrm>
            <a:off x="104466" y="9919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/>
              <a:t>a</a:t>
            </a:r>
            <a:endParaRPr lang="en-AU" sz="1800" b="1" dirty="0"/>
          </a:p>
        </p:txBody>
      </p:sp>
      <p:sp>
        <p:nvSpPr>
          <p:cNvPr id="1098" name="TextBox 1097"/>
          <p:cNvSpPr txBox="1"/>
          <p:nvPr/>
        </p:nvSpPr>
        <p:spPr>
          <a:xfrm>
            <a:off x="102068" y="15318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/>
              <a:t>b</a:t>
            </a:r>
            <a:endParaRPr lang="en-AU" sz="1800" b="1" dirty="0"/>
          </a:p>
        </p:txBody>
      </p:sp>
      <p:grpSp>
        <p:nvGrpSpPr>
          <p:cNvPr id="1100" name="Group 1099"/>
          <p:cNvGrpSpPr/>
          <p:nvPr/>
        </p:nvGrpSpPr>
        <p:grpSpPr>
          <a:xfrm>
            <a:off x="1180742" y="120395"/>
            <a:ext cx="3504793" cy="1433225"/>
            <a:chOff x="4114944" y="-3827618"/>
            <a:chExt cx="3504794" cy="1433226"/>
          </a:xfrm>
        </p:grpSpPr>
        <p:grpSp>
          <p:nvGrpSpPr>
            <p:cNvPr id="1101" name="Group 1100"/>
            <p:cNvGrpSpPr/>
            <p:nvPr/>
          </p:nvGrpSpPr>
          <p:grpSpPr>
            <a:xfrm>
              <a:off x="4114944" y="-3827618"/>
              <a:ext cx="2092784" cy="1433226"/>
              <a:chOff x="7886276" y="-499659"/>
              <a:chExt cx="2092784" cy="1433226"/>
            </a:xfrm>
          </p:grpSpPr>
          <p:sp>
            <p:nvSpPr>
              <p:cNvPr id="1131" name="Rectangle 1130"/>
              <p:cNvSpPr/>
              <p:nvPr/>
            </p:nvSpPr>
            <p:spPr>
              <a:xfrm>
                <a:off x="9427378" y="-261699"/>
                <a:ext cx="434386" cy="1188720"/>
              </a:xfrm>
              <a:prstGeom prst="rect">
                <a:avLst/>
              </a:prstGeom>
              <a:solidFill>
                <a:srgbClr val="5FC8CF">
                  <a:alpha val="25098"/>
                </a:srgb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28"/>
              </a:p>
            </p:txBody>
          </p:sp>
          <p:cxnSp>
            <p:nvCxnSpPr>
              <p:cNvPr id="1132" name="Straight Arrow Connector 1131"/>
              <p:cNvCxnSpPr/>
              <p:nvPr/>
            </p:nvCxnSpPr>
            <p:spPr>
              <a:xfrm flipH="1" flipV="1">
                <a:off x="9647011" y="97526"/>
                <a:ext cx="0" cy="457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3" name="TextBox 1132"/>
                  <p:cNvSpPr txBox="1"/>
                  <p:nvPr/>
                </p:nvSpPr>
                <p:spPr>
                  <a:xfrm flipH="1">
                    <a:off x="9337637" y="54367"/>
                    <a:ext cx="40850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AU" sz="1400" i="1">
                                  <a:latin typeface="Cambria Math"/>
                                  <a:ea typeface="Cambria Math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AU" sz="1400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AU" sz="1400" dirty="0"/>
                  </a:p>
                </p:txBody>
              </p:sp>
            </mc:Choice>
            <mc:Fallback>
              <p:sp>
                <p:nvSpPr>
                  <p:cNvPr id="1133" name="TextBox 1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337637" y="54367"/>
                    <a:ext cx="408509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4" name="Rectangle 1133"/>
                  <p:cNvSpPr/>
                  <p:nvPr/>
                </p:nvSpPr>
                <p:spPr>
                  <a:xfrm>
                    <a:off x="9421027" y="625790"/>
                    <a:ext cx="44544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4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AU" sz="1400" dirty="0"/>
                  </a:p>
                </p:txBody>
              </p:sp>
            </mc:Choice>
            <mc:Fallback>
              <p:sp>
                <p:nvSpPr>
                  <p:cNvPr id="1134" name="Rectangle 1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1027" y="625790"/>
                    <a:ext cx="44544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4595" t="-101961" r="-63514" b="-156863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5" name="TextBox 1134"/>
                  <p:cNvSpPr txBox="1"/>
                  <p:nvPr/>
                </p:nvSpPr>
                <p:spPr>
                  <a:xfrm>
                    <a:off x="9416264" y="-291692"/>
                    <a:ext cx="44544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4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AU" sz="1400" dirty="0"/>
                  </a:p>
                </p:txBody>
              </p:sp>
            </mc:Choice>
            <mc:Fallback>
              <p:sp>
                <p:nvSpPr>
                  <p:cNvPr id="1135" name="TextBox 11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6264" y="-291692"/>
                    <a:ext cx="44544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6575" t="-104000" r="-64384" b="-162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36" name="TextBox 1135"/>
              <p:cNvSpPr txBox="1"/>
              <p:nvPr/>
            </p:nvSpPr>
            <p:spPr>
              <a:xfrm>
                <a:off x="9326189" y="-499659"/>
                <a:ext cx="652871" cy="277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201" b="1" dirty="0">
                    <a:solidFill>
                      <a:srgbClr val="35A8B1"/>
                    </a:solidFill>
                  </a:rPr>
                  <a:t>photon</a:t>
                </a:r>
                <a:endParaRPr lang="en-AU" sz="1201" b="1" dirty="0">
                  <a:solidFill>
                    <a:srgbClr val="35A8B1"/>
                  </a:solidFill>
                </a:endParaRPr>
              </a:p>
            </p:txBody>
          </p:sp>
          <p:sp>
            <p:nvSpPr>
              <p:cNvPr id="1137" name="Rounded Rectangle 1136"/>
              <p:cNvSpPr/>
              <p:nvPr/>
            </p:nvSpPr>
            <p:spPr>
              <a:xfrm>
                <a:off x="9468658" y="-11573"/>
                <a:ext cx="360000" cy="72000"/>
              </a:xfrm>
              <a:prstGeom prst="roundRect">
                <a:avLst>
                  <a:gd name="adj" fmla="val 50000"/>
                </a:avLst>
              </a:prstGeom>
              <a:solidFill>
                <a:srgbClr val="5FC8C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28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8" name="TextBox 1137"/>
                  <p:cNvSpPr txBox="1"/>
                  <p:nvPr/>
                </p:nvSpPr>
                <p:spPr>
                  <a:xfrm flipH="1">
                    <a:off x="9152528" y="-201151"/>
                    <a:ext cx="34329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AU" sz="10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000">
                                  <a:latin typeface="Cambria Math"/>
                                  <a:ea typeface="Cambria Math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en-AU" sz="1000" dirty="0"/>
                  </a:p>
                </p:txBody>
              </p:sp>
            </mc:Choice>
            <mc:Fallback>
              <p:sp>
                <p:nvSpPr>
                  <p:cNvPr id="1138" name="TextBox 1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152528" y="-201151"/>
                    <a:ext cx="343299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9" name="TextBox 1138"/>
                  <p:cNvSpPr txBox="1"/>
                  <p:nvPr/>
                </p:nvSpPr>
                <p:spPr>
                  <a:xfrm flipH="1">
                    <a:off x="9089294" y="336790"/>
                    <a:ext cx="392159" cy="2771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20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AU" sz="1201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AU" sz="1201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AU" sz="1201" dirty="0"/>
                  </a:p>
                </p:txBody>
              </p:sp>
            </mc:Choice>
            <mc:Fallback>
              <p:sp>
                <p:nvSpPr>
                  <p:cNvPr id="1139" name="TextBox 1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089294" y="336790"/>
                    <a:ext cx="392159" cy="27712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0" name="Straight Arrow Connector 1139"/>
              <p:cNvCxnSpPr/>
              <p:nvPr/>
            </p:nvCxnSpPr>
            <p:spPr>
              <a:xfrm flipH="1" flipV="1">
                <a:off x="9220494" y="-174143"/>
                <a:ext cx="0" cy="18288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1" name="Rounded Rectangle 1140"/>
              <p:cNvSpPr/>
              <p:nvPr/>
            </p:nvSpPr>
            <p:spPr>
              <a:xfrm>
                <a:off x="9459735" y="598773"/>
                <a:ext cx="360000" cy="72000"/>
              </a:xfrm>
              <a:prstGeom prst="roundRect">
                <a:avLst>
                  <a:gd name="adj" fmla="val 50000"/>
                </a:avLst>
              </a:prstGeom>
              <a:solidFill>
                <a:srgbClr val="5FC8C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28">
                  <a:solidFill>
                    <a:schemeClr val="tx1"/>
                  </a:solidFill>
                </a:endParaRPr>
              </a:p>
            </p:txBody>
          </p:sp>
          <p:sp>
            <p:nvSpPr>
              <p:cNvPr id="1143" name="Rectangle 1142"/>
              <p:cNvSpPr/>
              <p:nvPr/>
            </p:nvSpPr>
            <p:spPr>
              <a:xfrm flipH="1">
                <a:off x="8695416" y="-444530"/>
                <a:ext cx="429851" cy="1362827"/>
              </a:xfrm>
              <a:prstGeom prst="rect">
                <a:avLst/>
              </a:prstGeom>
              <a:noFill/>
              <a:ln w="28575">
                <a:solidFill>
                  <a:srgbClr val="216DA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28"/>
              </a:p>
            </p:txBody>
          </p:sp>
          <p:sp>
            <p:nvSpPr>
              <p:cNvPr id="1144" name="Rounded Rectangle 1143"/>
              <p:cNvSpPr/>
              <p:nvPr/>
            </p:nvSpPr>
            <p:spPr>
              <a:xfrm>
                <a:off x="8025583" y="592500"/>
                <a:ext cx="360000" cy="72000"/>
              </a:xfrm>
              <a:prstGeom prst="roundRect">
                <a:avLst>
                  <a:gd name="adj" fmla="val 50000"/>
                </a:avLst>
              </a:prstGeom>
              <a:solidFill>
                <a:srgbClr val="CBA12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28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5" name="Rectangle 1144"/>
                  <p:cNvSpPr/>
                  <p:nvPr/>
                </p:nvSpPr>
                <p:spPr>
                  <a:xfrm>
                    <a:off x="7919545" y="619920"/>
                    <a:ext cx="535211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400" i="1">
                                      <a:latin typeface="Cambria Math"/>
                                      <a:ea typeface="Cambria Math"/>
                                    </a:rPr>
                                    <m:t>↓⇑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AU" sz="1400" dirty="0"/>
                  </a:p>
                </p:txBody>
              </p:sp>
            </mc:Choice>
            <mc:Fallback>
              <p:sp>
                <p:nvSpPr>
                  <p:cNvPr id="1145" name="Rectangle 11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9545" y="619920"/>
                    <a:ext cx="535211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7500" t="-101961" r="-54545" b="-156863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6" name="TextBox 1145"/>
                  <p:cNvSpPr txBox="1"/>
                  <p:nvPr/>
                </p:nvSpPr>
                <p:spPr>
                  <a:xfrm>
                    <a:off x="7943010" y="-279108"/>
                    <a:ext cx="53521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400" i="1">
                                      <a:latin typeface="Cambria Math"/>
                                      <a:ea typeface="Cambria Math"/>
                                    </a:rPr>
                                    <m:t>↑⇓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AU" sz="1400" dirty="0"/>
                  </a:p>
                </p:txBody>
              </p:sp>
            </mc:Choice>
            <mc:Fallback>
              <p:sp>
                <p:nvSpPr>
                  <p:cNvPr id="1146" name="TextBox 1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3010" y="-279108"/>
                    <a:ext cx="535211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8636" t="-104000" r="-53409" b="-162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47" name="Left-Right Arrow 1146"/>
              <p:cNvSpPr/>
              <p:nvPr/>
            </p:nvSpPr>
            <p:spPr>
              <a:xfrm>
                <a:off x="8252182" y="261936"/>
                <a:ext cx="576000" cy="108582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8" name="TextBox 1147"/>
                  <p:cNvSpPr txBox="1"/>
                  <p:nvPr/>
                </p:nvSpPr>
                <p:spPr>
                  <a:xfrm>
                    <a:off x="8309390" y="284162"/>
                    <a:ext cx="437492" cy="2771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20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AU" sz="1201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201">
                                  <a:latin typeface="Cambria Math"/>
                                  <a:ea typeface="Cambria Math"/>
                                </a:rPr>
                                <m:t>so</m:t>
                              </m:r>
                            </m:sub>
                          </m:sSub>
                        </m:oMath>
                      </m:oMathPara>
                    </a14:m>
                    <a:endParaRPr lang="en-AU" sz="1201" dirty="0"/>
                  </a:p>
                </p:txBody>
              </p:sp>
            </mc:Choice>
            <mc:Fallback>
              <p:sp>
                <p:nvSpPr>
                  <p:cNvPr id="1148" name="TextBox 1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9390" y="284162"/>
                    <a:ext cx="437492" cy="27712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9" name="Rectangle 1148"/>
                  <p:cNvSpPr/>
                  <p:nvPr/>
                </p:nvSpPr>
                <p:spPr>
                  <a:xfrm>
                    <a:off x="8671213" y="620884"/>
                    <a:ext cx="459741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400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AU" sz="1400" dirty="0"/>
                  </a:p>
                </p:txBody>
              </p:sp>
            </mc:Choice>
            <mc:Fallback>
              <p:sp>
                <p:nvSpPr>
                  <p:cNvPr id="1149" name="Rectangle 1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1213" y="620884"/>
                    <a:ext cx="459741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3421" t="-104000" r="-61842" b="-162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50" name="Straight Arrow Connector 1149"/>
              <p:cNvCxnSpPr/>
              <p:nvPr/>
            </p:nvCxnSpPr>
            <p:spPr>
              <a:xfrm flipV="1">
                <a:off x="8205288" y="112203"/>
                <a:ext cx="0" cy="4355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Arrow Connector 1150"/>
              <p:cNvCxnSpPr/>
              <p:nvPr/>
            </p:nvCxnSpPr>
            <p:spPr>
              <a:xfrm flipV="1">
                <a:off x="8881681" y="-91131"/>
                <a:ext cx="0" cy="6397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2" name="TextBox 1151"/>
                  <p:cNvSpPr txBox="1"/>
                  <p:nvPr/>
                </p:nvSpPr>
                <p:spPr>
                  <a:xfrm>
                    <a:off x="7886276" y="128843"/>
                    <a:ext cx="410432" cy="3054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AU" sz="120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1201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201">
                                  <a:latin typeface="Cambria Math"/>
                                </a:rPr>
                                <m:t>ff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AU" sz="1201" dirty="0"/>
                  </a:p>
                </p:txBody>
              </p:sp>
            </mc:Choice>
            <mc:Fallback>
              <p:sp>
                <p:nvSpPr>
                  <p:cNvPr id="1152" name="TextBox 11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6276" y="128843"/>
                    <a:ext cx="410432" cy="30540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3" name="TextBox 1152"/>
                  <p:cNvSpPr txBox="1"/>
                  <p:nvPr/>
                </p:nvSpPr>
                <p:spPr>
                  <a:xfrm>
                    <a:off x="8704553" y="-480826"/>
                    <a:ext cx="43980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400" i="1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AU" sz="1400" dirty="0"/>
                  </a:p>
                </p:txBody>
              </p:sp>
            </mc:Choice>
            <mc:Fallback>
              <p:sp>
                <p:nvSpPr>
                  <p:cNvPr id="1153" name="TextBox 11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553" y="-480826"/>
                    <a:ext cx="439800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8611" t="-104000" r="-65278" b="-162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4" name="TextBox 1153"/>
                  <p:cNvSpPr txBox="1"/>
                  <p:nvPr/>
                </p:nvSpPr>
                <p:spPr>
                  <a:xfrm flipH="1">
                    <a:off x="8384134" y="-166954"/>
                    <a:ext cx="38658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AU" sz="10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000">
                                  <a:latin typeface="Cambria Math"/>
                                  <a:ea typeface="Cambria Math"/>
                                </a:rPr>
                                <m:t>so</m:t>
                              </m:r>
                            </m:sub>
                          </m:sSub>
                        </m:oMath>
                      </m:oMathPara>
                    </a14:m>
                    <a:endParaRPr lang="en-AU" sz="1000" dirty="0"/>
                  </a:p>
                </p:txBody>
              </p:sp>
            </mc:Choice>
            <mc:Fallback>
              <p:sp>
                <p:nvSpPr>
                  <p:cNvPr id="1154" name="TextBox 1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384134" y="-166954"/>
                    <a:ext cx="386580" cy="24622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55" name="Straight Connector 1154"/>
              <p:cNvCxnSpPr/>
              <p:nvPr/>
            </p:nvCxnSpPr>
            <p:spPr>
              <a:xfrm>
                <a:off x="8441664" y="-168979"/>
                <a:ext cx="2103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6" name="Straight Arrow Connector 1155"/>
              <p:cNvCxnSpPr/>
              <p:nvPr/>
            </p:nvCxnSpPr>
            <p:spPr>
              <a:xfrm flipH="1" flipV="1">
                <a:off x="8456245" y="-143311"/>
                <a:ext cx="0" cy="19471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7" name="Rectangle 1156"/>
                  <p:cNvSpPr/>
                  <p:nvPr/>
                </p:nvSpPr>
                <p:spPr>
                  <a:xfrm>
                    <a:off x="8795318" y="-35911"/>
                    <a:ext cx="446724" cy="326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1400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400">
                                  <a:latin typeface="Cambria Math"/>
                                </a:rPr>
                                <m:t>o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AU" sz="1400" dirty="0"/>
                  </a:p>
                </p:txBody>
              </p:sp>
            </mc:Choice>
            <mc:Fallback>
              <p:sp>
                <p:nvSpPr>
                  <p:cNvPr id="1157" name="Rectangle 1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5318" y="-35911"/>
                    <a:ext cx="446724" cy="32618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58" name="Rounded Rectangle 1157"/>
              <p:cNvSpPr/>
              <p:nvPr/>
            </p:nvSpPr>
            <p:spPr>
              <a:xfrm>
                <a:off x="8034168" y="-3366"/>
                <a:ext cx="360000" cy="72000"/>
              </a:xfrm>
              <a:prstGeom prst="roundRect">
                <a:avLst>
                  <a:gd name="adj" fmla="val 50000"/>
                </a:avLst>
              </a:prstGeom>
              <a:solidFill>
                <a:srgbClr val="CBA12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28">
                  <a:solidFill>
                    <a:schemeClr val="tx1"/>
                  </a:solidFill>
                </a:endParaRPr>
              </a:p>
            </p:txBody>
          </p:sp>
          <p:sp>
            <p:nvSpPr>
              <p:cNvPr id="1159" name="Rounded Rectangle 1158"/>
              <p:cNvSpPr/>
              <p:nvPr/>
            </p:nvSpPr>
            <p:spPr>
              <a:xfrm>
                <a:off x="8731726" y="-201022"/>
                <a:ext cx="360000" cy="72000"/>
              </a:xfrm>
              <a:prstGeom prst="roundRect">
                <a:avLst>
                  <a:gd name="adj" fmla="val 50000"/>
                </a:avLst>
              </a:prstGeom>
              <a:solidFill>
                <a:srgbClr val="216DA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28">
                  <a:solidFill>
                    <a:schemeClr val="tx1"/>
                  </a:solidFill>
                </a:endParaRPr>
              </a:p>
            </p:txBody>
          </p:sp>
          <p:sp>
            <p:nvSpPr>
              <p:cNvPr id="1160" name="Rounded Rectangle 1159"/>
              <p:cNvSpPr/>
              <p:nvPr/>
            </p:nvSpPr>
            <p:spPr>
              <a:xfrm>
                <a:off x="8733735" y="594320"/>
                <a:ext cx="360000" cy="72000"/>
              </a:xfrm>
              <a:prstGeom prst="roundRect">
                <a:avLst>
                  <a:gd name="adj" fmla="val 50000"/>
                </a:avLst>
              </a:prstGeom>
              <a:solidFill>
                <a:srgbClr val="216DA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28">
                  <a:solidFill>
                    <a:schemeClr val="tx1"/>
                  </a:solidFill>
                </a:endParaRPr>
              </a:p>
            </p:txBody>
          </p:sp>
          <p:sp>
            <p:nvSpPr>
              <p:cNvPr id="1161" name="Left-Right Arrow 1160"/>
              <p:cNvSpPr/>
              <p:nvPr/>
            </p:nvSpPr>
            <p:spPr>
              <a:xfrm flipH="1">
                <a:off x="8934269" y="312820"/>
                <a:ext cx="640080" cy="108582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2" name="Straight Connector 1161"/>
              <p:cNvCxnSpPr/>
              <p:nvPr/>
            </p:nvCxnSpPr>
            <p:spPr>
              <a:xfrm>
                <a:off x="9195404" y="23083"/>
                <a:ext cx="2103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3" name="Group 1102"/>
            <p:cNvGrpSpPr/>
            <p:nvPr/>
          </p:nvGrpSpPr>
          <p:grpSpPr>
            <a:xfrm>
              <a:off x="5940946" y="-3804881"/>
              <a:ext cx="1678792" cy="1409488"/>
              <a:chOff x="8447769" y="-3605609"/>
              <a:chExt cx="1678792" cy="14094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04" name="TextBox 1103"/>
                  <p:cNvSpPr txBox="1"/>
                  <p:nvPr/>
                </p:nvSpPr>
                <p:spPr>
                  <a:xfrm>
                    <a:off x="8526292" y="-3325934"/>
                    <a:ext cx="34329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AU" sz="10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000">
                                  <a:latin typeface="Cambria Math"/>
                                  <a:ea typeface="Cambria Math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en-AU" sz="1000" dirty="0"/>
                  </a:p>
                </p:txBody>
              </p:sp>
            </mc:Choice>
            <mc:Fallback>
              <p:sp>
                <p:nvSpPr>
                  <p:cNvPr id="1104" name="TextBox 1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6292" y="-3325934"/>
                    <a:ext cx="343299" cy="24622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05" name="TextBox 1104"/>
                  <p:cNvSpPr txBox="1"/>
                  <p:nvPr/>
                </p:nvSpPr>
                <p:spPr>
                  <a:xfrm>
                    <a:off x="8547059" y="-2807132"/>
                    <a:ext cx="392159" cy="2771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20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AU" sz="1201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AU" sz="1201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AU" sz="1201" dirty="0"/>
                  </a:p>
                </p:txBody>
              </p:sp>
            </mc:Choice>
            <mc:Fallback>
              <p:sp>
                <p:nvSpPr>
                  <p:cNvPr id="1105" name="TextBox 1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7059" y="-2807132"/>
                    <a:ext cx="392159" cy="27712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6" name="Straight Arrow Connector 1105"/>
              <p:cNvCxnSpPr/>
              <p:nvPr/>
            </p:nvCxnSpPr>
            <p:spPr>
              <a:xfrm flipV="1">
                <a:off x="8801624" y="-3298926"/>
                <a:ext cx="0" cy="18288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8" name="Rectangle 1107"/>
              <p:cNvSpPr/>
              <p:nvPr/>
            </p:nvSpPr>
            <p:spPr>
              <a:xfrm>
                <a:off x="8896851" y="-3569313"/>
                <a:ext cx="429851" cy="1362827"/>
              </a:xfrm>
              <a:prstGeom prst="rect">
                <a:avLst/>
              </a:prstGeom>
              <a:noFill/>
              <a:ln w="28575">
                <a:solidFill>
                  <a:srgbClr val="216DA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28"/>
              </a:p>
            </p:txBody>
          </p:sp>
          <p:sp>
            <p:nvSpPr>
              <p:cNvPr id="1109" name="Rounded Rectangle 1108"/>
              <p:cNvSpPr/>
              <p:nvPr/>
            </p:nvSpPr>
            <p:spPr>
              <a:xfrm flipH="1">
                <a:off x="9636535" y="-2532283"/>
                <a:ext cx="360000" cy="72000"/>
              </a:xfrm>
              <a:prstGeom prst="roundRect">
                <a:avLst>
                  <a:gd name="adj" fmla="val 50000"/>
                </a:avLst>
              </a:prstGeom>
              <a:solidFill>
                <a:srgbClr val="CBA12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28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0" name="Rectangle 1109"/>
                  <p:cNvSpPr/>
                  <p:nvPr/>
                </p:nvSpPr>
                <p:spPr>
                  <a:xfrm flipH="1">
                    <a:off x="9523607" y="-2504864"/>
                    <a:ext cx="535211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400" i="1">
                                      <a:latin typeface="Cambria Math"/>
                                      <a:ea typeface="Cambria Math"/>
                                    </a:rPr>
                                    <m:t>↓⇑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AU" sz="1400" dirty="0"/>
                  </a:p>
                </p:txBody>
              </p:sp>
            </mc:Choice>
            <mc:Fallback>
              <p:sp>
                <p:nvSpPr>
                  <p:cNvPr id="1110" name="Rectangle 1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523607" y="-2504864"/>
                    <a:ext cx="535211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38636" t="-101961" r="-53409" b="-156863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1" name="TextBox 1110"/>
                  <p:cNvSpPr txBox="1"/>
                  <p:nvPr/>
                </p:nvSpPr>
                <p:spPr>
                  <a:xfrm flipH="1">
                    <a:off x="9543898" y="-3403892"/>
                    <a:ext cx="53521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400" i="1">
                                      <a:latin typeface="Cambria Math"/>
                                      <a:ea typeface="Cambria Math"/>
                                    </a:rPr>
                                    <m:t>↑⇓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AU" sz="1400" dirty="0"/>
                  </a:p>
                </p:txBody>
              </p:sp>
            </mc:Choice>
            <mc:Fallback>
              <p:sp>
                <p:nvSpPr>
                  <p:cNvPr id="1111" name="TextBox 1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543898" y="-3403892"/>
                    <a:ext cx="535211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7500" t="-104000" r="-54545" b="-162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12" name="Left-Right Arrow 1111"/>
              <p:cNvSpPr/>
              <p:nvPr/>
            </p:nvSpPr>
            <p:spPr>
              <a:xfrm flipH="1">
                <a:off x="9193936" y="-2862847"/>
                <a:ext cx="576000" cy="108582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3" name="TextBox 1112"/>
                  <p:cNvSpPr txBox="1"/>
                  <p:nvPr/>
                </p:nvSpPr>
                <p:spPr>
                  <a:xfrm flipH="1">
                    <a:off x="9275237" y="-2840621"/>
                    <a:ext cx="437492" cy="2771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20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AU" sz="1201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201">
                                  <a:latin typeface="Cambria Math"/>
                                  <a:ea typeface="Cambria Math"/>
                                </a:rPr>
                                <m:t>so</m:t>
                              </m:r>
                            </m:sub>
                          </m:sSub>
                        </m:oMath>
                      </m:oMathPara>
                    </a14:m>
                    <a:endParaRPr lang="en-AU" sz="1201" dirty="0"/>
                  </a:p>
                </p:txBody>
              </p:sp>
            </mc:Choice>
            <mc:Fallback>
              <p:sp>
                <p:nvSpPr>
                  <p:cNvPr id="1113" name="TextBox 1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275237" y="-2840621"/>
                    <a:ext cx="437492" cy="27712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4" name="Rectangle 1113"/>
                  <p:cNvSpPr/>
                  <p:nvPr/>
                </p:nvSpPr>
                <p:spPr>
                  <a:xfrm flipH="1">
                    <a:off x="8853578" y="-2503898"/>
                    <a:ext cx="459741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400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AU" sz="1400" dirty="0"/>
                  </a:p>
                </p:txBody>
              </p:sp>
            </mc:Choice>
            <mc:Fallback>
              <p:sp>
                <p:nvSpPr>
                  <p:cNvPr id="1114" name="Rectangle 1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853578" y="-2503898"/>
                    <a:ext cx="459741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45333" t="-101961" r="-62667" b="-156863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15" name="Straight Arrow Connector 1114"/>
              <p:cNvCxnSpPr/>
              <p:nvPr/>
            </p:nvCxnSpPr>
            <p:spPr>
              <a:xfrm flipH="1" flipV="1">
                <a:off x="9816830" y="-3012580"/>
                <a:ext cx="0" cy="4355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Arrow Connector 1115"/>
              <p:cNvCxnSpPr/>
              <p:nvPr/>
            </p:nvCxnSpPr>
            <p:spPr>
              <a:xfrm flipH="1" flipV="1">
                <a:off x="9140437" y="-3215914"/>
                <a:ext cx="0" cy="6397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7" name="TextBox 1116"/>
                  <p:cNvSpPr txBox="1"/>
                  <p:nvPr/>
                </p:nvSpPr>
                <p:spPr>
                  <a:xfrm flipH="1">
                    <a:off x="9716129" y="-2970365"/>
                    <a:ext cx="410432" cy="3054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AU" sz="120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1201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201">
                                  <a:latin typeface="Cambria Math"/>
                                </a:rPr>
                                <m:t>ff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AU" sz="1201" dirty="0"/>
                  </a:p>
                </p:txBody>
              </p:sp>
            </mc:Choice>
            <mc:Fallback>
              <p:sp>
                <p:nvSpPr>
                  <p:cNvPr id="1117" name="TextBox 1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716129" y="-2970365"/>
                    <a:ext cx="410432" cy="305405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8" name="TextBox 1117"/>
                  <p:cNvSpPr txBox="1"/>
                  <p:nvPr/>
                </p:nvSpPr>
                <p:spPr>
                  <a:xfrm flipH="1">
                    <a:off x="8897354" y="-3605609"/>
                    <a:ext cx="43980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400" i="1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AU" sz="1400" dirty="0"/>
                  </a:p>
                </p:txBody>
              </p:sp>
            </mc:Choice>
            <mc:Fallback>
              <p:sp>
                <p:nvSpPr>
                  <p:cNvPr id="1118" name="TextBox 1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897354" y="-3605609"/>
                    <a:ext cx="439800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48611" t="-101961" r="-65278" b="-156863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9" name="TextBox 1118"/>
                  <p:cNvSpPr txBox="1"/>
                  <p:nvPr/>
                </p:nvSpPr>
                <p:spPr>
                  <a:xfrm>
                    <a:off x="9221047" y="-3291737"/>
                    <a:ext cx="38658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AU" sz="10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000">
                                  <a:latin typeface="Cambria Math"/>
                                  <a:ea typeface="Cambria Math"/>
                                </a:rPr>
                                <m:t>so</m:t>
                              </m:r>
                            </m:sub>
                          </m:sSub>
                        </m:oMath>
                      </m:oMathPara>
                    </a14:m>
                    <a:endParaRPr lang="en-AU" sz="1000" dirty="0"/>
                  </a:p>
                </p:txBody>
              </p:sp>
            </mc:Choice>
            <mc:Fallback>
              <p:sp>
                <p:nvSpPr>
                  <p:cNvPr id="1119" name="TextBox 1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1047" y="-3291737"/>
                    <a:ext cx="386580" cy="24622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0" name="Straight Connector 1119"/>
              <p:cNvCxnSpPr/>
              <p:nvPr/>
            </p:nvCxnSpPr>
            <p:spPr>
              <a:xfrm flipH="1">
                <a:off x="9370142" y="-3293762"/>
                <a:ext cx="2103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1" name="Straight Arrow Connector 1120"/>
              <p:cNvCxnSpPr/>
              <p:nvPr/>
            </p:nvCxnSpPr>
            <p:spPr>
              <a:xfrm flipV="1">
                <a:off x="9565873" y="-3268094"/>
                <a:ext cx="0" cy="19471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2" name="Rectangle 1121"/>
                  <p:cNvSpPr/>
                  <p:nvPr/>
                </p:nvSpPr>
                <p:spPr>
                  <a:xfrm flipH="1">
                    <a:off x="8838442" y="-3167088"/>
                    <a:ext cx="446724" cy="326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1400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400">
                                  <a:latin typeface="Cambria Math"/>
                                </a:rPr>
                                <m:t>o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AU" sz="1400" dirty="0"/>
                  </a:p>
                </p:txBody>
              </p:sp>
            </mc:Choice>
            <mc:Fallback>
              <p:sp>
                <p:nvSpPr>
                  <p:cNvPr id="1122" name="Rectangle 1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838442" y="-3167088"/>
                    <a:ext cx="446724" cy="32618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3" name="Rounded Rectangle 1122"/>
              <p:cNvSpPr/>
              <p:nvPr/>
            </p:nvSpPr>
            <p:spPr>
              <a:xfrm flipH="1">
                <a:off x="9627950" y="-3128149"/>
                <a:ext cx="360000" cy="72000"/>
              </a:xfrm>
              <a:prstGeom prst="roundRect">
                <a:avLst>
                  <a:gd name="adj" fmla="val 50000"/>
                </a:avLst>
              </a:prstGeom>
              <a:solidFill>
                <a:srgbClr val="CBA12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28">
                  <a:solidFill>
                    <a:schemeClr val="tx1"/>
                  </a:solidFill>
                </a:endParaRPr>
              </a:p>
            </p:txBody>
          </p:sp>
          <p:sp>
            <p:nvSpPr>
              <p:cNvPr id="1124" name="Rounded Rectangle 1123"/>
              <p:cNvSpPr/>
              <p:nvPr/>
            </p:nvSpPr>
            <p:spPr>
              <a:xfrm flipH="1">
                <a:off x="8930392" y="-3325805"/>
                <a:ext cx="360000" cy="72000"/>
              </a:xfrm>
              <a:prstGeom prst="roundRect">
                <a:avLst>
                  <a:gd name="adj" fmla="val 50000"/>
                </a:avLst>
              </a:prstGeom>
              <a:solidFill>
                <a:srgbClr val="216DA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28">
                  <a:solidFill>
                    <a:schemeClr val="tx1"/>
                  </a:solidFill>
                </a:endParaRPr>
              </a:p>
            </p:txBody>
          </p:sp>
          <p:sp>
            <p:nvSpPr>
              <p:cNvPr id="1125" name="Rounded Rectangle 1124"/>
              <p:cNvSpPr/>
              <p:nvPr/>
            </p:nvSpPr>
            <p:spPr>
              <a:xfrm flipH="1">
                <a:off x="8928383" y="-2530463"/>
                <a:ext cx="360000" cy="72000"/>
              </a:xfrm>
              <a:prstGeom prst="roundRect">
                <a:avLst>
                  <a:gd name="adj" fmla="val 50000"/>
                </a:avLst>
              </a:prstGeom>
              <a:solidFill>
                <a:srgbClr val="216DA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28">
                  <a:solidFill>
                    <a:schemeClr val="tx1"/>
                  </a:solidFill>
                </a:endParaRPr>
              </a:p>
            </p:txBody>
          </p:sp>
          <p:sp>
            <p:nvSpPr>
              <p:cNvPr id="1126" name="Left-Right Arrow 1125"/>
              <p:cNvSpPr/>
              <p:nvPr/>
            </p:nvSpPr>
            <p:spPr>
              <a:xfrm>
                <a:off x="8447769" y="-2818313"/>
                <a:ext cx="640080" cy="108582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27" name="Straight Connector 1126"/>
              <p:cNvCxnSpPr/>
              <p:nvPr/>
            </p:nvCxnSpPr>
            <p:spPr>
              <a:xfrm flipH="1">
                <a:off x="8616402" y="-3101700"/>
                <a:ext cx="2103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>
            <a:off x="574010" y="2273559"/>
            <a:ext cx="4627257" cy="832233"/>
            <a:chOff x="218972" y="1369059"/>
            <a:chExt cx="4627257" cy="832232"/>
          </a:xfrm>
          <a:scene3d>
            <a:camera prst="perspectiveBelow" fov="6000000"/>
            <a:lightRig rig="threePt" dir="t"/>
          </a:scene3d>
        </p:grpSpPr>
        <p:pic>
          <p:nvPicPr>
            <p:cNvPr id="240" name="Picture 2"/>
            <p:cNvPicPr>
              <a:picLocks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229" y="1409513"/>
              <a:ext cx="918000" cy="661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1" name="Picture 2"/>
            <p:cNvPicPr>
              <a:picLocks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72" y="1409513"/>
              <a:ext cx="918000" cy="661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217"/>
            <p:cNvPicPr>
              <a:picLocks noChangeAspect="1" noChangeArrowheads="1"/>
            </p:cNvPicPr>
            <p:nvPr/>
          </p:nvPicPr>
          <p:blipFill rotWithShape="1">
            <a:blip r:embed="rId2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1"/>
            <a:stretch/>
          </p:blipFill>
          <p:spPr bwMode="auto">
            <a:xfrm>
              <a:off x="611711" y="1369059"/>
              <a:ext cx="1701276" cy="83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3" name="Picture 217"/>
            <p:cNvPicPr>
              <a:picLocks noChangeAspect="1" noChangeArrowheads="1"/>
            </p:cNvPicPr>
            <p:nvPr/>
          </p:nvPicPr>
          <p:blipFill rotWithShape="1">
            <a:blip r:embed="rId2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1"/>
            <a:stretch/>
          </p:blipFill>
          <p:spPr bwMode="auto">
            <a:xfrm>
              <a:off x="2829020" y="1369059"/>
              <a:ext cx="1701276" cy="83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4" name="TextBox 243"/>
            <p:cNvSpPr txBox="1"/>
            <p:nvPr/>
          </p:nvSpPr>
          <p:spPr>
            <a:xfrm>
              <a:off x="2210134" y="1643977"/>
              <a:ext cx="4546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r>
                <a:rPr lang="en-AU" sz="1400" baseline="-25000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vac</a:t>
              </a:r>
              <a:endParaRPr lang="en-AU" sz="1400" baseline="-25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99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121731</TotalTime>
  <Words>16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Tosi</dc:creator>
  <cp:lastModifiedBy>Stefanie Tenberg</cp:lastModifiedBy>
  <cp:revision>661</cp:revision>
  <cp:lastPrinted>2015-07-14T06:39:53Z</cp:lastPrinted>
  <dcterms:created xsi:type="dcterms:W3CDTF">2015-06-12T05:06:14Z</dcterms:created>
  <dcterms:modified xsi:type="dcterms:W3CDTF">2018-09-06T05:27:07Z</dcterms:modified>
</cp:coreProperties>
</file>