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240088" cy="2160588"/>
  <p:notesSz cx="6858000" cy="9144000"/>
  <p:defaultTextStyle>
    <a:defPPr>
      <a:defRPr lang="en-US"/>
    </a:defPPr>
    <a:lvl1pPr marL="0" algn="l" defTabSz="286262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1pPr>
    <a:lvl2pPr marL="143131" algn="l" defTabSz="286262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2pPr>
    <a:lvl3pPr marL="286262" algn="l" defTabSz="286262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3pPr>
    <a:lvl4pPr marL="429393" algn="l" defTabSz="286262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4pPr>
    <a:lvl5pPr marL="572523" algn="l" defTabSz="286262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5pPr>
    <a:lvl6pPr marL="715655" algn="l" defTabSz="286262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6pPr>
    <a:lvl7pPr marL="858786" algn="l" defTabSz="286262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7pPr>
    <a:lvl8pPr marL="1001916" algn="l" defTabSz="286262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8pPr>
    <a:lvl9pPr marL="1145048" algn="l" defTabSz="286262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2" autoAdjust="0"/>
    <p:restoredTop sz="94660"/>
  </p:normalViewPr>
  <p:slideViewPr>
    <p:cSldViewPr snapToGrid="0">
      <p:cViewPr varScale="1">
        <p:scale>
          <a:sx n="358" d="100"/>
          <a:sy n="358" d="100"/>
        </p:scale>
        <p:origin x="13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353596"/>
            <a:ext cx="2754075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134809"/>
            <a:ext cx="2430066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29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84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15032"/>
            <a:ext cx="698644" cy="18309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15032"/>
            <a:ext cx="2055431" cy="18309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030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0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538647"/>
            <a:ext cx="2794576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445894"/>
            <a:ext cx="2794576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53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575157"/>
            <a:ext cx="1377037" cy="1370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575157"/>
            <a:ext cx="1377037" cy="1370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32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15032"/>
            <a:ext cx="2794576" cy="41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529645"/>
            <a:ext cx="1370709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789215"/>
            <a:ext cx="1370709" cy="11608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529645"/>
            <a:ext cx="1377459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789215"/>
            <a:ext cx="1377459" cy="11608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44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520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68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44039"/>
            <a:ext cx="104501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311085"/>
            <a:ext cx="1640295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648176"/>
            <a:ext cx="104501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89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44039"/>
            <a:ext cx="104501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311085"/>
            <a:ext cx="1640295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648176"/>
            <a:ext cx="104501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9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15032"/>
            <a:ext cx="2794576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575157"/>
            <a:ext cx="2794576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002546"/>
            <a:ext cx="72902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1A1F-20E4-422E-A370-327A99D0532F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002546"/>
            <a:ext cx="109353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2002546"/>
            <a:ext cx="72902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29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9" y="705770"/>
            <a:ext cx="1366352" cy="75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61" y="115656"/>
            <a:ext cx="1661246" cy="193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-40591" y="146936"/>
            <a:ext cx="30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a</a:t>
            </a:r>
            <a:endParaRPr lang="en-AU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308088" y="146936"/>
            <a:ext cx="30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57316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Stefanie Tenberg</cp:lastModifiedBy>
  <cp:revision>4</cp:revision>
  <dcterms:created xsi:type="dcterms:W3CDTF">2017-05-17T06:35:42Z</dcterms:created>
  <dcterms:modified xsi:type="dcterms:W3CDTF">2018-09-05T09:55:52Z</dcterms:modified>
</cp:coreProperties>
</file>