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5479713" cy="5400675"/>
  <p:notesSz cx="6858000" cy="9144000"/>
  <p:defaultTextStyle>
    <a:defPPr>
      <a:defRPr lang="en-US"/>
    </a:defPPr>
    <a:lvl1pPr marL="0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1pPr>
    <a:lvl2pPr marL="742937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2pPr>
    <a:lvl3pPr marL="1485874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3pPr>
    <a:lvl4pPr marL="2228812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4pPr>
    <a:lvl5pPr marL="2971748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5pPr>
    <a:lvl6pPr marL="3714686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6pPr>
    <a:lvl7pPr marL="4457622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7pPr>
    <a:lvl8pPr marL="5200560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8pPr>
    <a:lvl9pPr marL="5943496" algn="l" defTabSz="148587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56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883861"/>
            <a:ext cx="11609785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2836605"/>
            <a:ext cx="1160978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11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48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287536"/>
            <a:ext cx="3337813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287536"/>
            <a:ext cx="9819943" cy="457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327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88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1346419"/>
            <a:ext cx="13351252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3614203"/>
            <a:ext cx="13351252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042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1437680"/>
            <a:ext cx="6578878" cy="3426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1437680"/>
            <a:ext cx="6578878" cy="3426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82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287536"/>
            <a:ext cx="13351252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1323916"/>
            <a:ext cx="6548644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1972747"/>
            <a:ext cx="6548644" cy="2901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1323916"/>
            <a:ext cx="6580894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1972747"/>
            <a:ext cx="6580894" cy="2901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21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21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32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360045"/>
            <a:ext cx="4992610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777597"/>
            <a:ext cx="7836605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1620202"/>
            <a:ext cx="4992610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99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360045"/>
            <a:ext cx="4992610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777597"/>
            <a:ext cx="7836605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1620202"/>
            <a:ext cx="4992610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66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287536"/>
            <a:ext cx="1335125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1437680"/>
            <a:ext cx="1335125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5005626"/>
            <a:ext cx="348293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5005626"/>
            <a:ext cx="522440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5005626"/>
            <a:ext cx="348293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83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385" y="503600"/>
            <a:ext cx="7564616" cy="483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1" name="TextBox 650"/>
          <p:cNvSpPr txBox="1"/>
          <p:nvPr/>
        </p:nvSpPr>
        <p:spPr>
          <a:xfrm>
            <a:off x="7746791" y="-138620"/>
            <a:ext cx="585417" cy="988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826" b="1" dirty="0"/>
              <a:t>b</a:t>
            </a:r>
            <a:endParaRPr lang="en-AU" sz="5826" b="1" dirty="0"/>
          </a:p>
        </p:txBody>
      </p:sp>
      <p:sp>
        <p:nvSpPr>
          <p:cNvPr id="653" name="TextBox 652"/>
          <p:cNvSpPr txBox="1"/>
          <p:nvPr/>
        </p:nvSpPr>
        <p:spPr>
          <a:xfrm>
            <a:off x="163833" y="-138620"/>
            <a:ext cx="553357" cy="988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826" b="1" dirty="0"/>
              <a:t>a</a:t>
            </a:r>
            <a:endParaRPr lang="en-AU" sz="5826" b="1" dirty="0"/>
          </a:p>
        </p:txBody>
      </p:sp>
      <p:pic>
        <p:nvPicPr>
          <p:cNvPr id="1047" name="Picture 4" descr="Z:\spin-QED\Papers\Quantum processor\NatComms\Figs\1-q_T1.w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" r="16277" b="18246"/>
          <a:stretch/>
        </p:blipFill>
        <p:spPr bwMode="auto">
          <a:xfrm>
            <a:off x="876231" y="503600"/>
            <a:ext cx="6856155" cy="417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9" name="Picture 3"/>
          <p:cNvPicPr>
            <a:picLocks noChangeArrowheads="1"/>
          </p:cNvPicPr>
          <p:nvPr/>
        </p:nvPicPr>
        <p:blipFill>
          <a:blip r:embed="rId4" cstate="print">
            <a:lum bright="-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98270" y="1602215"/>
            <a:ext cx="2507975" cy="55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56" name="Rectangle 161"/>
              <p:cNvSpPr>
                <a:spLocks noChangeArrowheads="1"/>
              </p:cNvSpPr>
              <p:nvPr/>
            </p:nvSpPr>
            <p:spPr bwMode="auto">
              <a:xfrm rot="16200000">
                <a:off x="-338435" y="1883670"/>
                <a:ext cx="1802737" cy="597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defTabSz="986644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885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en-US" sz="3885" i="1">
                            <a:solidFill>
                              <a:srgbClr val="262626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altLang="en-US" sz="3885">
                            <a:solidFill>
                              <a:srgbClr val="262626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en-US" sz="3885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(GHz)</a:t>
                </a:r>
                <a:endParaRPr lang="en-US" altLang="en-US" sz="582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56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-338435" y="1883670"/>
                <a:ext cx="1802737" cy="597856"/>
              </a:xfrm>
              <a:prstGeom prst="rect">
                <a:avLst/>
              </a:prstGeom>
              <a:blipFill>
                <a:blip r:embed="rId5"/>
                <a:stretch>
                  <a:fillRect l="-24490" t="-16216" r="-489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7" name="Rectangle 143"/>
              <p:cNvSpPr>
                <a:spLocks noChangeArrowheads="1"/>
              </p:cNvSpPr>
              <p:nvPr/>
            </p:nvSpPr>
            <p:spPr bwMode="auto">
              <a:xfrm>
                <a:off x="2905348" y="4655340"/>
                <a:ext cx="3212803" cy="648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AU" sz="388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388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sz="3885" i="1">
                            <a:latin typeface="Cambria Math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</m:sSubSup>
                    <m:r>
                      <a:rPr lang="en-AU" altLang="en-US" sz="3885" i="1">
                        <a:solidFill>
                          <a:srgbClr val="000000"/>
                        </a:solidFill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AU" sz="3885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3885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AU" sz="3885" i="1">
                            <a:latin typeface="Cambria Math"/>
                          </a:rPr>
                          <m:t>𝑧</m:t>
                        </m:r>
                      </m:sub>
                      <m:sup>
                        <m:r>
                          <a:rPr lang="en-AU" sz="3885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AU" sz="3885" dirty="0">
                    <a:latin typeface="Cambria Math" panose="02040503050406030204" pitchFamily="18" charset="0"/>
                    <a:ea typeface="Cambria Math" panose="02040503050406030204" pitchFamily="18" charset="0"/>
                    <a:cs typeface="Helvetica" panose="020B0604020202020204" pitchFamily="34" charset="0"/>
                  </a:rPr>
                  <a:t>(V/m)</a:t>
                </a:r>
              </a:p>
            </p:txBody>
          </p:sp>
        </mc:Choice>
        <mc:Fallback>
          <p:sp>
            <p:nvSpPr>
              <p:cNvPr id="657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5348" y="4655340"/>
                <a:ext cx="3212803" cy="648960"/>
              </a:xfrm>
              <a:prstGeom prst="rect">
                <a:avLst/>
              </a:prstGeom>
              <a:blipFill>
                <a:blip r:embed="rId6"/>
                <a:stretch>
                  <a:fillRect t="-16038" r="-8918" b="-452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2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Stefanie Tenberg</cp:lastModifiedBy>
  <cp:revision>7</cp:revision>
  <dcterms:created xsi:type="dcterms:W3CDTF">2017-05-17T05:45:35Z</dcterms:created>
  <dcterms:modified xsi:type="dcterms:W3CDTF">2018-09-05T07:29:35Z</dcterms:modified>
</cp:coreProperties>
</file>