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920038" cy="5040313"/>
  <p:notesSz cx="6858000" cy="9144000"/>
  <p:defaultTextStyle>
    <a:defPPr>
      <a:defRPr lang="en-US"/>
    </a:defPPr>
    <a:lvl1pPr marL="0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1pPr>
    <a:lvl2pPr marL="312111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2pPr>
    <a:lvl3pPr marL="624223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3pPr>
    <a:lvl4pPr marL="936335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4pPr>
    <a:lvl5pPr marL="1248446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5pPr>
    <a:lvl6pPr marL="1560557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6pPr>
    <a:lvl7pPr marL="1872672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7pPr>
    <a:lvl8pPr marL="2184781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8pPr>
    <a:lvl9pPr marL="2496892" algn="l" defTabSz="624223" rtl="0" eaLnBrk="1" latinLnBrk="0" hangingPunct="1">
      <a:defRPr sz="12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2" autoAdjust="0"/>
    <p:restoredTop sz="94660"/>
  </p:normalViewPr>
  <p:slideViewPr>
    <p:cSldViewPr snapToGrid="0">
      <p:cViewPr>
        <p:scale>
          <a:sx n="100" d="100"/>
          <a:sy n="100" d="100"/>
        </p:scale>
        <p:origin x="252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824885"/>
            <a:ext cx="5940029" cy="1754776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647331"/>
            <a:ext cx="5940029" cy="1216909"/>
          </a:xfrm>
        </p:spPr>
        <p:txBody>
          <a:bodyPr/>
          <a:lstStyle>
            <a:lvl1pPr marL="0" indent="0" algn="ctr">
              <a:buNone/>
              <a:defRPr sz="1559"/>
            </a:lvl1pPr>
            <a:lvl2pPr marL="296997" indent="0" algn="ctr">
              <a:buNone/>
              <a:defRPr sz="1299"/>
            </a:lvl2pPr>
            <a:lvl3pPr marL="593994" indent="0" algn="ctr">
              <a:buNone/>
              <a:defRPr sz="1169"/>
            </a:lvl3pPr>
            <a:lvl4pPr marL="890991" indent="0" algn="ctr">
              <a:buNone/>
              <a:defRPr sz="1039"/>
            </a:lvl4pPr>
            <a:lvl5pPr marL="1187988" indent="0" algn="ctr">
              <a:buNone/>
              <a:defRPr sz="1039"/>
            </a:lvl5pPr>
            <a:lvl6pPr marL="1484986" indent="0" algn="ctr">
              <a:buNone/>
              <a:defRPr sz="1039"/>
            </a:lvl6pPr>
            <a:lvl7pPr marL="1781983" indent="0" algn="ctr">
              <a:buNone/>
              <a:defRPr sz="1039"/>
            </a:lvl7pPr>
            <a:lvl8pPr marL="2078980" indent="0" algn="ctr">
              <a:buNone/>
              <a:defRPr sz="1039"/>
            </a:lvl8pPr>
            <a:lvl9pPr marL="2375977" indent="0" algn="ctr">
              <a:buNone/>
              <a:defRPr sz="10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06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19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68350"/>
            <a:ext cx="1707758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68350"/>
            <a:ext cx="5024274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89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11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256579"/>
            <a:ext cx="6831033" cy="2096630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3373044"/>
            <a:ext cx="6831033" cy="1102568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1pPr>
            <a:lvl2pPr marL="296997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3994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0991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4pPr>
            <a:lvl5pPr marL="1187988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5pPr>
            <a:lvl6pPr marL="1484986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6pPr>
            <a:lvl7pPr marL="17819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7pPr>
            <a:lvl8pPr marL="2078980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8pPr>
            <a:lvl9pPr marL="2375977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1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41750"/>
            <a:ext cx="3366016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41750"/>
            <a:ext cx="3366016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68350"/>
            <a:ext cx="6831033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35577"/>
            <a:ext cx="3350547" cy="605537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6997" indent="0">
              <a:buNone/>
              <a:defRPr sz="1299" b="1"/>
            </a:lvl2pPr>
            <a:lvl3pPr marL="593994" indent="0">
              <a:buNone/>
              <a:defRPr sz="1169" b="1"/>
            </a:lvl3pPr>
            <a:lvl4pPr marL="890991" indent="0">
              <a:buNone/>
              <a:defRPr sz="1039" b="1"/>
            </a:lvl4pPr>
            <a:lvl5pPr marL="1187988" indent="0">
              <a:buNone/>
              <a:defRPr sz="1039" b="1"/>
            </a:lvl5pPr>
            <a:lvl6pPr marL="1484986" indent="0">
              <a:buNone/>
              <a:defRPr sz="1039" b="1"/>
            </a:lvl6pPr>
            <a:lvl7pPr marL="1781983" indent="0">
              <a:buNone/>
              <a:defRPr sz="1039" b="1"/>
            </a:lvl7pPr>
            <a:lvl8pPr marL="2078980" indent="0">
              <a:buNone/>
              <a:defRPr sz="1039" b="1"/>
            </a:lvl8pPr>
            <a:lvl9pPr marL="2375977" indent="0">
              <a:buNone/>
              <a:defRPr sz="10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841114"/>
            <a:ext cx="3350547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235577"/>
            <a:ext cx="3367048" cy="605537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6997" indent="0">
              <a:buNone/>
              <a:defRPr sz="1299" b="1"/>
            </a:lvl2pPr>
            <a:lvl3pPr marL="593994" indent="0">
              <a:buNone/>
              <a:defRPr sz="1169" b="1"/>
            </a:lvl3pPr>
            <a:lvl4pPr marL="890991" indent="0">
              <a:buNone/>
              <a:defRPr sz="1039" b="1"/>
            </a:lvl4pPr>
            <a:lvl5pPr marL="1187988" indent="0">
              <a:buNone/>
              <a:defRPr sz="1039" b="1"/>
            </a:lvl5pPr>
            <a:lvl6pPr marL="1484986" indent="0">
              <a:buNone/>
              <a:defRPr sz="1039" b="1"/>
            </a:lvl6pPr>
            <a:lvl7pPr marL="1781983" indent="0">
              <a:buNone/>
              <a:defRPr sz="1039" b="1"/>
            </a:lvl7pPr>
            <a:lvl8pPr marL="2078980" indent="0">
              <a:buNone/>
              <a:defRPr sz="1039" b="1"/>
            </a:lvl8pPr>
            <a:lvl9pPr marL="2375977" indent="0">
              <a:buNone/>
              <a:defRPr sz="10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841114"/>
            <a:ext cx="336704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76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7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4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336021"/>
            <a:ext cx="2554418" cy="117607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25712"/>
            <a:ext cx="4009519" cy="3581889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512094"/>
            <a:ext cx="2554418" cy="2801341"/>
          </a:xfrm>
        </p:spPr>
        <p:txBody>
          <a:bodyPr/>
          <a:lstStyle>
            <a:lvl1pPr marL="0" indent="0">
              <a:buNone/>
              <a:defRPr sz="1039"/>
            </a:lvl1pPr>
            <a:lvl2pPr marL="296997" indent="0">
              <a:buNone/>
              <a:defRPr sz="909"/>
            </a:lvl2pPr>
            <a:lvl3pPr marL="593994" indent="0">
              <a:buNone/>
              <a:defRPr sz="780"/>
            </a:lvl3pPr>
            <a:lvl4pPr marL="890991" indent="0">
              <a:buNone/>
              <a:defRPr sz="650"/>
            </a:lvl4pPr>
            <a:lvl5pPr marL="1187988" indent="0">
              <a:buNone/>
              <a:defRPr sz="650"/>
            </a:lvl5pPr>
            <a:lvl6pPr marL="1484986" indent="0">
              <a:buNone/>
              <a:defRPr sz="650"/>
            </a:lvl6pPr>
            <a:lvl7pPr marL="1781983" indent="0">
              <a:buNone/>
              <a:defRPr sz="650"/>
            </a:lvl7pPr>
            <a:lvl8pPr marL="2078980" indent="0">
              <a:buNone/>
              <a:defRPr sz="650"/>
            </a:lvl8pPr>
            <a:lvl9pPr marL="2375977" indent="0">
              <a:buNone/>
              <a:defRPr sz="6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5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336021"/>
            <a:ext cx="2554418" cy="117607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25712"/>
            <a:ext cx="4009519" cy="3581889"/>
          </a:xfrm>
        </p:spPr>
        <p:txBody>
          <a:bodyPr anchor="t"/>
          <a:lstStyle>
            <a:lvl1pPr marL="0" indent="0">
              <a:buNone/>
              <a:defRPr sz="2079"/>
            </a:lvl1pPr>
            <a:lvl2pPr marL="296997" indent="0">
              <a:buNone/>
              <a:defRPr sz="1819"/>
            </a:lvl2pPr>
            <a:lvl3pPr marL="593994" indent="0">
              <a:buNone/>
              <a:defRPr sz="1559"/>
            </a:lvl3pPr>
            <a:lvl4pPr marL="890991" indent="0">
              <a:buNone/>
              <a:defRPr sz="1299"/>
            </a:lvl4pPr>
            <a:lvl5pPr marL="1187988" indent="0">
              <a:buNone/>
              <a:defRPr sz="1299"/>
            </a:lvl5pPr>
            <a:lvl6pPr marL="1484986" indent="0">
              <a:buNone/>
              <a:defRPr sz="1299"/>
            </a:lvl6pPr>
            <a:lvl7pPr marL="1781983" indent="0">
              <a:buNone/>
              <a:defRPr sz="1299"/>
            </a:lvl7pPr>
            <a:lvl8pPr marL="2078980" indent="0">
              <a:buNone/>
              <a:defRPr sz="1299"/>
            </a:lvl8pPr>
            <a:lvl9pPr marL="2375977" indent="0">
              <a:buNone/>
              <a:defRPr sz="12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512094"/>
            <a:ext cx="2554418" cy="2801341"/>
          </a:xfrm>
        </p:spPr>
        <p:txBody>
          <a:bodyPr/>
          <a:lstStyle>
            <a:lvl1pPr marL="0" indent="0">
              <a:buNone/>
              <a:defRPr sz="1039"/>
            </a:lvl1pPr>
            <a:lvl2pPr marL="296997" indent="0">
              <a:buNone/>
              <a:defRPr sz="909"/>
            </a:lvl2pPr>
            <a:lvl3pPr marL="593994" indent="0">
              <a:buNone/>
              <a:defRPr sz="780"/>
            </a:lvl3pPr>
            <a:lvl4pPr marL="890991" indent="0">
              <a:buNone/>
              <a:defRPr sz="650"/>
            </a:lvl4pPr>
            <a:lvl5pPr marL="1187988" indent="0">
              <a:buNone/>
              <a:defRPr sz="650"/>
            </a:lvl5pPr>
            <a:lvl6pPr marL="1484986" indent="0">
              <a:buNone/>
              <a:defRPr sz="650"/>
            </a:lvl6pPr>
            <a:lvl7pPr marL="1781983" indent="0">
              <a:buNone/>
              <a:defRPr sz="650"/>
            </a:lvl7pPr>
            <a:lvl8pPr marL="2078980" indent="0">
              <a:buNone/>
              <a:defRPr sz="650"/>
            </a:lvl8pPr>
            <a:lvl9pPr marL="2375977" indent="0">
              <a:buNone/>
              <a:defRPr sz="6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6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68350"/>
            <a:ext cx="6831033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41750"/>
            <a:ext cx="6831033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671624"/>
            <a:ext cx="178200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671624"/>
            <a:ext cx="267301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671624"/>
            <a:ext cx="178200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3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93994" rtl="0" eaLnBrk="1" latinLnBrk="0" hangingPunct="1">
        <a:lnSpc>
          <a:spcPct val="90000"/>
        </a:lnSpc>
        <a:spcBef>
          <a:spcPct val="0"/>
        </a:spcBef>
        <a:buNone/>
        <a:defRPr sz="2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499" indent="-148499" algn="l" defTabSz="593994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496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493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490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487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484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481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478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476" indent="-148499" algn="l" defTabSz="593994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6997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3994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0991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7988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4986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1983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8980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5977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0" name="Rectangle 161"/>
              <p:cNvSpPr>
                <a:spLocks noChangeArrowheads="1"/>
              </p:cNvSpPr>
              <p:nvPr/>
            </p:nvSpPr>
            <p:spPr bwMode="auto">
              <a:xfrm rot="16200000">
                <a:off x="-309737" y="1650924"/>
                <a:ext cx="176644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defTabSz="914716"/>
                <a14:m>
                  <m:oMath xmlns:m="http://schemas.openxmlformats.org/officeDocument/2006/math">
                    <m:sSub>
                      <m:sSubPr>
                        <m:ctrlPr>
                          <a:rPr lang="en-AU" sz="36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360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ff</m:t>
                        </m:r>
                      </m:sub>
                    </m:sSub>
                  </m:oMath>
                </a14:m>
                <a:r>
                  <a:rPr lang="en-US" altLang="en-US" sz="3601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(GHz)</a:t>
                </a:r>
                <a:endParaRPr lang="en-US" altLang="en-US" sz="5402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0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-309737" y="1650924"/>
                <a:ext cx="1766445" cy="553998"/>
              </a:xfrm>
              <a:prstGeom prst="rect">
                <a:avLst/>
              </a:prstGeom>
              <a:blipFill>
                <a:blip r:embed="rId2"/>
                <a:stretch>
                  <a:fillRect l="-25275" t="-14828" r="-483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2" name="Freeform 62"/>
          <p:cNvSpPr>
            <a:spLocks/>
          </p:cNvSpPr>
          <p:nvPr/>
        </p:nvSpPr>
        <p:spPr bwMode="auto">
          <a:xfrm>
            <a:off x="2161939" y="1097391"/>
            <a:ext cx="4133853" cy="2454275"/>
          </a:xfrm>
          <a:custGeom>
            <a:avLst/>
            <a:gdLst>
              <a:gd name="T0" fmla="*/ 39 w 2604"/>
              <a:gd name="T1" fmla="*/ 101 h 1546"/>
              <a:gd name="T2" fmla="*/ 85 w 2604"/>
              <a:gd name="T3" fmla="*/ 220 h 1546"/>
              <a:gd name="T4" fmla="*/ 131 w 2604"/>
              <a:gd name="T5" fmla="*/ 341 h 1546"/>
              <a:gd name="T6" fmla="*/ 176 w 2604"/>
              <a:gd name="T7" fmla="*/ 463 h 1546"/>
              <a:gd name="T8" fmla="*/ 222 w 2604"/>
              <a:gd name="T9" fmla="*/ 586 h 1546"/>
              <a:gd name="T10" fmla="*/ 268 w 2604"/>
              <a:gd name="T11" fmla="*/ 707 h 1546"/>
              <a:gd name="T12" fmla="*/ 313 w 2604"/>
              <a:gd name="T13" fmla="*/ 826 h 1546"/>
              <a:gd name="T14" fmla="*/ 359 w 2604"/>
              <a:gd name="T15" fmla="*/ 940 h 1546"/>
              <a:gd name="T16" fmla="*/ 405 w 2604"/>
              <a:gd name="T17" fmla="*/ 1050 h 1546"/>
              <a:gd name="T18" fmla="*/ 450 w 2604"/>
              <a:gd name="T19" fmla="*/ 1151 h 1546"/>
              <a:gd name="T20" fmla="*/ 496 w 2604"/>
              <a:gd name="T21" fmla="*/ 1243 h 1546"/>
              <a:gd name="T22" fmla="*/ 542 w 2604"/>
              <a:gd name="T23" fmla="*/ 1325 h 1546"/>
              <a:gd name="T24" fmla="*/ 588 w 2604"/>
              <a:gd name="T25" fmla="*/ 1395 h 1546"/>
              <a:gd name="T26" fmla="*/ 633 w 2604"/>
              <a:gd name="T27" fmla="*/ 1452 h 1546"/>
              <a:gd name="T28" fmla="*/ 679 w 2604"/>
              <a:gd name="T29" fmla="*/ 1495 h 1546"/>
              <a:gd name="T30" fmla="*/ 724 w 2604"/>
              <a:gd name="T31" fmla="*/ 1524 h 1546"/>
              <a:gd name="T32" fmla="*/ 770 w 2604"/>
              <a:gd name="T33" fmla="*/ 1541 h 1546"/>
              <a:gd name="T34" fmla="*/ 816 w 2604"/>
              <a:gd name="T35" fmla="*/ 1545 h 1546"/>
              <a:gd name="T36" fmla="*/ 862 w 2604"/>
              <a:gd name="T37" fmla="*/ 1539 h 1546"/>
              <a:gd name="T38" fmla="*/ 907 w 2604"/>
              <a:gd name="T39" fmla="*/ 1521 h 1546"/>
              <a:gd name="T40" fmla="*/ 953 w 2604"/>
              <a:gd name="T41" fmla="*/ 1497 h 1546"/>
              <a:gd name="T42" fmla="*/ 999 w 2604"/>
              <a:gd name="T43" fmla="*/ 1465 h 1546"/>
              <a:gd name="T44" fmla="*/ 1044 w 2604"/>
              <a:gd name="T45" fmla="*/ 1429 h 1546"/>
              <a:gd name="T46" fmla="*/ 1090 w 2604"/>
              <a:gd name="T47" fmla="*/ 1389 h 1546"/>
              <a:gd name="T48" fmla="*/ 1136 w 2604"/>
              <a:gd name="T49" fmla="*/ 1348 h 1546"/>
              <a:gd name="T50" fmla="*/ 1182 w 2604"/>
              <a:gd name="T51" fmla="*/ 1306 h 1546"/>
              <a:gd name="T52" fmla="*/ 1227 w 2604"/>
              <a:gd name="T53" fmla="*/ 1265 h 1546"/>
              <a:gd name="T54" fmla="*/ 1273 w 2604"/>
              <a:gd name="T55" fmla="*/ 1225 h 1546"/>
              <a:gd name="T56" fmla="*/ 1318 w 2604"/>
              <a:gd name="T57" fmla="*/ 1187 h 1546"/>
              <a:gd name="T58" fmla="*/ 1364 w 2604"/>
              <a:gd name="T59" fmla="*/ 1152 h 1546"/>
              <a:gd name="T60" fmla="*/ 1410 w 2604"/>
              <a:gd name="T61" fmla="*/ 1119 h 1546"/>
              <a:gd name="T62" fmla="*/ 1455 w 2604"/>
              <a:gd name="T63" fmla="*/ 1090 h 1546"/>
              <a:gd name="T64" fmla="*/ 1501 w 2604"/>
              <a:gd name="T65" fmla="*/ 1065 h 1546"/>
              <a:gd name="T66" fmla="*/ 1547 w 2604"/>
              <a:gd name="T67" fmla="*/ 1042 h 1546"/>
              <a:gd name="T68" fmla="*/ 1593 w 2604"/>
              <a:gd name="T69" fmla="*/ 1023 h 1546"/>
              <a:gd name="T70" fmla="*/ 1638 w 2604"/>
              <a:gd name="T71" fmla="*/ 1007 h 1546"/>
              <a:gd name="T72" fmla="*/ 1684 w 2604"/>
              <a:gd name="T73" fmla="*/ 994 h 1546"/>
              <a:gd name="T74" fmla="*/ 1729 w 2604"/>
              <a:gd name="T75" fmla="*/ 985 h 1546"/>
              <a:gd name="T76" fmla="*/ 1775 w 2604"/>
              <a:gd name="T77" fmla="*/ 978 h 1546"/>
              <a:gd name="T78" fmla="*/ 1821 w 2604"/>
              <a:gd name="T79" fmla="*/ 973 h 1546"/>
              <a:gd name="T80" fmla="*/ 1867 w 2604"/>
              <a:gd name="T81" fmla="*/ 971 h 1546"/>
              <a:gd name="T82" fmla="*/ 1912 w 2604"/>
              <a:gd name="T83" fmla="*/ 972 h 1546"/>
              <a:gd name="T84" fmla="*/ 1958 w 2604"/>
              <a:gd name="T85" fmla="*/ 974 h 1546"/>
              <a:gd name="T86" fmla="*/ 2004 w 2604"/>
              <a:gd name="T87" fmla="*/ 978 h 1546"/>
              <a:gd name="T88" fmla="*/ 2049 w 2604"/>
              <a:gd name="T89" fmla="*/ 984 h 1546"/>
              <a:gd name="T90" fmla="*/ 2095 w 2604"/>
              <a:gd name="T91" fmla="*/ 992 h 1546"/>
              <a:gd name="T92" fmla="*/ 2141 w 2604"/>
              <a:gd name="T93" fmla="*/ 1002 h 1546"/>
              <a:gd name="T94" fmla="*/ 2187 w 2604"/>
              <a:gd name="T95" fmla="*/ 1012 h 1546"/>
              <a:gd name="T96" fmla="*/ 2232 w 2604"/>
              <a:gd name="T97" fmla="*/ 1024 h 1546"/>
              <a:gd name="T98" fmla="*/ 2278 w 2604"/>
              <a:gd name="T99" fmla="*/ 1038 h 1546"/>
              <a:gd name="T100" fmla="*/ 2323 w 2604"/>
              <a:gd name="T101" fmla="*/ 1052 h 1546"/>
              <a:gd name="T102" fmla="*/ 2369 w 2604"/>
              <a:gd name="T103" fmla="*/ 1068 h 1546"/>
              <a:gd name="T104" fmla="*/ 2415 w 2604"/>
              <a:gd name="T105" fmla="*/ 1084 h 1546"/>
              <a:gd name="T106" fmla="*/ 2461 w 2604"/>
              <a:gd name="T107" fmla="*/ 1100 h 1546"/>
              <a:gd name="T108" fmla="*/ 2506 w 2604"/>
              <a:gd name="T109" fmla="*/ 1118 h 1546"/>
              <a:gd name="T110" fmla="*/ 2552 w 2604"/>
              <a:gd name="T111" fmla="*/ 1137 h 1546"/>
              <a:gd name="T112" fmla="*/ 2598 w 2604"/>
              <a:gd name="T113" fmla="*/ 115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04" h="1546">
                <a:moveTo>
                  <a:pt x="0" y="0"/>
                </a:moveTo>
                <a:lnTo>
                  <a:pt x="7" y="17"/>
                </a:lnTo>
                <a:lnTo>
                  <a:pt x="13" y="34"/>
                </a:lnTo>
                <a:lnTo>
                  <a:pt x="20" y="50"/>
                </a:lnTo>
                <a:lnTo>
                  <a:pt x="26" y="67"/>
                </a:lnTo>
                <a:lnTo>
                  <a:pt x="33" y="84"/>
                </a:lnTo>
                <a:lnTo>
                  <a:pt x="39" y="101"/>
                </a:lnTo>
                <a:lnTo>
                  <a:pt x="46" y="118"/>
                </a:lnTo>
                <a:lnTo>
                  <a:pt x="52" y="135"/>
                </a:lnTo>
                <a:lnTo>
                  <a:pt x="59" y="152"/>
                </a:lnTo>
                <a:lnTo>
                  <a:pt x="66" y="169"/>
                </a:lnTo>
                <a:lnTo>
                  <a:pt x="72" y="186"/>
                </a:lnTo>
                <a:lnTo>
                  <a:pt x="78" y="203"/>
                </a:lnTo>
                <a:lnTo>
                  <a:pt x="85" y="220"/>
                </a:lnTo>
                <a:lnTo>
                  <a:pt x="91" y="237"/>
                </a:lnTo>
                <a:lnTo>
                  <a:pt x="98" y="255"/>
                </a:lnTo>
                <a:lnTo>
                  <a:pt x="105" y="272"/>
                </a:lnTo>
                <a:lnTo>
                  <a:pt x="111" y="289"/>
                </a:lnTo>
                <a:lnTo>
                  <a:pt x="118" y="306"/>
                </a:lnTo>
                <a:lnTo>
                  <a:pt x="124" y="324"/>
                </a:lnTo>
                <a:lnTo>
                  <a:pt x="131" y="341"/>
                </a:lnTo>
                <a:lnTo>
                  <a:pt x="137" y="358"/>
                </a:lnTo>
                <a:lnTo>
                  <a:pt x="144" y="376"/>
                </a:lnTo>
                <a:lnTo>
                  <a:pt x="150" y="394"/>
                </a:lnTo>
                <a:lnTo>
                  <a:pt x="157" y="411"/>
                </a:lnTo>
                <a:lnTo>
                  <a:pt x="163" y="429"/>
                </a:lnTo>
                <a:lnTo>
                  <a:pt x="170" y="446"/>
                </a:lnTo>
                <a:lnTo>
                  <a:pt x="176" y="463"/>
                </a:lnTo>
                <a:lnTo>
                  <a:pt x="183" y="481"/>
                </a:lnTo>
                <a:lnTo>
                  <a:pt x="189" y="499"/>
                </a:lnTo>
                <a:lnTo>
                  <a:pt x="196" y="516"/>
                </a:lnTo>
                <a:lnTo>
                  <a:pt x="202" y="533"/>
                </a:lnTo>
                <a:lnTo>
                  <a:pt x="209" y="551"/>
                </a:lnTo>
                <a:lnTo>
                  <a:pt x="216" y="568"/>
                </a:lnTo>
                <a:lnTo>
                  <a:pt x="222" y="586"/>
                </a:lnTo>
                <a:lnTo>
                  <a:pt x="229" y="603"/>
                </a:lnTo>
                <a:lnTo>
                  <a:pt x="235" y="621"/>
                </a:lnTo>
                <a:lnTo>
                  <a:pt x="241" y="638"/>
                </a:lnTo>
                <a:lnTo>
                  <a:pt x="248" y="655"/>
                </a:lnTo>
                <a:lnTo>
                  <a:pt x="255" y="673"/>
                </a:lnTo>
                <a:lnTo>
                  <a:pt x="261" y="690"/>
                </a:lnTo>
                <a:lnTo>
                  <a:pt x="268" y="707"/>
                </a:lnTo>
                <a:lnTo>
                  <a:pt x="274" y="724"/>
                </a:lnTo>
                <a:lnTo>
                  <a:pt x="281" y="741"/>
                </a:lnTo>
                <a:lnTo>
                  <a:pt x="287" y="758"/>
                </a:lnTo>
                <a:lnTo>
                  <a:pt x="294" y="775"/>
                </a:lnTo>
                <a:lnTo>
                  <a:pt x="300" y="792"/>
                </a:lnTo>
                <a:lnTo>
                  <a:pt x="307" y="809"/>
                </a:lnTo>
                <a:lnTo>
                  <a:pt x="313" y="826"/>
                </a:lnTo>
                <a:lnTo>
                  <a:pt x="320" y="843"/>
                </a:lnTo>
                <a:lnTo>
                  <a:pt x="327" y="859"/>
                </a:lnTo>
                <a:lnTo>
                  <a:pt x="333" y="876"/>
                </a:lnTo>
                <a:lnTo>
                  <a:pt x="339" y="892"/>
                </a:lnTo>
                <a:lnTo>
                  <a:pt x="346" y="909"/>
                </a:lnTo>
                <a:lnTo>
                  <a:pt x="352" y="924"/>
                </a:lnTo>
                <a:lnTo>
                  <a:pt x="359" y="940"/>
                </a:lnTo>
                <a:lnTo>
                  <a:pt x="366" y="957"/>
                </a:lnTo>
                <a:lnTo>
                  <a:pt x="372" y="972"/>
                </a:lnTo>
                <a:lnTo>
                  <a:pt x="379" y="988"/>
                </a:lnTo>
                <a:lnTo>
                  <a:pt x="385" y="1003"/>
                </a:lnTo>
                <a:lnTo>
                  <a:pt x="392" y="1019"/>
                </a:lnTo>
                <a:lnTo>
                  <a:pt x="398" y="1035"/>
                </a:lnTo>
                <a:lnTo>
                  <a:pt x="405" y="1050"/>
                </a:lnTo>
                <a:lnTo>
                  <a:pt x="411" y="1064"/>
                </a:lnTo>
                <a:lnTo>
                  <a:pt x="418" y="1080"/>
                </a:lnTo>
                <a:lnTo>
                  <a:pt x="424" y="1094"/>
                </a:lnTo>
                <a:lnTo>
                  <a:pt x="431" y="1108"/>
                </a:lnTo>
                <a:lnTo>
                  <a:pt x="438" y="1123"/>
                </a:lnTo>
                <a:lnTo>
                  <a:pt x="444" y="1137"/>
                </a:lnTo>
                <a:lnTo>
                  <a:pt x="450" y="1151"/>
                </a:lnTo>
                <a:lnTo>
                  <a:pt x="457" y="1165"/>
                </a:lnTo>
                <a:lnTo>
                  <a:pt x="463" y="1178"/>
                </a:lnTo>
                <a:lnTo>
                  <a:pt x="470" y="1192"/>
                </a:lnTo>
                <a:lnTo>
                  <a:pt x="477" y="1205"/>
                </a:lnTo>
                <a:lnTo>
                  <a:pt x="483" y="1218"/>
                </a:lnTo>
                <a:lnTo>
                  <a:pt x="490" y="1231"/>
                </a:lnTo>
                <a:lnTo>
                  <a:pt x="496" y="1243"/>
                </a:lnTo>
                <a:lnTo>
                  <a:pt x="503" y="1256"/>
                </a:lnTo>
                <a:lnTo>
                  <a:pt x="509" y="1268"/>
                </a:lnTo>
                <a:lnTo>
                  <a:pt x="516" y="1280"/>
                </a:lnTo>
                <a:lnTo>
                  <a:pt x="522" y="1291"/>
                </a:lnTo>
                <a:lnTo>
                  <a:pt x="529" y="1303"/>
                </a:lnTo>
                <a:lnTo>
                  <a:pt x="535" y="1314"/>
                </a:lnTo>
                <a:lnTo>
                  <a:pt x="542" y="1325"/>
                </a:lnTo>
                <a:lnTo>
                  <a:pt x="548" y="1336"/>
                </a:lnTo>
                <a:lnTo>
                  <a:pt x="555" y="1346"/>
                </a:lnTo>
                <a:lnTo>
                  <a:pt x="561" y="1356"/>
                </a:lnTo>
                <a:lnTo>
                  <a:pt x="568" y="1366"/>
                </a:lnTo>
                <a:lnTo>
                  <a:pt x="574" y="1376"/>
                </a:lnTo>
                <a:lnTo>
                  <a:pt x="581" y="1386"/>
                </a:lnTo>
                <a:lnTo>
                  <a:pt x="588" y="1395"/>
                </a:lnTo>
                <a:lnTo>
                  <a:pt x="594" y="1404"/>
                </a:lnTo>
                <a:lnTo>
                  <a:pt x="601" y="1412"/>
                </a:lnTo>
                <a:lnTo>
                  <a:pt x="607" y="1421"/>
                </a:lnTo>
                <a:lnTo>
                  <a:pt x="613" y="1429"/>
                </a:lnTo>
                <a:lnTo>
                  <a:pt x="620" y="1437"/>
                </a:lnTo>
                <a:lnTo>
                  <a:pt x="627" y="1444"/>
                </a:lnTo>
                <a:lnTo>
                  <a:pt x="633" y="1452"/>
                </a:lnTo>
                <a:lnTo>
                  <a:pt x="640" y="1458"/>
                </a:lnTo>
                <a:lnTo>
                  <a:pt x="646" y="1465"/>
                </a:lnTo>
                <a:lnTo>
                  <a:pt x="653" y="1471"/>
                </a:lnTo>
                <a:lnTo>
                  <a:pt x="659" y="1478"/>
                </a:lnTo>
                <a:lnTo>
                  <a:pt x="666" y="1484"/>
                </a:lnTo>
                <a:lnTo>
                  <a:pt x="672" y="1489"/>
                </a:lnTo>
                <a:lnTo>
                  <a:pt x="679" y="1495"/>
                </a:lnTo>
                <a:lnTo>
                  <a:pt x="685" y="1500"/>
                </a:lnTo>
                <a:lnTo>
                  <a:pt x="692" y="1505"/>
                </a:lnTo>
                <a:lnTo>
                  <a:pt x="699" y="1509"/>
                </a:lnTo>
                <a:lnTo>
                  <a:pt x="705" y="1513"/>
                </a:lnTo>
                <a:lnTo>
                  <a:pt x="711" y="1517"/>
                </a:lnTo>
                <a:lnTo>
                  <a:pt x="718" y="1521"/>
                </a:lnTo>
                <a:lnTo>
                  <a:pt x="724" y="1524"/>
                </a:lnTo>
                <a:lnTo>
                  <a:pt x="731" y="1528"/>
                </a:lnTo>
                <a:lnTo>
                  <a:pt x="738" y="1530"/>
                </a:lnTo>
                <a:lnTo>
                  <a:pt x="744" y="1533"/>
                </a:lnTo>
                <a:lnTo>
                  <a:pt x="751" y="1536"/>
                </a:lnTo>
                <a:lnTo>
                  <a:pt x="757" y="1538"/>
                </a:lnTo>
                <a:lnTo>
                  <a:pt x="764" y="1540"/>
                </a:lnTo>
                <a:lnTo>
                  <a:pt x="770" y="1541"/>
                </a:lnTo>
                <a:lnTo>
                  <a:pt x="777" y="1543"/>
                </a:lnTo>
                <a:lnTo>
                  <a:pt x="783" y="1544"/>
                </a:lnTo>
                <a:lnTo>
                  <a:pt x="790" y="1545"/>
                </a:lnTo>
                <a:lnTo>
                  <a:pt x="796" y="1545"/>
                </a:lnTo>
                <a:lnTo>
                  <a:pt x="803" y="1545"/>
                </a:lnTo>
                <a:lnTo>
                  <a:pt x="810" y="1546"/>
                </a:lnTo>
                <a:lnTo>
                  <a:pt x="816" y="1545"/>
                </a:lnTo>
                <a:lnTo>
                  <a:pt x="822" y="1545"/>
                </a:lnTo>
                <a:lnTo>
                  <a:pt x="829" y="1545"/>
                </a:lnTo>
                <a:lnTo>
                  <a:pt x="835" y="1544"/>
                </a:lnTo>
                <a:lnTo>
                  <a:pt x="842" y="1543"/>
                </a:lnTo>
                <a:lnTo>
                  <a:pt x="849" y="1542"/>
                </a:lnTo>
                <a:lnTo>
                  <a:pt x="855" y="1540"/>
                </a:lnTo>
                <a:lnTo>
                  <a:pt x="862" y="1539"/>
                </a:lnTo>
                <a:lnTo>
                  <a:pt x="868" y="1537"/>
                </a:lnTo>
                <a:lnTo>
                  <a:pt x="875" y="1534"/>
                </a:lnTo>
                <a:lnTo>
                  <a:pt x="881" y="1533"/>
                </a:lnTo>
                <a:lnTo>
                  <a:pt x="888" y="1530"/>
                </a:lnTo>
                <a:lnTo>
                  <a:pt x="894" y="1527"/>
                </a:lnTo>
                <a:lnTo>
                  <a:pt x="901" y="1524"/>
                </a:lnTo>
                <a:lnTo>
                  <a:pt x="907" y="1521"/>
                </a:lnTo>
                <a:lnTo>
                  <a:pt x="914" y="1518"/>
                </a:lnTo>
                <a:lnTo>
                  <a:pt x="920" y="1515"/>
                </a:lnTo>
                <a:lnTo>
                  <a:pt x="927" y="1512"/>
                </a:lnTo>
                <a:lnTo>
                  <a:pt x="933" y="1508"/>
                </a:lnTo>
                <a:lnTo>
                  <a:pt x="940" y="1504"/>
                </a:lnTo>
                <a:lnTo>
                  <a:pt x="946" y="1501"/>
                </a:lnTo>
                <a:lnTo>
                  <a:pt x="953" y="1497"/>
                </a:lnTo>
                <a:lnTo>
                  <a:pt x="960" y="1492"/>
                </a:lnTo>
                <a:lnTo>
                  <a:pt x="966" y="1488"/>
                </a:lnTo>
                <a:lnTo>
                  <a:pt x="973" y="1484"/>
                </a:lnTo>
                <a:lnTo>
                  <a:pt x="979" y="1479"/>
                </a:lnTo>
                <a:lnTo>
                  <a:pt x="985" y="1475"/>
                </a:lnTo>
                <a:lnTo>
                  <a:pt x="992" y="1470"/>
                </a:lnTo>
                <a:lnTo>
                  <a:pt x="999" y="1465"/>
                </a:lnTo>
                <a:lnTo>
                  <a:pt x="1005" y="1460"/>
                </a:lnTo>
                <a:lnTo>
                  <a:pt x="1012" y="1455"/>
                </a:lnTo>
                <a:lnTo>
                  <a:pt x="1018" y="1450"/>
                </a:lnTo>
                <a:lnTo>
                  <a:pt x="1025" y="1445"/>
                </a:lnTo>
                <a:lnTo>
                  <a:pt x="1031" y="1440"/>
                </a:lnTo>
                <a:lnTo>
                  <a:pt x="1038" y="1434"/>
                </a:lnTo>
                <a:lnTo>
                  <a:pt x="1044" y="1429"/>
                </a:lnTo>
                <a:lnTo>
                  <a:pt x="1051" y="1423"/>
                </a:lnTo>
                <a:lnTo>
                  <a:pt x="1057" y="1418"/>
                </a:lnTo>
                <a:lnTo>
                  <a:pt x="1064" y="1412"/>
                </a:lnTo>
                <a:lnTo>
                  <a:pt x="1071" y="1406"/>
                </a:lnTo>
                <a:lnTo>
                  <a:pt x="1077" y="1401"/>
                </a:lnTo>
                <a:lnTo>
                  <a:pt x="1083" y="1395"/>
                </a:lnTo>
                <a:lnTo>
                  <a:pt x="1090" y="1389"/>
                </a:lnTo>
                <a:lnTo>
                  <a:pt x="1096" y="1383"/>
                </a:lnTo>
                <a:lnTo>
                  <a:pt x="1103" y="1377"/>
                </a:lnTo>
                <a:lnTo>
                  <a:pt x="1110" y="1372"/>
                </a:lnTo>
                <a:lnTo>
                  <a:pt x="1116" y="1366"/>
                </a:lnTo>
                <a:lnTo>
                  <a:pt x="1123" y="1360"/>
                </a:lnTo>
                <a:lnTo>
                  <a:pt x="1129" y="1354"/>
                </a:lnTo>
                <a:lnTo>
                  <a:pt x="1136" y="1348"/>
                </a:lnTo>
                <a:lnTo>
                  <a:pt x="1142" y="1342"/>
                </a:lnTo>
                <a:lnTo>
                  <a:pt x="1149" y="1336"/>
                </a:lnTo>
                <a:lnTo>
                  <a:pt x="1155" y="1330"/>
                </a:lnTo>
                <a:lnTo>
                  <a:pt x="1162" y="1324"/>
                </a:lnTo>
                <a:lnTo>
                  <a:pt x="1168" y="1318"/>
                </a:lnTo>
                <a:lnTo>
                  <a:pt x="1175" y="1312"/>
                </a:lnTo>
                <a:lnTo>
                  <a:pt x="1182" y="1306"/>
                </a:lnTo>
                <a:lnTo>
                  <a:pt x="1188" y="1300"/>
                </a:lnTo>
                <a:lnTo>
                  <a:pt x="1194" y="1294"/>
                </a:lnTo>
                <a:lnTo>
                  <a:pt x="1201" y="1288"/>
                </a:lnTo>
                <a:lnTo>
                  <a:pt x="1207" y="1282"/>
                </a:lnTo>
                <a:lnTo>
                  <a:pt x="1214" y="1276"/>
                </a:lnTo>
                <a:lnTo>
                  <a:pt x="1221" y="1270"/>
                </a:lnTo>
                <a:lnTo>
                  <a:pt x="1227" y="1265"/>
                </a:lnTo>
                <a:lnTo>
                  <a:pt x="1234" y="1259"/>
                </a:lnTo>
                <a:lnTo>
                  <a:pt x="1240" y="1253"/>
                </a:lnTo>
                <a:lnTo>
                  <a:pt x="1247" y="1248"/>
                </a:lnTo>
                <a:lnTo>
                  <a:pt x="1253" y="1242"/>
                </a:lnTo>
                <a:lnTo>
                  <a:pt x="1260" y="1236"/>
                </a:lnTo>
                <a:lnTo>
                  <a:pt x="1266" y="1230"/>
                </a:lnTo>
                <a:lnTo>
                  <a:pt x="1273" y="1225"/>
                </a:lnTo>
                <a:lnTo>
                  <a:pt x="1279" y="1219"/>
                </a:lnTo>
                <a:lnTo>
                  <a:pt x="1286" y="1214"/>
                </a:lnTo>
                <a:lnTo>
                  <a:pt x="1292" y="1208"/>
                </a:lnTo>
                <a:lnTo>
                  <a:pt x="1299" y="1203"/>
                </a:lnTo>
                <a:lnTo>
                  <a:pt x="1305" y="1198"/>
                </a:lnTo>
                <a:lnTo>
                  <a:pt x="1312" y="1192"/>
                </a:lnTo>
                <a:lnTo>
                  <a:pt x="1318" y="1187"/>
                </a:lnTo>
                <a:lnTo>
                  <a:pt x="1325" y="1182"/>
                </a:lnTo>
                <a:lnTo>
                  <a:pt x="1332" y="1177"/>
                </a:lnTo>
                <a:lnTo>
                  <a:pt x="1338" y="1171"/>
                </a:lnTo>
                <a:lnTo>
                  <a:pt x="1345" y="1167"/>
                </a:lnTo>
                <a:lnTo>
                  <a:pt x="1351" y="1162"/>
                </a:lnTo>
                <a:lnTo>
                  <a:pt x="1357" y="1157"/>
                </a:lnTo>
                <a:lnTo>
                  <a:pt x="1364" y="1152"/>
                </a:lnTo>
                <a:lnTo>
                  <a:pt x="1371" y="1147"/>
                </a:lnTo>
                <a:lnTo>
                  <a:pt x="1377" y="1143"/>
                </a:lnTo>
                <a:lnTo>
                  <a:pt x="1384" y="1138"/>
                </a:lnTo>
                <a:lnTo>
                  <a:pt x="1390" y="1133"/>
                </a:lnTo>
                <a:lnTo>
                  <a:pt x="1397" y="1129"/>
                </a:lnTo>
                <a:lnTo>
                  <a:pt x="1403" y="1124"/>
                </a:lnTo>
                <a:lnTo>
                  <a:pt x="1410" y="1119"/>
                </a:lnTo>
                <a:lnTo>
                  <a:pt x="1416" y="1115"/>
                </a:lnTo>
                <a:lnTo>
                  <a:pt x="1423" y="1111"/>
                </a:lnTo>
                <a:lnTo>
                  <a:pt x="1429" y="1107"/>
                </a:lnTo>
                <a:lnTo>
                  <a:pt x="1436" y="1102"/>
                </a:lnTo>
                <a:lnTo>
                  <a:pt x="1443" y="1099"/>
                </a:lnTo>
                <a:lnTo>
                  <a:pt x="1449" y="1095"/>
                </a:lnTo>
                <a:lnTo>
                  <a:pt x="1455" y="1090"/>
                </a:lnTo>
                <a:lnTo>
                  <a:pt x="1462" y="1087"/>
                </a:lnTo>
                <a:lnTo>
                  <a:pt x="1468" y="1083"/>
                </a:lnTo>
                <a:lnTo>
                  <a:pt x="1475" y="1079"/>
                </a:lnTo>
                <a:lnTo>
                  <a:pt x="1482" y="1075"/>
                </a:lnTo>
                <a:lnTo>
                  <a:pt x="1488" y="1072"/>
                </a:lnTo>
                <a:lnTo>
                  <a:pt x="1495" y="1068"/>
                </a:lnTo>
                <a:lnTo>
                  <a:pt x="1501" y="1065"/>
                </a:lnTo>
                <a:lnTo>
                  <a:pt x="1508" y="1061"/>
                </a:lnTo>
                <a:lnTo>
                  <a:pt x="1514" y="1058"/>
                </a:lnTo>
                <a:lnTo>
                  <a:pt x="1521" y="1055"/>
                </a:lnTo>
                <a:lnTo>
                  <a:pt x="1527" y="1051"/>
                </a:lnTo>
                <a:lnTo>
                  <a:pt x="1534" y="1048"/>
                </a:lnTo>
                <a:lnTo>
                  <a:pt x="1540" y="1045"/>
                </a:lnTo>
                <a:lnTo>
                  <a:pt x="1547" y="1042"/>
                </a:lnTo>
                <a:lnTo>
                  <a:pt x="1554" y="1039"/>
                </a:lnTo>
                <a:lnTo>
                  <a:pt x="1560" y="1036"/>
                </a:lnTo>
                <a:lnTo>
                  <a:pt x="1566" y="1034"/>
                </a:lnTo>
                <a:lnTo>
                  <a:pt x="1573" y="1031"/>
                </a:lnTo>
                <a:lnTo>
                  <a:pt x="1579" y="1029"/>
                </a:lnTo>
                <a:lnTo>
                  <a:pt x="1586" y="1026"/>
                </a:lnTo>
                <a:lnTo>
                  <a:pt x="1593" y="1023"/>
                </a:lnTo>
                <a:lnTo>
                  <a:pt x="1599" y="1021"/>
                </a:lnTo>
                <a:lnTo>
                  <a:pt x="1606" y="1018"/>
                </a:lnTo>
                <a:lnTo>
                  <a:pt x="1612" y="1016"/>
                </a:lnTo>
                <a:lnTo>
                  <a:pt x="1619" y="1014"/>
                </a:lnTo>
                <a:lnTo>
                  <a:pt x="1625" y="1012"/>
                </a:lnTo>
                <a:lnTo>
                  <a:pt x="1632" y="1009"/>
                </a:lnTo>
                <a:lnTo>
                  <a:pt x="1638" y="1007"/>
                </a:lnTo>
                <a:lnTo>
                  <a:pt x="1645" y="1005"/>
                </a:lnTo>
                <a:lnTo>
                  <a:pt x="1651" y="1003"/>
                </a:lnTo>
                <a:lnTo>
                  <a:pt x="1658" y="1001"/>
                </a:lnTo>
                <a:lnTo>
                  <a:pt x="1664" y="999"/>
                </a:lnTo>
                <a:lnTo>
                  <a:pt x="1671" y="998"/>
                </a:lnTo>
                <a:lnTo>
                  <a:pt x="1677" y="996"/>
                </a:lnTo>
                <a:lnTo>
                  <a:pt x="1684" y="994"/>
                </a:lnTo>
                <a:lnTo>
                  <a:pt x="1690" y="993"/>
                </a:lnTo>
                <a:lnTo>
                  <a:pt x="1697" y="991"/>
                </a:lnTo>
                <a:lnTo>
                  <a:pt x="1704" y="990"/>
                </a:lnTo>
                <a:lnTo>
                  <a:pt x="1710" y="988"/>
                </a:lnTo>
                <a:lnTo>
                  <a:pt x="1717" y="987"/>
                </a:lnTo>
                <a:lnTo>
                  <a:pt x="1723" y="986"/>
                </a:lnTo>
                <a:lnTo>
                  <a:pt x="1729" y="985"/>
                </a:lnTo>
                <a:lnTo>
                  <a:pt x="1736" y="983"/>
                </a:lnTo>
                <a:lnTo>
                  <a:pt x="1743" y="982"/>
                </a:lnTo>
                <a:lnTo>
                  <a:pt x="1749" y="981"/>
                </a:lnTo>
                <a:lnTo>
                  <a:pt x="1756" y="980"/>
                </a:lnTo>
                <a:lnTo>
                  <a:pt x="1762" y="979"/>
                </a:lnTo>
                <a:lnTo>
                  <a:pt x="1769" y="978"/>
                </a:lnTo>
                <a:lnTo>
                  <a:pt x="1775" y="978"/>
                </a:lnTo>
                <a:lnTo>
                  <a:pt x="1782" y="977"/>
                </a:lnTo>
                <a:lnTo>
                  <a:pt x="1788" y="976"/>
                </a:lnTo>
                <a:lnTo>
                  <a:pt x="1795" y="975"/>
                </a:lnTo>
                <a:lnTo>
                  <a:pt x="1801" y="975"/>
                </a:lnTo>
                <a:lnTo>
                  <a:pt x="1808" y="974"/>
                </a:lnTo>
                <a:lnTo>
                  <a:pt x="1815" y="973"/>
                </a:lnTo>
                <a:lnTo>
                  <a:pt x="1821" y="973"/>
                </a:lnTo>
                <a:lnTo>
                  <a:pt x="1827" y="973"/>
                </a:lnTo>
                <a:lnTo>
                  <a:pt x="1834" y="972"/>
                </a:lnTo>
                <a:lnTo>
                  <a:pt x="1840" y="972"/>
                </a:lnTo>
                <a:lnTo>
                  <a:pt x="1847" y="972"/>
                </a:lnTo>
                <a:lnTo>
                  <a:pt x="1854" y="972"/>
                </a:lnTo>
                <a:lnTo>
                  <a:pt x="1860" y="971"/>
                </a:lnTo>
                <a:lnTo>
                  <a:pt x="1867" y="971"/>
                </a:lnTo>
                <a:lnTo>
                  <a:pt x="1873" y="971"/>
                </a:lnTo>
                <a:lnTo>
                  <a:pt x="1880" y="971"/>
                </a:lnTo>
                <a:lnTo>
                  <a:pt x="1886" y="971"/>
                </a:lnTo>
                <a:lnTo>
                  <a:pt x="1893" y="971"/>
                </a:lnTo>
                <a:lnTo>
                  <a:pt x="1899" y="971"/>
                </a:lnTo>
                <a:lnTo>
                  <a:pt x="1906" y="971"/>
                </a:lnTo>
                <a:lnTo>
                  <a:pt x="1912" y="972"/>
                </a:lnTo>
                <a:lnTo>
                  <a:pt x="1919" y="972"/>
                </a:lnTo>
                <a:lnTo>
                  <a:pt x="1926" y="972"/>
                </a:lnTo>
                <a:lnTo>
                  <a:pt x="1932" y="972"/>
                </a:lnTo>
                <a:lnTo>
                  <a:pt x="1938" y="973"/>
                </a:lnTo>
                <a:lnTo>
                  <a:pt x="1945" y="973"/>
                </a:lnTo>
                <a:lnTo>
                  <a:pt x="1951" y="973"/>
                </a:lnTo>
                <a:lnTo>
                  <a:pt x="1958" y="974"/>
                </a:lnTo>
                <a:lnTo>
                  <a:pt x="1965" y="974"/>
                </a:lnTo>
                <a:lnTo>
                  <a:pt x="1971" y="975"/>
                </a:lnTo>
                <a:lnTo>
                  <a:pt x="1978" y="975"/>
                </a:lnTo>
                <a:lnTo>
                  <a:pt x="1984" y="976"/>
                </a:lnTo>
                <a:lnTo>
                  <a:pt x="1991" y="977"/>
                </a:lnTo>
                <a:lnTo>
                  <a:pt x="1997" y="978"/>
                </a:lnTo>
                <a:lnTo>
                  <a:pt x="2004" y="978"/>
                </a:lnTo>
                <a:lnTo>
                  <a:pt x="2010" y="979"/>
                </a:lnTo>
                <a:lnTo>
                  <a:pt x="2017" y="980"/>
                </a:lnTo>
                <a:lnTo>
                  <a:pt x="2023" y="981"/>
                </a:lnTo>
                <a:lnTo>
                  <a:pt x="2030" y="981"/>
                </a:lnTo>
                <a:lnTo>
                  <a:pt x="2036" y="982"/>
                </a:lnTo>
                <a:lnTo>
                  <a:pt x="2043" y="983"/>
                </a:lnTo>
                <a:lnTo>
                  <a:pt x="2049" y="984"/>
                </a:lnTo>
                <a:lnTo>
                  <a:pt x="2056" y="985"/>
                </a:lnTo>
                <a:lnTo>
                  <a:pt x="2062" y="987"/>
                </a:lnTo>
                <a:lnTo>
                  <a:pt x="2069" y="987"/>
                </a:lnTo>
                <a:lnTo>
                  <a:pt x="2076" y="988"/>
                </a:lnTo>
                <a:lnTo>
                  <a:pt x="2082" y="990"/>
                </a:lnTo>
                <a:lnTo>
                  <a:pt x="2089" y="991"/>
                </a:lnTo>
                <a:lnTo>
                  <a:pt x="2095" y="992"/>
                </a:lnTo>
                <a:lnTo>
                  <a:pt x="2101" y="993"/>
                </a:lnTo>
                <a:lnTo>
                  <a:pt x="2108" y="995"/>
                </a:lnTo>
                <a:lnTo>
                  <a:pt x="2115" y="996"/>
                </a:lnTo>
                <a:lnTo>
                  <a:pt x="2121" y="997"/>
                </a:lnTo>
                <a:lnTo>
                  <a:pt x="2128" y="999"/>
                </a:lnTo>
                <a:lnTo>
                  <a:pt x="2134" y="1000"/>
                </a:lnTo>
                <a:lnTo>
                  <a:pt x="2141" y="1002"/>
                </a:lnTo>
                <a:lnTo>
                  <a:pt x="2147" y="1003"/>
                </a:lnTo>
                <a:lnTo>
                  <a:pt x="2154" y="1005"/>
                </a:lnTo>
                <a:lnTo>
                  <a:pt x="2160" y="1006"/>
                </a:lnTo>
                <a:lnTo>
                  <a:pt x="2167" y="1008"/>
                </a:lnTo>
                <a:lnTo>
                  <a:pt x="2173" y="1009"/>
                </a:lnTo>
                <a:lnTo>
                  <a:pt x="2180" y="1011"/>
                </a:lnTo>
                <a:lnTo>
                  <a:pt x="2187" y="1012"/>
                </a:lnTo>
                <a:lnTo>
                  <a:pt x="2193" y="1014"/>
                </a:lnTo>
                <a:lnTo>
                  <a:pt x="2199" y="1016"/>
                </a:lnTo>
                <a:lnTo>
                  <a:pt x="2206" y="1018"/>
                </a:lnTo>
                <a:lnTo>
                  <a:pt x="2212" y="1019"/>
                </a:lnTo>
                <a:lnTo>
                  <a:pt x="2219" y="1021"/>
                </a:lnTo>
                <a:lnTo>
                  <a:pt x="2226" y="1023"/>
                </a:lnTo>
                <a:lnTo>
                  <a:pt x="2232" y="1024"/>
                </a:lnTo>
                <a:lnTo>
                  <a:pt x="2239" y="1026"/>
                </a:lnTo>
                <a:lnTo>
                  <a:pt x="2245" y="1028"/>
                </a:lnTo>
                <a:lnTo>
                  <a:pt x="2252" y="1030"/>
                </a:lnTo>
                <a:lnTo>
                  <a:pt x="2258" y="1032"/>
                </a:lnTo>
                <a:lnTo>
                  <a:pt x="2265" y="1034"/>
                </a:lnTo>
                <a:lnTo>
                  <a:pt x="2271" y="1036"/>
                </a:lnTo>
                <a:lnTo>
                  <a:pt x="2278" y="1038"/>
                </a:lnTo>
                <a:lnTo>
                  <a:pt x="2284" y="1040"/>
                </a:lnTo>
                <a:lnTo>
                  <a:pt x="2291" y="1042"/>
                </a:lnTo>
                <a:lnTo>
                  <a:pt x="2298" y="1044"/>
                </a:lnTo>
                <a:lnTo>
                  <a:pt x="2304" y="1046"/>
                </a:lnTo>
                <a:lnTo>
                  <a:pt x="2310" y="1048"/>
                </a:lnTo>
                <a:lnTo>
                  <a:pt x="2317" y="1050"/>
                </a:lnTo>
                <a:lnTo>
                  <a:pt x="2323" y="1052"/>
                </a:lnTo>
                <a:lnTo>
                  <a:pt x="2330" y="1054"/>
                </a:lnTo>
                <a:lnTo>
                  <a:pt x="2337" y="1056"/>
                </a:lnTo>
                <a:lnTo>
                  <a:pt x="2343" y="1058"/>
                </a:lnTo>
                <a:lnTo>
                  <a:pt x="2350" y="1060"/>
                </a:lnTo>
                <a:lnTo>
                  <a:pt x="2356" y="1063"/>
                </a:lnTo>
                <a:lnTo>
                  <a:pt x="2363" y="1065"/>
                </a:lnTo>
                <a:lnTo>
                  <a:pt x="2369" y="1068"/>
                </a:lnTo>
                <a:lnTo>
                  <a:pt x="2376" y="1070"/>
                </a:lnTo>
                <a:lnTo>
                  <a:pt x="2382" y="1072"/>
                </a:lnTo>
                <a:lnTo>
                  <a:pt x="2389" y="1074"/>
                </a:lnTo>
                <a:lnTo>
                  <a:pt x="2395" y="1077"/>
                </a:lnTo>
                <a:lnTo>
                  <a:pt x="2402" y="1079"/>
                </a:lnTo>
                <a:lnTo>
                  <a:pt x="2408" y="1081"/>
                </a:lnTo>
                <a:lnTo>
                  <a:pt x="2415" y="1084"/>
                </a:lnTo>
                <a:lnTo>
                  <a:pt x="2421" y="1086"/>
                </a:lnTo>
                <a:lnTo>
                  <a:pt x="2428" y="1088"/>
                </a:lnTo>
                <a:lnTo>
                  <a:pt x="2434" y="1091"/>
                </a:lnTo>
                <a:lnTo>
                  <a:pt x="2441" y="1093"/>
                </a:lnTo>
                <a:lnTo>
                  <a:pt x="2448" y="1095"/>
                </a:lnTo>
                <a:lnTo>
                  <a:pt x="2454" y="1098"/>
                </a:lnTo>
                <a:lnTo>
                  <a:pt x="2461" y="1100"/>
                </a:lnTo>
                <a:lnTo>
                  <a:pt x="2467" y="1103"/>
                </a:lnTo>
                <a:lnTo>
                  <a:pt x="2473" y="1105"/>
                </a:lnTo>
                <a:lnTo>
                  <a:pt x="2480" y="1108"/>
                </a:lnTo>
                <a:lnTo>
                  <a:pt x="2487" y="1110"/>
                </a:lnTo>
                <a:lnTo>
                  <a:pt x="2493" y="1113"/>
                </a:lnTo>
                <a:lnTo>
                  <a:pt x="2500" y="1115"/>
                </a:lnTo>
                <a:lnTo>
                  <a:pt x="2506" y="1118"/>
                </a:lnTo>
                <a:lnTo>
                  <a:pt x="2513" y="1120"/>
                </a:lnTo>
                <a:lnTo>
                  <a:pt x="2519" y="1123"/>
                </a:lnTo>
                <a:lnTo>
                  <a:pt x="2526" y="1126"/>
                </a:lnTo>
                <a:lnTo>
                  <a:pt x="2532" y="1129"/>
                </a:lnTo>
                <a:lnTo>
                  <a:pt x="2539" y="1131"/>
                </a:lnTo>
                <a:lnTo>
                  <a:pt x="2545" y="1134"/>
                </a:lnTo>
                <a:lnTo>
                  <a:pt x="2552" y="1137"/>
                </a:lnTo>
                <a:lnTo>
                  <a:pt x="2559" y="1139"/>
                </a:lnTo>
                <a:lnTo>
                  <a:pt x="2565" y="1142"/>
                </a:lnTo>
                <a:lnTo>
                  <a:pt x="2571" y="1144"/>
                </a:lnTo>
                <a:lnTo>
                  <a:pt x="2578" y="1147"/>
                </a:lnTo>
                <a:lnTo>
                  <a:pt x="2584" y="1150"/>
                </a:lnTo>
                <a:lnTo>
                  <a:pt x="2591" y="1152"/>
                </a:lnTo>
                <a:lnTo>
                  <a:pt x="2598" y="1155"/>
                </a:lnTo>
                <a:lnTo>
                  <a:pt x="2604" y="1158"/>
                </a:lnTo>
              </a:path>
            </a:pathLst>
          </a:custGeom>
          <a:noFill/>
          <a:ln w="57150" cap="flat">
            <a:solidFill>
              <a:srgbClr val="216D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3" name="Freeform 63"/>
          <p:cNvSpPr>
            <a:spLocks/>
          </p:cNvSpPr>
          <p:nvPr/>
        </p:nvSpPr>
        <p:spPr bwMode="auto">
          <a:xfrm>
            <a:off x="2161939" y="486201"/>
            <a:ext cx="4133853" cy="2386016"/>
          </a:xfrm>
          <a:custGeom>
            <a:avLst/>
            <a:gdLst>
              <a:gd name="T0" fmla="*/ 39 w 2604"/>
              <a:gd name="T1" fmla="*/ 67 h 1503"/>
              <a:gd name="T2" fmla="*/ 85 w 2604"/>
              <a:gd name="T3" fmla="*/ 146 h 1503"/>
              <a:gd name="T4" fmla="*/ 131 w 2604"/>
              <a:gd name="T5" fmla="*/ 225 h 1503"/>
              <a:gd name="T6" fmla="*/ 176 w 2604"/>
              <a:gd name="T7" fmla="*/ 303 h 1503"/>
              <a:gd name="T8" fmla="*/ 222 w 2604"/>
              <a:gd name="T9" fmla="*/ 380 h 1503"/>
              <a:gd name="T10" fmla="*/ 268 w 2604"/>
              <a:gd name="T11" fmla="*/ 456 h 1503"/>
              <a:gd name="T12" fmla="*/ 313 w 2604"/>
              <a:gd name="T13" fmla="*/ 530 h 1503"/>
              <a:gd name="T14" fmla="*/ 359 w 2604"/>
              <a:gd name="T15" fmla="*/ 601 h 1503"/>
              <a:gd name="T16" fmla="*/ 405 w 2604"/>
              <a:gd name="T17" fmla="*/ 669 h 1503"/>
              <a:gd name="T18" fmla="*/ 450 w 2604"/>
              <a:gd name="T19" fmla="*/ 734 h 1503"/>
              <a:gd name="T20" fmla="*/ 496 w 2604"/>
              <a:gd name="T21" fmla="*/ 794 h 1503"/>
              <a:gd name="T22" fmla="*/ 542 w 2604"/>
              <a:gd name="T23" fmla="*/ 850 h 1503"/>
              <a:gd name="T24" fmla="*/ 588 w 2604"/>
              <a:gd name="T25" fmla="*/ 902 h 1503"/>
              <a:gd name="T26" fmla="*/ 633 w 2604"/>
              <a:gd name="T27" fmla="*/ 949 h 1503"/>
              <a:gd name="T28" fmla="*/ 679 w 2604"/>
              <a:gd name="T29" fmla="*/ 990 h 1503"/>
              <a:gd name="T30" fmla="*/ 724 w 2604"/>
              <a:gd name="T31" fmla="*/ 1026 h 1503"/>
              <a:gd name="T32" fmla="*/ 770 w 2604"/>
              <a:gd name="T33" fmla="*/ 1058 h 1503"/>
              <a:gd name="T34" fmla="*/ 816 w 2604"/>
              <a:gd name="T35" fmla="*/ 1084 h 1503"/>
              <a:gd name="T36" fmla="*/ 862 w 2604"/>
              <a:gd name="T37" fmla="*/ 1106 h 1503"/>
              <a:gd name="T38" fmla="*/ 907 w 2604"/>
              <a:gd name="T39" fmla="*/ 1123 h 1503"/>
              <a:gd name="T40" fmla="*/ 953 w 2604"/>
              <a:gd name="T41" fmla="*/ 1137 h 1503"/>
              <a:gd name="T42" fmla="*/ 999 w 2604"/>
              <a:gd name="T43" fmla="*/ 1148 h 1503"/>
              <a:gd name="T44" fmla="*/ 1044 w 2604"/>
              <a:gd name="T45" fmla="*/ 1155 h 1503"/>
              <a:gd name="T46" fmla="*/ 1090 w 2604"/>
              <a:gd name="T47" fmla="*/ 1160 h 1503"/>
              <a:gd name="T48" fmla="*/ 1136 w 2604"/>
              <a:gd name="T49" fmla="*/ 1164 h 1503"/>
              <a:gd name="T50" fmla="*/ 1182 w 2604"/>
              <a:gd name="T51" fmla="*/ 1166 h 1503"/>
              <a:gd name="T52" fmla="*/ 1227 w 2604"/>
              <a:gd name="T53" fmla="*/ 1167 h 1503"/>
              <a:gd name="T54" fmla="*/ 1273 w 2604"/>
              <a:gd name="T55" fmla="*/ 1168 h 1503"/>
              <a:gd name="T56" fmla="*/ 1318 w 2604"/>
              <a:gd name="T57" fmla="*/ 1168 h 1503"/>
              <a:gd name="T58" fmla="*/ 1364 w 2604"/>
              <a:gd name="T59" fmla="*/ 1169 h 1503"/>
              <a:gd name="T60" fmla="*/ 1410 w 2604"/>
              <a:gd name="T61" fmla="*/ 1169 h 1503"/>
              <a:gd name="T62" fmla="*/ 1455 w 2604"/>
              <a:gd name="T63" fmla="*/ 1171 h 1503"/>
              <a:gd name="T64" fmla="*/ 1501 w 2604"/>
              <a:gd name="T65" fmla="*/ 1173 h 1503"/>
              <a:gd name="T66" fmla="*/ 1547 w 2604"/>
              <a:gd name="T67" fmla="*/ 1176 h 1503"/>
              <a:gd name="T68" fmla="*/ 1593 w 2604"/>
              <a:gd name="T69" fmla="*/ 1180 h 1503"/>
              <a:gd name="T70" fmla="*/ 1638 w 2604"/>
              <a:gd name="T71" fmla="*/ 1185 h 1503"/>
              <a:gd name="T72" fmla="*/ 1684 w 2604"/>
              <a:gd name="T73" fmla="*/ 1191 h 1503"/>
              <a:gd name="T74" fmla="*/ 1729 w 2604"/>
              <a:gd name="T75" fmla="*/ 1198 h 1503"/>
              <a:gd name="T76" fmla="*/ 1775 w 2604"/>
              <a:gd name="T77" fmla="*/ 1206 h 1503"/>
              <a:gd name="T78" fmla="*/ 1821 w 2604"/>
              <a:gd name="T79" fmla="*/ 1215 h 1503"/>
              <a:gd name="T80" fmla="*/ 1867 w 2604"/>
              <a:gd name="T81" fmla="*/ 1226 h 1503"/>
              <a:gd name="T82" fmla="*/ 1912 w 2604"/>
              <a:gd name="T83" fmla="*/ 1237 h 1503"/>
              <a:gd name="T84" fmla="*/ 1958 w 2604"/>
              <a:gd name="T85" fmla="*/ 1250 h 1503"/>
              <a:gd name="T86" fmla="*/ 2004 w 2604"/>
              <a:gd name="T87" fmla="*/ 1263 h 1503"/>
              <a:gd name="T88" fmla="*/ 2049 w 2604"/>
              <a:gd name="T89" fmla="*/ 1277 h 1503"/>
              <a:gd name="T90" fmla="*/ 2095 w 2604"/>
              <a:gd name="T91" fmla="*/ 1292 h 1503"/>
              <a:gd name="T92" fmla="*/ 2141 w 2604"/>
              <a:gd name="T93" fmla="*/ 1308 h 1503"/>
              <a:gd name="T94" fmla="*/ 2187 w 2604"/>
              <a:gd name="T95" fmla="*/ 1325 h 1503"/>
              <a:gd name="T96" fmla="*/ 2232 w 2604"/>
              <a:gd name="T97" fmla="*/ 1342 h 1503"/>
              <a:gd name="T98" fmla="*/ 2278 w 2604"/>
              <a:gd name="T99" fmla="*/ 1360 h 1503"/>
              <a:gd name="T100" fmla="*/ 2323 w 2604"/>
              <a:gd name="T101" fmla="*/ 1379 h 1503"/>
              <a:gd name="T102" fmla="*/ 2369 w 2604"/>
              <a:gd name="T103" fmla="*/ 1398 h 1503"/>
              <a:gd name="T104" fmla="*/ 2415 w 2604"/>
              <a:gd name="T105" fmla="*/ 1418 h 1503"/>
              <a:gd name="T106" fmla="*/ 2461 w 2604"/>
              <a:gd name="T107" fmla="*/ 1438 h 1503"/>
              <a:gd name="T108" fmla="*/ 2506 w 2604"/>
              <a:gd name="T109" fmla="*/ 1458 h 1503"/>
              <a:gd name="T110" fmla="*/ 2552 w 2604"/>
              <a:gd name="T111" fmla="*/ 1479 h 1503"/>
              <a:gd name="T112" fmla="*/ 2598 w 2604"/>
              <a:gd name="T113" fmla="*/ 150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04" h="1503">
                <a:moveTo>
                  <a:pt x="0" y="0"/>
                </a:moveTo>
                <a:lnTo>
                  <a:pt x="7" y="11"/>
                </a:lnTo>
                <a:lnTo>
                  <a:pt x="13" y="22"/>
                </a:lnTo>
                <a:lnTo>
                  <a:pt x="20" y="33"/>
                </a:lnTo>
                <a:lnTo>
                  <a:pt x="26" y="44"/>
                </a:lnTo>
                <a:lnTo>
                  <a:pt x="33" y="56"/>
                </a:lnTo>
                <a:lnTo>
                  <a:pt x="39" y="67"/>
                </a:lnTo>
                <a:lnTo>
                  <a:pt x="46" y="79"/>
                </a:lnTo>
                <a:lnTo>
                  <a:pt x="52" y="90"/>
                </a:lnTo>
                <a:lnTo>
                  <a:pt x="59" y="101"/>
                </a:lnTo>
                <a:lnTo>
                  <a:pt x="66" y="112"/>
                </a:lnTo>
                <a:lnTo>
                  <a:pt x="72" y="124"/>
                </a:lnTo>
                <a:lnTo>
                  <a:pt x="78" y="135"/>
                </a:lnTo>
                <a:lnTo>
                  <a:pt x="85" y="146"/>
                </a:lnTo>
                <a:lnTo>
                  <a:pt x="91" y="157"/>
                </a:lnTo>
                <a:lnTo>
                  <a:pt x="98" y="169"/>
                </a:lnTo>
                <a:lnTo>
                  <a:pt x="105" y="180"/>
                </a:lnTo>
                <a:lnTo>
                  <a:pt x="111" y="191"/>
                </a:lnTo>
                <a:lnTo>
                  <a:pt x="118" y="202"/>
                </a:lnTo>
                <a:lnTo>
                  <a:pt x="124" y="214"/>
                </a:lnTo>
                <a:lnTo>
                  <a:pt x="131" y="225"/>
                </a:lnTo>
                <a:lnTo>
                  <a:pt x="137" y="236"/>
                </a:lnTo>
                <a:lnTo>
                  <a:pt x="144" y="247"/>
                </a:lnTo>
                <a:lnTo>
                  <a:pt x="150" y="259"/>
                </a:lnTo>
                <a:lnTo>
                  <a:pt x="157" y="270"/>
                </a:lnTo>
                <a:lnTo>
                  <a:pt x="163" y="281"/>
                </a:lnTo>
                <a:lnTo>
                  <a:pt x="170" y="292"/>
                </a:lnTo>
                <a:lnTo>
                  <a:pt x="176" y="303"/>
                </a:lnTo>
                <a:lnTo>
                  <a:pt x="183" y="314"/>
                </a:lnTo>
                <a:lnTo>
                  <a:pt x="189" y="325"/>
                </a:lnTo>
                <a:lnTo>
                  <a:pt x="196" y="336"/>
                </a:lnTo>
                <a:lnTo>
                  <a:pt x="202" y="347"/>
                </a:lnTo>
                <a:lnTo>
                  <a:pt x="209" y="359"/>
                </a:lnTo>
                <a:lnTo>
                  <a:pt x="216" y="370"/>
                </a:lnTo>
                <a:lnTo>
                  <a:pt x="222" y="380"/>
                </a:lnTo>
                <a:lnTo>
                  <a:pt x="229" y="391"/>
                </a:lnTo>
                <a:lnTo>
                  <a:pt x="235" y="402"/>
                </a:lnTo>
                <a:lnTo>
                  <a:pt x="241" y="413"/>
                </a:lnTo>
                <a:lnTo>
                  <a:pt x="248" y="424"/>
                </a:lnTo>
                <a:lnTo>
                  <a:pt x="255" y="434"/>
                </a:lnTo>
                <a:lnTo>
                  <a:pt x="261" y="445"/>
                </a:lnTo>
                <a:lnTo>
                  <a:pt x="268" y="456"/>
                </a:lnTo>
                <a:lnTo>
                  <a:pt x="274" y="467"/>
                </a:lnTo>
                <a:lnTo>
                  <a:pt x="281" y="478"/>
                </a:lnTo>
                <a:lnTo>
                  <a:pt x="287" y="488"/>
                </a:lnTo>
                <a:lnTo>
                  <a:pt x="294" y="498"/>
                </a:lnTo>
                <a:lnTo>
                  <a:pt x="300" y="509"/>
                </a:lnTo>
                <a:lnTo>
                  <a:pt x="307" y="519"/>
                </a:lnTo>
                <a:lnTo>
                  <a:pt x="313" y="530"/>
                </a:lnTo>
                <a:lnTo>
                  <a:pt x="320" y="540"/>
                </a:lnTo>
                <a:lnTo>
                  <a:pt x="327" y="550"/>
                </a:lnTo>
                <a:lnTo>
                  <a:pt x="333" y="560"/>
                </a:lnTo>
                <a:lnTo>
                  <a:pt x="339" y="571"/>
                </a:lnTo>
                <a:lnTo>
                  <a:pt x="346" y="581"/>
                </a:lnTo>
                <a:lnTo>
                  <a:pt x="352" y="591"/>
                </a:lnTo>
                <a:lnTo>
                  <a:pt x="359" y="601"/>
                </a:lnTo>
                <a:lnTo>
                  <a:pt x="366" y="611"/>
                </a:lnTo>
                <a:lnTo>
                  <a:pt x="372" y="620"/>
                </a:lnTo>
                <a:lnTo>
                  <a:pt x="379" y="630"/>
                </a:lnTo>
                <a:lnTo>
                  <a:pt x="385" y="640"/>
                </a:lnTo>
                <a:lnTo>
                  <a:pt x="392" y="650"/>
                </a:lnTo>
                <a:lnTo>
                  <a:pt x="398" y="659"/>
                </a:lnTo>
                <a:lnTo>
                  <a:pt x="405" y="669"/>
                </a:lnTo>
                <a:lnTo>
                  <a:pt x="411" y="679"/>
                </a:lnTo>
                <a:lnTo>
                  <a:pt x="418" y="688"/>
                </a:lnTo>
                <a:lnTo>
                  <a:pt x="424" y="697"/>
                </a:lnTo>
                <a:lnTo>
                  <a:pt x="431" y="707"/>
                </a:lnTo>
                <a:lnTo>
                  <a:pt x="438" y="716"/>
                </a:lnTo>
                <a:lnTo>
                  <a:pt x="444" y="725"/>
                </a:lnTo>
                <a:lnTo>
                  <a:pt x="450" y="734"/>
                </a:lnTo>
                <a:lnTo>
                  <a:pt x="457" y="742"/>
                </a:lnTo>
                <a:lnTo>
                  <a:pt x="463" y="751"/>
                </a:lnTo>
                <a:lnTo>
                  <a:pt x="470" y="760"/>
                </a:lnTo>
                <a:lnTo>
                  <a:pt x="477" y="769"/>
                </a:lnTo>
                <a:lnTo>
                  <a:pt x="483" y="778"/>
                </a:lnTo>
                <a:lnTo>
                  <a:pt x="490" y="786"/>
                </a:lnTo>
                <a:lnTo>
                  <a:pt x="496" y="794"/>
                </a:lnTo>
                <a:lnTo>
                  <a:pt x="503" y="802"/>
                </a:lnTo>
                <a:lnTo>
                  <a:pt x="509" y="811"/>
                </a:lnTo>
                <a:lnTo>
                  <a:pt x="516" y="819"/>
                </a:lnTo>
                <a:lnTo>
                  <a:pt x="522" y="827"/>
                </a:lnTo>
                <a:lnTo>
                  <a:pt x="529" y="835"/>
                </a:lnTo>
                <a:lnTo>
                  <a:pt x="535" y="843"/>
                </a:lnTo>
                <a:lnTo>
                  <a:pt x="542" y="850"/>
                </a:lnTo>
                <a:lnTo>
                  <a:pt x="548" y="858"/>
                </a:lnTo>
                <a:lnTo>
                  <a:pt x="555" y="866"/>
                </a:lnTo>
                <a:lnTo>
                  <a:pt x="561" y="874"/>
                </a:lnTo>
                <a:lnTo>
                  <a:pt x="568" y="881"/>
                </a:lnTo>
                <a:lnTo>
                  <a:pt x="574" y="888"/>
                </a:lnTo>
                <a:lnTo>
                  <a:pt x="581" y="895"/>
                </a:lnTo>
                <a:lnTo>
                  <a:pt x="588" y="902"/>
                </a:lnTo>
                <a:lnTo>
                  <a:pt x="594" y="909"/>
                </a:lnTo>
                <a:lnTo>
                  <a:pt x="601" y="916"/>
                </a:lnTo>
                <a:lnTo>
                  <a:pt x="607" y="922"/>
                </a:lnTo>
                <a:lnTo>
                  <a:pt x="613" y="929"/>
                </a:lnTo>
                <a:lnTo>
                  <a:pt x="620" y="936"/>
                </a:lnTo>
                <a:lnTo>
                  <a:pt x="627" y="942"/>
                </a:lnTo>
                <a:lnTo>
                  <a:pt x="633" y="949"/>
                </a:lnTo>
                <a:lnTo>
                  <a:pt x="640" y="955"/>
                </a:lnTo>
                <a:lnTo>
                  <a:pt x="646" y="961"/>
                </a:lnTo>
                <a:lnTo>
                  <a:pt x="653" y="967"/>
                </a:lnTo>
                <a:lnTo>
                  <a:pt x="659" y="973"/>
                </a:lnTo>
                <a:lnTo>
                  <a:pt x="666" y="979"/>
                </a:lnTo>
                <a:lnTo>
                  <a:pt x="672" y="984"/>
                </a:lnTo>
                <a:lnTo>
                  <a:pt x="679" y="990"/>
                </a:lnTo>
                <a:lnTo>
                  <a:pt x="685" y="996"/>
                </a:lnTo>
                <a:lnTo>
                  <a:pt x="692" y="1001"/>
                </a:lnTo>
                <a:lnTo>
                  <a:pt x="699" y="1006"/>
                </a:lnTo>
                <a:lnTo>
                  <a:pt x="705" y="1012"/>
                </a:lnTo>
                <a:lnTo>
                  <a:pt x="711" y="1016"/>
                </a:lnTo>
                <a:lnTo>
                  <a:pt x="718" y="1021"/>
                </a:lnTo>
                <a:lnTo>
                  <a:pt x="724" y="1026"/>
                </a:lnTo>
                <a:lnTo>
                  <a:pt x="731" y="1031"/>
                </a:lnTo>
                <a:lnTo>
                  <a:pt x="738" y="1036"/>
                </a:lnTo>
                <a:lnTo>
                  <a:pt x="744" y="1040"/>
                </a:lnTo>
                <a:lnTo>
                  <a:pt x="751" y="1045"/>
                </a:lnTo>
                <a:lnTo>
                  <a:pt x="757" y="1049"/>
                </a:lnTo>
                <a:lnTo>
                  <a:pt x="764" y="1054"/>
                </a:lnTo>
                <a:lnTo>
                  <a:pt x="770" y="1058"/>
                </a:lnTo>
                <a:lnTo>
                  <a:pt x="777" y="1062"/>
                </a:lnTo>
                <a:lnTo>
                  <a:pt x="783" y="1066"/>
                </a:lnTo>
                <a:lnTo>
                  <a:pt x="790" y="1070"/>
                </a:lnTo>
                <a:lnTo>
                  <a:pt x="796" y="1073"/>
                </a:lnTo>
                <a:lnTo>
                  <a:pt x="803" y="1077"/>
                </a:lnTo>
                <a:lnTo>
                  <a:pt x="810" y="1081"/>
                </a:lnTo>
                <a:lnTo>
                  <a:pt x="816" y="1084"/>
                </a:lnTo>
                <a:lnTo>
                  <a:pt x="822" y="1087"/>
                </a:lnTo>
                <a:lnTo>
                  <a:pt x="829" y="1091"/>
                </a:lnTo>
                <a:lnTo>
                  <a:pt x="835" y="1094"/>
                </a:lnTo>
                <a:lnTo>
                  <a:pt x="842" y="1097"/>
                </a:lnTo>
                <a:lnTo>
                  <a:pt x="849" y="1100"/>
                </a:lnTo>
                <a:lnTo>
                  <a:pt x="855" y="1103"/>
                </a:lnTo>
                <a:lnTo>
                  <a:pt x="862" y="1106"/>
                </a:lnTo>
                <a:lnTo>
                  <a:pt x="868" y="1109"/>
                </a:lnTo>
                <a:lnTo>
                  <a:pt x="875" y="1111"/>
                </a:lnTo>
                <a:lnTo>
                  <a:pt x="881" y="1114"/>
                </a:lnTo>
                <a:lnTo>
                  <a:pt x="888" y="1117"/>
                </a:lnTo>
                <a:lnTo>
                  <a:pt x="894" y="1119"/>
                </a:lnTo>
                <a:lnTo>
                  <a:pt x="901" y="1121"/>
                </a:lnTo>
                <a:lnTo>
                  <a:pt x="907" y="1123"/>
                </a:lnTo>
                <a:lnTo>
                  <a:pt x="914" y="1126"/>
                </a:lnTo>
                <a:lnTo>
                  <a:pt x="920" y="1128"/>
                </a:lnTo>
                <a:lnTo>
                  <a:pt x="927" y="1130"/>
                </a:lnTo>
                <a:lnTo>
                  <a:pt x="933" y="1132"/>
                </a:lnTo>
                <a:lnTo>
                  <a:pt x="940" y="1134"/>
                </a:lnTo>
                <a:lnTo>
                  <a:pt x="946" y="1135"/>
                </a:lnTo>
                <a:lnTo>
                  <a:pt x="953" y="1137"/>
                </a:lnTo>
                <a:lnTo>
                  <a:pt x="960" y="1139"/>
                </a:lnTo>
                <a:lnTo>
                  <a:pt x="966" y="1141"/>
                </a:lnTo>
                <a:lnTo>
                  <a:pt x="973" y="1142"/>
                </a:lnTo>
                <a:lnTo>
                  <a:pt x="979" y="1144"/>
                </a:lnTo>
                <a:lnTo>
                  <a:pt x="985" y="1145"/>
                </a:lnTo>
                <a:lnTo>
                  <a:pt x="992" y="1146"/>
                </a:lnTo>
                <a:lnTo>
                  <a:pt x="999" y="1148"/>
                </a:lnTo>
                <a:lnTo>
                  <a:pt x="1005" y="1149"/>
                </a:lnTo>
                <a:lnTo>
                  <a:pt x="1012" y="1150"/>
                </a:lnTo>
                <a:lnTo>
                  <a:pt x="1018" y="1151"/>
                </a:lnTo>
                <a:lnTo>
                  <a:pt x="1025" y="1152"/>
                </a:lnTo>
                <a:lnTo>
                  <a:pt x="1031" y="1153"/>
                </a:lnTo>
                <a:lnTo>
                  <a:pt x="1038" y="1154"/>
                </a:lnTo>
                <a:lnTo>
                  <a:pt x="1044" y="1155"/>
                </a:lnTo>
                <a:lnTo>
                  <a:pt x="1051" y="1156"/>
                </a:lnTo>
                <a:lnTo>
                  <a:pt x="1057" y="1157"/>
                </a:lnTo>
                <a:lnTo>
                  <a:pt x="1064" y="1158"/>
                </a:lnTo>
                <a:lnTo>
                  <a:pt x="1071" y="1159"/>
                </a:lnTo>
                <a:lnTo>
                  <a:pt x="1077" y="1159"/>
                </a:lnTo>
                <a:lnTo>
                  <a:pt x="1083" y="1160"/>
                </a:lnTo>
                <a:lnTo>
                  <a:pt x="1090" y="1160"/>
                </a:lnTo>
                <a:lnTo>
                  <a:pt x="1096" y="1161"/>
                </a:lnTo>
                <a:lnTo>
                  <a:pt x="1103" y="1162"/>
                </a:lnTo>
                <a:lnTo>
                  <a:pt x="1110" y="1162"/>
                </a:lnTo>
                <a:lnTo>
                  <a:pt x="1116" y="1163"/>
                </a:lnTo>
                <a:lnTo>
                  <a:pt x="1123" y="1163"/>
                </a:lnTo>
                <a:lnTo>
                  <a:pt x="1129" y="1164"/>
                </a:lnTo>
                <a:lnTo>
                  <a:pt x="1136" y="1164"/>
                </a:lnTo>
                <a:lnTo>
                  <a:pt x="1142" y="1165"/>
                </a:lnTo>
                <a:lnTo>
                  <a:pt x="1149" y="1165"/>
                </a:lnTo>
                <a:lnTo>
                  <a:pt x="1155" y="1165"/>
                </a:lnTo>
                <a:lnTo>
                  <a:pt x="1162" y="1165"/>
                </a:lnTo>
                <a:lnTo>
                  <a:pt x="1168" y="1166"/>
                </a:lnTo>
                <a:lnTo>
                  <a:pt x="1175" y="1166"/>
                </a:lnTo>
                <a:lnTo>
                  <a:pt x="1182" y="1166"/>
                </a:lnTo>
                <a:lnTo>
                  <a:pt x="1188" y="1166"/>
                </a:lnTo>
                <a:lnTo>
                  <a:pt x="1194" y="1166"/>
                </a:lnTo>
                <a:lnTo>
                  <a:pt x="1201" y="1167"/>
                </a:lnTo>
                <a:lnTo>
                  <a:pt x="1207" y="1167"/>
                </a:lnTo>
                <a:lnTo>
                  <a:pt x="1214" y="1167"/>
                </a:lnTo>
                <a:lnTo>
                  <a:pt x="1221" y="1167"/>
                </a:lnTo>
                <a:lnTo>
                  <a:pt x="1227" y="1167"/>
                </a:lnTo>
                <a:lnTo>
                  <a:pt x="1234" y="1168"/>
                </a:lnTo>
                <a:lnTo>
                  <a:pt x="1240" y="1168"/>
                </a:lnTo>
                <a:lnTo>
                  <a:pt x="1247" y="1168"/>
                </a:lnTo>
                <a:lnTo>
                  <a:pt x="1253" y="1168"/>
                </a:lnTo>
                <a:lnTo>
                  <a:pt x="1260" y="1168"/>
                </a:lnTo>
                <a:lnTo>
                  <a:pt x="1266" y="1168"/>
                </a:lnTo>
                <a:lnTo>
                  <a:pt x="1273" y="1168"/>
                </a:lnTo>
                <a:lnTo>
                  <a:pt x="1279" y="1168"/>
                </a:lnTo>
                <a:lnTo>
                  <a:pt x="1286" y="1168"/>
                </a:lnTo>
                <a:lnTo>
                  <a:pt x="1292" y="1168"/>
                </a:lnTo>
                <a:lnTo>
                  <a:pt x="1299" y="1168"/>
                </a:lnTo>
                <a:lnTo>
                  <a:pt x="1305" y="1168"/>
                </a:lnTo>
                <a:lnTo>
                  <a:pt x="1312" y="1168"/>
                </a:lnTo>
                <a:lnTo>
                  <a:pt x="1318" y="1168"/>
                </a:lnTo>
                <a:lnTo>
                  <a:pt x="1325" y="1168"/>
                </a:lnTo>
                <a:lnTo>
                  <a:pt x="1332" y="1168"/>
                </a:lnTo>
                <a:lnTo>
                  <a:pt x="1338" y="1168"/>
                </a:lnTo>
                <a:lnTo>
                  <a:pt x="1345" y="1168"/>
                </a:lnTo>
                <a:lnTo>
                  <a:pt x="1351" y="1169"/>
                </a:lnTo>
                <a:lnTo>
                  <a:pt x="1357" y="1169"/>
                </a:lnTo>
                <a:lnTo>
                  <a:pt x="1364" y="1169"/>
                </a:lnTo>
                <a:lnTo>
                  <a:pt x="1371" y="1169"/>
                </a:lnTo>
                <a:lnTo>
                  <a:pt x="1377" y="1169"/>
                </a:lnTo>
                <a:lnTo>
                  <a:pt x="1384" y="1169"/>
                </a:lnTo>
                <a:lnTo>
                  <a:pt x="1390" y="1169"/>
                </a:lnTo>
                <a:lnTo>
                  <a:pt x="1397" y="1169"/>
                </a:lnTo>
                <a:lnTo>
                  <a:pt x="1403" y="1169"/>
                </a:lnTo>
                <a:lnTo>
                  <a:pt x="1410" y="1169"/>
                </a:lnTo>
                <a:lnTo>
                  <a:pt x="1416" y="1170"/>
                </a:lnTo>
                <a:lnTo>
                  <a:pt x="1423" y="1170"/>
                </a:lnTo>
                <a:lnTo>
                  <a:pt x="1429" y="1170"/>
                </a:lnTo>
                <a:lnTo>
                  <a:pt x="1436" y="1170"/>
                </a:lnTo>
                <a:lnTo>
                  <a:pt x="1443" y="1171"/>
                </a:lnTo>
                <a:lnTo>
                  <a:pt x="1449" y="1171"/>
                </a:lnTo>
                <a:lnTo>
                  <a:pt x="1455" y="1171"/>
                </a:lnTo>
                <a:lnTo>
                  <a:pt x="1462" y="1171"/>
                </a:lnTo>
                <a:lnTo>
                  <a:pt x="1468" y="1171"/>
                </a:lnTo>
                <a:lnTo>
                  <a:pt x="1475" y="1172"/>
                </a:lnTo>
                <a:lnTo>
                  <a:pt x="1482" y="1172"/>
                </a:lnTo>
                <a:lnTo>
                  <a:pt x="1488" y="1172"/>
                </a:lnTo>
                <a:lnTo>
                  <a:pt x="1495" y="1172"/>
                </a:lnTo>
                <a:lnTo>
                  <a:pt x="1501" y="1173"/>
                </a:lnTo>
                <a:lnTo>
                  <a:pt x="1508" y="1173"/>
                </a:lnTo>
                <a:lnTo>
                  <a:pt x="1514" y="1174"/>
                </a:lnTo>
                <a:lnTo>
                  <a:pt x="1521" y="1174"/>
                </a:lnTo>
                <a:lnTo>
                  <a:pt x="1527" y="1175"/>
                </a:lnTo>
                <a:lnTo>
                  <a:pt x="1534" y="1175"/>
                </a:lnTo>
                <a:lnTo>
                  <a:pt x="1540" y="1175"/>
                </a:lnTo>
                <a:lnTo>
                  <a:pt x="1547" y="1176"/>
                </a:lnTo>
                <a:lnTo>
                  <a:pt x="1554" y="1177"/>
                </a:lnTo>
                <a:lnTo>
                  <a:pt x="1560" y="1177"/>
                </a:lnTo>
                <a:lnTo>
                  <a:pt x="1566" y="1177"/>
                </a:lnTo>
                <a:lnTo>
                  <a:pt x="1573" y="1178"/>
                </a:lnTo>
                <a:lnTo>
                  <a:pt x="1579" y="1178"/>
                </a:lnTo>
                <a:lnTo>
                  <a:pt x="1586" y="1179"/>
                </a:lnTo>
                <a:lnTo>
                  <a:pt x="1593" y="1180"/>
                </a:lnTo>
                <a:lnTo>
                  <a:pt x="1599" y="1180"/>
                </a:lnTo>
                <a:lnTo>
                  <a:pt x="1606" y="1181"/>
                </a:lnTo>
                <a:lnTo>
                  <a:pt x="1612" y="1182"/>
                </a:lnTo>
                <a:lnTo>
                  <a:pt x="1619" y="1183"/>
                </a:lnTo>
                <a:lnTo>
                  <a:pt x="1625" y="1183"/>
                </a:lnTo>
                <a:lnTo>
                  <a:pt x="1632" y="1184"/>
                </a:lnTo>
                <a:lnTo>
                  <a:pt x="1638" y="1185"/>
                </a:lnTo>
                <a:lnTo>
                  <a:pt x="1645" y="1186"/>
                </a:lnTo>
                <a:lnTo>
                  <a:pt x="1651" y="1186"/>
                </a:lnTo>
                <a:lnTo>
                  <a:pt x="1658" y="1187"/>
                </a:lnTo>
                <a:lnTo>
                  <a:pt x="1664" y="1188"/>
                </a:lnTo>
                <a:lnTo>
                  <a:pt x="1671" y="1189"/>
                </a:lnTo>
                <a:lnTo>
                  <a:pt x="1677" y="1190"/>
                </a:lnTo>
                <a:lnTo>
                  <a:pt x="1684" y="1191"/>
                </a:lnTo>
                <a:lnTo>
                  <a:pt x="1690" y="1192"/>
                </a:lnTo>
                <a:lnTo>
                  <a:pt x="1697" y="1193"/>
                </a:lnTo>
                <a:lnTo>
                  <a:pt x="1704" y="1194"/>
                </a:lnTo>
                <a:lnTo>
                  <a:pt x="1710" y="1195"/>
                </a:lnTo>
                <a:lnTo>
                  <a:pt x="1717" y="1196"/>
                </a:lnTo>
                <a:lnTo>
                  <a:pt x="1723" y="1197"/>
                </a:lnTo>
                <a:lnTo>
                  <a:pt x="1729" y="1198"/>
                </a:lnTo>
                <a:lnTo>
                  <a:pt x="1736" y="1199"/>
                </a:lnTo>
                <a:lnTo>
                  <a:pt x="1743" y="1200"/>
                </a:lnTo>
                <a:lnTo>
                  <a:pt x="1749" y="1201"/>
                </a:lnTo>
                <a:lnTo>
                  <a:pt x="1756" y="1202"/>
                </a:lnTo>
                <a:lnTo>
                  <a:pt x="1762" y="1204"/>
                </a:lnTo>
                <a:lnTo>
                  <a:pt x="1769" y="1205"/>
                </a:lnTo>
                <a:lnTo>
                  <a:pt x="1775" y="1206"/>
                </a:lnTo>
                <a:lnTo>
                  <a:pt x="1782" y="1207"/>
                </a:lnTo>
                <a:lnTo>
                  <a:pt x="1788" y="1209"/>
                </a:lnTo>
                <a:lnTo>
                  <a:pt x="1795" y="1210"/>
                </a:lnTo>
                <a:lnTo>
                  <a:pt x="1801" y="1211"/>
                </a:lnTo>
                <a:lnTo>
                  <a:pt x="1808" y="1213"/>
                </a:lnTo>
                <a:lnTo>
                  <a:pt x="1815" y="1214"/>
                </a:lnTo>
                <a:lnTo>
                  <a:pt x="1821" y="1215"/>
                </a:lnTo>
                <a:lnTo>
                  <a:pt x="1827" y="1217"/>
                </a:lnTo>
                <a:lnTo>
                  <a:pt x="1834" y="1218"/>
                </a:lnTo>
                <a:lnTo>
                  <a:pt x="1840" y="1220"/>
                </a:lnTo>
                <a:lnTo>
                  <a:pt x="1847" y="1222"/>
                </a:lnTo>
                <a:lnTo>
                  <a:pt x="1854" y="1223"/>
                </a:lnTo>
                <a:lnTo>
                  <a:pt x="1860" y="1225"/>
                </a:lnTo>
                <a:lnTo>
                  <a:pt x="1867" y="1226"/>
                </a:lnTo>
                <a:lnTo>
                  <a:pt x="1873" y="1228"/>
                </a:lnTo>
                <a:lnTo>
                  <a:pt x="1880" y="1229"/>
                </a:lnTo>
                <a:lnTo>
                  <a:pt x="1886" y="1231"/>
                </a:lnTo>
                <a:lnTo>
                  <a:pt x="1893" y="1232"/>
                </a:lnTo>
                <a:lnTo>
                  <a:pt x="1899" y="1234"/>
                </a:lnTo>
                <a:lnTo>
                  <a:pt x="1906" y="1236"/>
                </a:lnTo>
                <a:lnTo>
                  <a:pt x="1912" y="1237"/>
                </a:lnTo>
                <a:lnTo>
                  <a:pt x="1919" y="1239"/>
                </a:lnTo>
                <a:lnTo>
                  <a:pt x="1926" y="1241"/>
                </a:lnTo>
                <a:lnTo>
                  <a:pt x="1932" y="1243"/>
                </a:lnTo>
                <a:lnTo>
                  <a:pt x="1938" y="1244"/>
                </a:lnTo>
                <a:lnTo>
                  <a:pt x="1945" y="1246"/>
                </a:lnTo>
                <a:lnTo>
                  <a:pt x="1951" y="1248"/>
                </a:lnTo>
                <a:lnTo>
                  <a:pt x="1958" y="1250"/>
                </a:lnTo>
                <a:lnTo>
                  <a:pt x="1965" y="1252"/>
                </a:lnTo>
                <a:lnTo>
                  <a:pt x="1971" y="1253"/>
                </a:lnTo>
                <a:lnTo>
                  <a:pt x="1978" y="1255"/>
                </a:lnTo>
                <a:lnTo>
                  <a:pt x="1984" y="1257"/>
                </a:lnTo>
                <a:lnTo>
                  <a:pt x="1991" y="1259"/>
                </a:lnTo>
                <a:lnTo>
                  <a:pt x="1997" y="1261"/>
                </a:lnTo>
                <a:lnTo>
                  <a:pt x="2004" y="1263"/>
                </a:lnTo>
                <a:lnTo>
                  <a:pt x="2010" y="1265"/>
                </a:lnTo>
                <a:lnTo>
                  <a:pt x="2017" y="1267"/>
                </a:lnTo>
                <a:lnTo>
                  <a:pt x="2023" y="1269"/>
                </a:lnTo>
                <a:lnTo>
                  <a:pt x="2030" y="1271"/>
                </a:lnTo>
                <a:lnTo>
                  <a:pt x="2036" y="1273"/>
                </a:lnTo>
                <a:lnTo>
                  <a:pt x="2043" y="1275"/>
                </a:lnTo>
                <a:lnTo>
                  <a:pt x="2049" y="1277"/>
                </a:lnTo>
                <a:lnTo>
                  <a:pt x="2056" y="1280"/>
                </a:lnTo>
                <a:lnTo>
                  <a:pt x="2062" y="1282"/>
                </a:lnTo>
                <a:lnTo>
                  <a:pt x="2069" y="1284"/>
                </a:lnTo>
                <a:lnTo>
                  <a:pt x="2076" y="1286"/>
                </a:lnTo>
                <a:lnTo>
                  <a:pt x="2082" y="1288"/>
                </a:lnTo>
                <a:lnTo>
                  <a:pt x="2089" y="1290"/>
                </a:lnTo>
                <a:lnTo>
                  <a:pt x="2095" y="1292"/>
                </a:lnTo>
                <a:lnTo>
                  <a:pt x="2101" y="1295"/>
                </a:lnTo>
                <a:lnTo>
                  <a:pt x="2108" y="1297"/>
                </a:lnTo>
                <a:lnTo>
                  <a:pt x="2115" y="1299"/>
                </a:lnTo>
                <a:lnTo>
                  <a:pt x="2121" y="1301"/>
                </a:lnTo>
                <a:lnTo>
                  <a:pt x="2128" y="1304"/>
                </a:lnTo>
                <a:lnTo>
                  <a:pt x="2134" y="1306"/>
                </a:lnTo>
                <a:lnTo>
                  <a:pt x="2141" y="1308"/>
                </a:lnTo>
                <a:lnTo>
                  <a:pt x="2147" y="1311"/>
                </a:lnTo>
                <a:lnTo>
                  <a:pt x="2154" y="1313"/>
                </a:lnTo>
                <a:lnTo>
                  <a:pt x="2160" y="1315"/>
                </a:lnTo>
                <a:lnTo>
                  <a:pt x="2167" y="1318"/>
                </a:lnTo>
                <a:lnTo>
                  <a:pt x="2173" y="1320"/>
                </a:lnTo>
                <a:lnTo>
                  <a:pt x="2180" y="1322"/>
                </a:lnTo>
                <a:lnTo>
                  <a:pt x="2187" y="1325"/>
                </a:lnTo>
                <a:lnTo>
                  <a:pt x="2193" y="1327"/>
                </a:lnTo>
                <a:lnTo>
                  <a:pt x="2199" y="1330"/>
                </a:lnTo>
                <a:lnTo>
                  <a:pt x="2206" y="1332"/>
                </a:lnTo>
                <a:lnTo>
                  <a:pt x="2212" y="1334"/>
                </a:lnTo>
                <a:lnTo>
                  <a:pt x="2219" y="1337"/>
                </a:lnTo>
                <a:lnTo>
                  <a:pt x="2226" y="1340"/>
                </a:lnTo>
                <a:lnTo>
                  <a:pt x="2232" y="1342"/>
                </a:lnTo>
                <a:lnTo>
                  <a:pt x="2239" y="1345"/>
                </a:lnTo>
                <a:lnTo>
                  <a:pt x="2245" y="1348"/>
                </a:lnTo>
                <a:lnTo>
                  <a:pt x="2252" y="1350"/>
                </a:lnTo>
                <a:lnTo>
                  <a:pt x="2258" y="1352"/>
                </a:lnTo>
                <a:lnTo>
                  <a:pt x="2265" y="1355"/>
                </a:lnTo>
                <a:lnTo>
                  <a:pt x="2271" y="1358"/>
                </a:lnTo>
                <a:lnTo>
                  <a:pt x="2278" y="1360"/>
                </a:lnTo>
                <a:lnTo>
                  <a:pt x="2284" y="1363"/>
                </a:lnTo>
                <a:lnTo>
                  <a:pt x="2291" y="1366"/>
                </a:lnTo>
                <a:lnTo>
                  <a:pt x="2298" y="1368"/>
                </a:lnTo>
                <a:lnTo>
                  <a:pt x="2304" y="1371"/>
                </a:lnTo>
                <a:lnTo>
                  <a:pt x="2310" y="1373"/>
                </a:lnTo>
                <a:lnTo>
                  <a:pt x="2317" y="1376"/>
                </a:lnTo>
                <a:lnTo>
                  <a:pt x="2323" y="1379"/>
                </a:lnTo>
                <a:lnTo>
                  <a:pt x="2330" y="1381"/>
                </a:lnTo>
                <a:lnTo>
                  <a:pt x="2337" y="1384"/>
                </a:lnTo>
                <a:lnTo>
                  <a:pt x="2343" y="1387"/>
                </a:lnTo>
                <a:lnTo>
                  <a:pt x="2350" y="1390"/>
                </a:lnTo>
                <a:lnTo>
                  <a:pt x="2356" y="1392"/>
                </a:lnTo>
                <a:lnTo>
                  <a:pt x="2363" y="1395"/>
                </a:lnTo>
                <a:lnTo>
                  <a:pt x="2369" y="1398"/>
                </a:lnTo>
                <a:lnTo>
                  <a:pt x="2376" y="1401"/>
                </a:lnTo>
                <a:lnTo>
                  <a:pt x="2382" y="1403"/>
                </a:lnTo>
                <a:lnTo>
                  <a:pt x="2389" y="1406"/>
                </a:lnTo>
                <a:lnTo>
                  <a:pt x="2395" y="1409"/>
                </a:lnTo>
                <a:lnTo>
                  <a:pt x="2402" y="1412"/>
                </a:lnTo>
                <a:lnTo>
                  <a:pt x="2408" y="1415"/>
                </a:lnTo>
                <a:lnTo>
                  <a:pt x="2415" y="1418"/>
                </a:lnTo>
                <a:lnTo>
                  <a:pt x="2421" y="1420"/>
                </a:lnTo>
                <a:lnTo>
                  <a:pt x="2428" y="1423"/>
                </a:lnTo>
                <a:lnTo>
                  <a:pt x="2434" y="1426"/>
                </a:lnTo>
                <a:lnTo>
                  <a:pt x="2441" y="1429"/>
                </a:lnTo>
                <a:lnTo>
                  <a:pt x="2448" y="1432"/>
                </a:lnTo>
                <a:lnTo>
                  <a:pt x="2454" y="1435"/>
                </a:lnTo>
                <a:lnTo>
                  <a:pt x="2461" y="1438"/>
                </a:lnTo>
                <a:lnTo>
                  <a:pt x="2467" y="1440"/>
                </a:lnTo>
                <a:lnTo>
                  <a:pt x="2473" y="1443"/>
                </a:lnTo>
                <a:lnTo>
                  <a:pt x="2480" y="1446"/>
                </a:lnTo>
                <a:lnTo>
                  <a:pt x="2487" y="1449"/>
                </a:lnTo>
                <a:lnTo>
                  <a:pt x="2493" y="1452"/>
                </a:lnTo>
                <a:lnTo>
                  <a:pt x="2500" y="1455"/>
                </a:lnTo>
                <a:lnTo>
                  <a:pt x="2506" y="1458"/>
                </a:lnTo>
                <a:lnTo>
                  <a:pt x="2513" y="1461"/>
                </a:lnTo>
                <a:lnTo>
                  <a:pt x="2519" y="1464"/>
                </a:lnTo>
                <a:lnTo>
                  <a:pt x="2526" y="1467"/>
                </a:lnTo>
                <a:lnTo>
                  <a:pt x="2532" y="1470"/>
                </a:lnTo>
                <a:lnTo>
                  <a:pt x="2539" y="1473"/>
                </a:lnTo>
                <a:lnTo>
                  <a:pt x="2545" y="1476"/>
                </a:lnTo>
                <a:lnTo>
                  <a:pt x="2552" y="1479"/>
                </a:lnTo>
                <a:lnTo>
                  <a:pt x="2559" y="1482"/>
                </a:lnTo>
                <a:lnTo>
                  <a:pt x="2565" y="1485"/>
                </a:lnTo>
                <a:lnTo>
                  <a:pt x="2571" y="1488"/>
                </a:lnTo>
                <a:lnTo>
                  <a:pt x="2578" y="1491"/>
                </a:lnTo>
                <a:lnTo>
                  <a:pt x="2584" y="1494"/>
                </a:lnTo>
                <a:lnTo>
                  <a:pt x="2591" y="1497"/>
                </a:lnTo>
                <a:lnTo>
                  <a:pt x="2598" y="1500"/>
                </a:lnTo>
                <a:lnTo>
                  <a:pt x="2604" y="1503"/>
                </a:lnTo>
              </a:path>
            </a:pathLst>
          </a:custGeom>
          <a:noFill/>
          <a:ln w="57150" cap="flat">
            <a:solidFill>
              <a:srgbClr val="CBA1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4" name="Freeform 64"/>
          <p:cNvSpPr>
            <a:spLocks/>
          </p:cNvSpPr>
          <p:nvPr/>
        </p:nvSpPr>
        <p:spPr bwMode="auto">
          <a:xfrm>
            <a:off x="2358787" y="417948"/>
            <a:ext cx="3937002" cy="2398711"/>
          </a:xfrm>
          <a:custGeom>
            <a:avLst/>
            <a:gdLst>
              <a:gd name="T0" fmla="*/ 26 w 2480"/>
              <a:gd name="T1" fmla="*/ 36 h 1511"/>
              <a:gd name="T2" fmla="*/ 65 w 2480"/>
              <a:gd name="T3" fmla="*/ 89 h 1511"/>
              <a:gd name="T4" fmla="*/ 105 w 2480"/>
              <a:gd name="T5" fmla="*/ 140 h 1511"/>
              <a:gd name="T6" fmla="*/ 144 w 2480"/>
              <a:gd name="T7" fmla="*/ 191 h 1511"/>
              <a:gd name="T8" fmla="*/ 183 w 2480"/>
              <a:gd name="T9" fmla="*/ 242 h 1511"/>
              <a:gd name="T10" fmla="*/ 222 w 2480"/>
              <a:gd name="T11" fmla="*/ 291 h 1511"/>
              <a:gd name="T12" fmla="*/ 261 w 2480"/>
              <a:gd name="T13" fmla="*/ 338 h 1511"/>
              <a:gd name="T14" fmla="*/ 300 w 2480"/>
              <a:gd name="T15" fmla="*/ 384 h 1511"/>
              <a:gd name="T16" fmla="*/ 339 w 2480"/>
              <a:gd name="T17" fmla="*/ 429 h 1511"/>
              <a:gd name="T18" fmla="*/ 379 w 2480"/>
              <a:gd name="T19" fmla="*/ 472 h 1511"/>
              <a:gd name="T20" fmla="*/ 418 w 2480"/>
              <a:gd name="T21" fmla="*/ 514 h 1511"/>
              <a:gd name="T22" fmla="*/ 457 w 2480"/>
              <a:gd name="T23" fmla="*/ 553 h 1511"/>
              <a:gd name="T24" fmla="*/ 496 w 2480"/>
              <a:gd name="T25" fmla="*/ 591 h 1511"/>
              <a:gd name="T26" fmla="*/ 535 w 2480"/>
              <a:gd name="T27" fmla="*/ 626 h 1511"/>
              <a:gd name="T28" fmla="*/ 575 w 2480"/>
              <a:gd name="T29" fmla="*/ 660 h 1511"/>
              <a:gd name="T30" fmla="*/ 614 w 2480"/>
              <a:gd name="T31" fmla="*/ 692 h 1511"/>
              <a:gd name="T32" fmla="*/ 653 w 2480"/>
              <a:gd name="T33" fmla="*/ 722 h 1511"/>
              <a:gd name="T34" fmla="*/ 692 w 2480"/>
              <a:gd name="T35" fmla="*/ 750 h 1511"/>
              <a:gd name="T36" fmla="*/ 731 w 2480"/>
              <a:gd name="T37" fmla="*/ 776 h 1511"/>
              <a:gd name="T38" fmla="*/ 770 w 2480"/>
              <a:gd name="T39" fmla="*/ 800 h 1511"/>
              <a:gd name="T40" fmla="*/ 809 w 2480"/>
              <a:gd name="T41" fmla="*/ 823 h 1511"/>
              <a:gd name="T42" fmla="*/ 849 w 2480"/>
              <a:gd name="T43" fmla="*/ 844 h 1511"/>
              <a:gd name="T44" fmla="*/ 888 w 2480"/>
              <a:gd name="T45" fmla="*/ 864 h 1511"/>
              <a:gd name="T46" fmla="*/ 927 w 2480"/>
              <a:gd name="T47" fmla="*/ 882 h 1511"/>
              <a:gd name="T48" fmla="*/ 966 w 2480"/>
              <a:gd name="T49" fmla="*/ 900 h 1511"/>
              <a:gd name="T50" fmla="*/ 1005 w 2480"/>
              <a:gd name="T51" fmla="*/ 916 h 1511"/>
              <a:gd name="T52" fmla="*/ 1044 w 2480"/>
              <a:gd name="T53" fmla="*/ 932 h 1511"/>
              <a:gd name="T54" fmla="*/ 1083 w 2480"/>
              <a:gd name="T55" fmla="*/ 947 h 1511"/>
              <a:gd name="T56" fmla="*/ 1123 w 2480"/>
              <a:gd name="T57" fmla="*/ 960 h 1511"/>
              <a:gd name="T58" fmla="*/ 1162 w 2480"/>
              <a:gd name="T59" fmla="*/ 975 h 1511"/>
              <a:gd name="T60" fmla="*/ 1201 w 2480"/>
              <a:gd name="T61" fmla="*/ 988 h 1511"/>
              <a:gd name="T62" fmla="*/ 1240 w 2480"/>
              <a:gd name="T63" fmla="*/ 1001 h 1511"/>
              <a:gd name="T64" fmla="*/ 1279 w 2480"/>
              <a:gd name="T65" fmla="*/ 1014 h 1511"/>
              <a:gd name="T66" fmla="*/ 1319 w 2480"/>
              <a:gd name="T67" fmla="*/ 1026 h 1511"/>
              <a:gd name="T68" fmla="*/ 1358 w 2480"/>
              <a:gd name="T69" fmla="*/ 1040 h 1511"/>
              <a:gd name="T70" fmla="*/ 1397 w 2480"/>
              <a:gd name="T71" fmla="*/ 1052 h 1511"/>
              <a:gd name="T72" fmla="*/ 1436 w 2480"/>
              <a:gd name="T73" fmla="*/ 1065 h 1511"/>
              <a:gd name="T74" fmla="*/ 1475 w 2480"/>
              <a:gd name="T75" fmla="*/ 1078 h 1511"/>
              <a:gd name="T76" fmla="*/ 1514 w 2480"/>
              <a:gd name="T77" fmla="*/ 1092 h 1511"/>
              <a:gd name="T78" fmla="*/ 1553 w 2480"/>
              <a:gd name="T79" fmla="*/ 1105 h 1511"/>
              <a:gd name="T80" fmla="*/ 1593 w 2480"/>
              <a:gd name="T81" fmla="*/ 1119 h 1511"/>
              <a:gd name="T82" fmla="*/ 1632 w 2480"/>
              <a:gd name="T83" fmla="*/ 1133 h 1511"/>
              <a:gd name="T84" fmla="*/ 1671 w 2480"/>
              <a:gd name="T85" fmla="*/ 1148 h 1511"/>
              <a:gd name="T86" fmla="*/ 1710 w 2480"/>
              <a:gd name="T87" fmla="*/ 1163 h 1511"/>
              <a:gd name="T88" fmla="*/ 1749 w 2480"/>
              <a:gd name="T89" fmla="*/ 1178 h 1511"/>
              <a:gd name="T90" fmla="*/ 1788 w 2480"/>
              <a:gd name="T91" fmla="*/ 1193 h 1511"/>
              <a:gd name="T92" fmla="*/ 1827 w 2480"/>
              <a:gd name="T93" fmla="*/ 1209 h 1511"/>
              <a:gd name="T94" fmla="*/ 1867 w 2480"/>
              <a:gd name="T95" fmla="*/ 1225 h 1511"/>
              <a:gd name="T96" fmla="*/ 1906 w 2480"/>
              <a:gd name="T97" fmla="*/ 1241 h 1511"/>
              <a:gd name="T98" fmla="*/ 1945 w 2480"/>
              <a:gd name="T99" fmla="*/ 1258 h 1511"/>
              <a:gd name="T100" fmla="*/ 1984 w 2480"/>
              <a:gd name="T101" fmla="*/ 1275 h 1511"/>
              <a:gd name="T102" fmla="*/ 2023 w 2480"/>
              <a:gd name="T103" fmla="*/ 1292 h 1511"/>
              <a:gd name="T104" fmla="*/ 2063 w 2480"/>
              <a:gd name="T105" fmla="*/ 1310 h 1511"/>
              <a:gd name="T106" fmla="*/ 2102 w 2480"/>
              <a:gd name="T107" fmla="*/ 1328 h 1511"/>
              <a:gd name="T108" fmla="*/ 2141 w 2480"/>
              <a:gd name="T109" fmla="*/ 1346 h 1511"/>
              <a:gd name="T110" fmla="*/ 2180 w 2480"/>
              <a:gd name="T111" fmla="*/ 1364 h 1511"/>
              <a:gd name="T112" fmla="*/ 2219 w 2480"/>
              <a:gd name="T113" fmla="*/ 1383 h 1511"/>
              <a:gd name="T114" fmla="*/ 2258 w 2480"/>
              <a:gd name="T115" fmla="*/ 1401 h 1511"/>
              <a:gd name="T116" fmla="*/ 2297 w 2480"/>
              <a:gd name="T117" fmla="*/ 1420 h 1511"/>
              <a:gd name="T118" fmla="*/ 2337 w 2480"/>
              <a:gd name="T119" fmla="*/ 1440 h 1511"/>
              <a:gd name="T120" fmla="*/ 2376 w 2480"/>
              <a:gd name="T121" fmla="*/ 1459 h 1511"/>
              <a:gd name="T122" fmla="*/ 2415 w 2480"/>
              <a:gd name="T123" fmla="*/ 1478 h 1511"/>
              <a:gd name="T124" fmla="*/ 2454 w 2480"/>
              <a:gd name="T125" fmla="*/ 1498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80" h="1511">
                <a:moveTo>
                  <a:pt x="0" y="0"/>
                </a:moveTo>
                <a:lnTo>
                  <a:pt x="0" y="0"/>
                </a:lnTo>
                <a:lnTo>
                  <a:pt x="7" y="9"/>
                </a:lnTo>
                <a:lnTo>
                  <a:pt x="13" y="18"/>
                </a:lnTo>
                <a:lnTo>
                  <a:pt x="20" y="27"/>
                </a:lnTo>
                <a:lnTo>
                  <a:pt x="26" y="36"/>
                </a:lnTo>
                <a:lnTo>
                  <a:pt x="33" y="45"/>
                </a:lnTo>
                <a:lnTo>
                  <a:pt x="39" y="54"/>
                </a:lnTo>
                <a:lnTo>
                  <a:pt x="46" y="62"/>
                </a:lnTo>
                <a:lnTo>
                  <a:pt x="52" y="71"/>
                </a:lnTo>
                <a:lnTo>
                  <a:pt x="59" y="80"/>
                </a:lnTo>
                <a:lnTo>
                  <a:pt x="65" y="89"/>
                </a:lnTo>
                <a:lnTo>
                  <a:pt x="72" y="97"/>
                </a:lnTo>
                <a:lnTo>
                  <a:pt x="78" y="106"/>
                </a:lnTo>
                <a:lnTo>
                  <a:pt x="85" y="115"/>
                </a:lnTo>
                <a:lnTo>
                  <a:pt x="92" y="123"/>
                </a:lnTo>
                <a:lnTo>
                  <a:pt x="98" y="132"/>
                </a:lnTo>
                <a:lnTo>
                  <a:pt x="105" y="140"/>
                </a:lnTo>
                <a:lnTo>
                  <a:pt x="111" y="149"/>
                </a:lnTo>
                <a:lnTo>
                  <a:pt x="117" y="157"/>
                </a:lnTo>
                <a:lnTo>
                  <a:pt x="124" y="166"/>
                </a:lnTo>
                <a:lnTo>
                  <a:pt x="131" y="174"/>
                </a:lnTo>
                <a:lnTo>
                  <a:pt x="137" y="183"/>
                </a:lnTo>
                <a:lnTo>
                  <a:pt x="144" y="191"/>
                </a:lnTo>
                <a:lnTo>
                  <a:pt x="150" y="200"/>
                </a:lnTo>
                <a:lnTo>
                  <a:pt x="157" y="208"/>
                </a:lnTo>
                <a:lnTo>
                  <a:pt x="163" y="217"/>
                </a:lnTo>
                <a:lnTo>
                  <a:pt x="170" y="225"/>
                </a:lnTo>
                <a:lnTo>
                  <a:pt x="176" y="233"/>
                </a:lnTo>
                <a:lnTo>
                  <a:pt x="183" y="242"/>
                </a:lnTo>
                <a:lnTo>
                  <a:pt x="189" y="250"/>
                </a:lnTo>
                <a:lnTo>
                  <a:pt x="196" y="258"/>
                </a:lnTo>
                <a:lnTo>
                  <a:pt x="203" y="266"/>
                </a:lnTo>
                <a:lnTo>
                  <a:pt x="209" y="275"/>
                </a:lnTo>
                <a:lnTo>
                  <a:pt x="215" y="282"/>
                </a:lnTo>
                <a:lnTo>
                  <a:pt x="222" y="291"/>
                </a:lnTo>
                <a:lnTo>
                  <a:pt x="228" y="299"/>
                </a:lnTo>
                <a:lnTo>
                  <a:pt x="235" y="306"/>
                </a:lnTo>
                <a:lnTo>
                  <a:pt x="242" y="314"/>
                </a:lnTo>
                <a:lnTo>
                  <a:pt x="248" y="322"/>
                </a:lnTo>
                <a:lnTo>
                  <a:pt x="255" y="330"/>
                </a:lnTo>
                <a:lnTo>
                  <a:pt x="261" y="338"/>
                </a:lnTo>
                <a:lnTo>
                  <a:pt x="268" y="346"/>
                </a:lnTo>
                <a:lnTo>
                  <a:pt x="274" y="354"/>
                </a:lnTo>
                <a:lnTo>
                  <a:pt x="281" y="362"/>
                </a:lnTo>
                <a:lnTo>
                  <a:pt x="287" y="369"/>
                </a:lnTo>
                <a:lnTo>
                  <a:pt x="294" y="377"/>
                </a:lnTo>
                <a:lnTo>
                  <a:pt x="300" y="384"/>
                </a:lnTo>
                <a:lnTo>
                  <a:pt x="307" y="392"/>
                </a:lnTo>
                <a:lnTo>
                  <a:pt x="314" y="399"/>
                </a:lnTo>
                <a:lnTo>
                  <a:pt x="320" y="407"/>
                </a:lnTo>
                <a:lnTo>
                  <a:pt x="326" y="414"/>
                </a:lnTo>
                <a:lnTo>
                  <a:pt x="333" y="422"/>
                </a:lnTo>
                <a:lnTo>
                  <a:pt x="339" y="429"/>
                </a:lnTo>
                <a:lnTo>
                  <a:pt x="346" y="436"/>
                </a:lnTo>
                <a:lnTo>
                  <a:pt x="353" y="443"/>
                </a:lnTo>
                <a:lnTo>
                  <a:pt x="359" y="451"/>
                </a:lnTo>
                <a:lnTo>
                  <a:pt x="366" y="458"/>
                </a:lnTo>
                <a:lnTo>
                  <a:pt x="372" y="465"/>
                </a:lnTo>
                <a:lnTo>
                  <a:pt x="379" y="472"/>
                </a:lnTo>
                <a:lnTo>
                  <a:pt x="385" y="479"/>
                </a:lnTo>
                <a:lnTo>
                  <a:pt x="392" y="486"/>
                </a:lnTo>
                <a:lnTo>
                  <a:pt x="398" y="493"/>
                </a:lnTo>
                <a:lnTo>
                  <a:pt x="405" y="500"/>
                </a:lnTo>
                <a:lnTo>
                  <a:pt x="411" y="507"/>
                </a:lnTo>
                <a:lnTo>
                  <a:pt x="418" y="514"/>
                </a:lnTo>
                <a:lnTo>
                  <a:pt x="424" y="520"/>
                </a:lnTo>
                <a:lnTo>
                  <a:pt x="431" y="527"/>
                </a:lnTo>
                <a:lnTo>
                  <a:pt x="437" y="533"/>
                </a:lnTo>
                <a:lnTo>
                  <a:pt x="444" y="540"/>
                </a:lnTo>
                <a:lnTo>
                  <a:pt x="450" y="546"/>
                </a:lnTo>
                <a:lnTo>
                  <a:pt x="457" y="553"/>
                </a:lnTo>
                <a:lnTo>
                  <a:pt x="464" y="559"/>
                </a:lnTo>
                <a:lnTo>
                  <a:pt x="470" y="566"/>
                </a:lnTo>
                <a:lnTo>
                  <a:pt x="477" y="572"/>
                </a:lnTo>
                <a:lnTo>
                  <a:pt x="483" y="578"/>
                </a:lnTo>
                <a:lnTo>
                  <a:pt x="489" y="585"/>
                </a:lnTo>
                <a:lnTo>
                  <a:pt x="496" y="591"/>
                </a:lnTo>
                <a:lnTo>
                  <a:pt x="503" y="597"/>
                </a:lnTo>
                <a:lnTo>
                  <a:pt x="509" y="603"/>
                </a:lnTo>
                <a:lnTo>
                  <a:pt x="516" y="609"/>
                </a:lnTo>
                <a:lnTo>
                  <a:pt x="522" y="614"/>
                </a:lnTo>
                <a:lnTo>
                  <a:pt x="529" y="620"/>
                </a:lnTo>
                <a:lnTo>
                  <a:pt x="535" y="626"/>
                </a:lnTo>
                <a:lnTo>
                  <a:pt x="542" y="632"/>
                </a:lnTo>
                <a:lnTo>
                  <a:pt x="548" y="638"/>
                </a:lnTo>
                <a:lnTo>
                  <a:pt x="555" y="644"/>
                </a:lnTo>
                <a:lnTo>
                  <a:pt x="561" y="649"/>
                </a:lnTo>
                <a:lnTo>
                  <a:pt x="568" y="654"/>
                </a:lnTo>
                <a:lnTo>
                  <a:pt x="575" y="660"/>
                </a:lnTo>
                <a:lnTo>
                  <a:pt x="581" y="665"/>
                </a:lnTo>
                <a:lnTo>
                  <a:pt x="587" y="671"/>
                </a:lnTo>
                <a:lnTo>
                  <a:pt x="594" y="676"/>
                </a:lnTo>
                <a:lnTo>
                  <a:pt x="600" y="681"/>
                </a:lnTo>
                <a:lnTo>
                  <a:pt x="607" y="687"/>
                </a:lnTo>
                <a:lnTo>
                  <a:pt x="614" y="692"/>
                </a:lnTo>
                <a:lnTo>
                  <a:pt x="620" y="697"/>
                </a:lnTo>
                <a:lnTo>
                  <a:pt x="627" y="702"/>
                </a:lnTo>
                <a:lnTo>
                  <a:pt x="633" y="707"/>
                </a:lnTo>
                <a:lnTo>
                  <a:pt x="640" y="712"/>
                </a:lnTo>
                <a:lnTo>
                  <a:pt x="646" y="717"/>
                </a:lnTo>
                <a:lnTo>
                  <a:pt x="653" y="722"/>
                </a:lnTo>
                <a:lnTo>
                  <a:pt x="659" y="726"/>
                </a:lnTo>
                <a:lnTo>
                  <a:pt x="666" y="731"/>
                </a:lnTo>
                <a:lnTo>
                  <a:pt x="672" y="735"/>
                </a:lnTo>
                <a:lnTo>
                  <a:pt x="679" y="741"/>
                </a:lnTo>
                <a:lnTo>
                  <a:pt x="686" y="745"/>
                </a:lnTo>
                <a:lnTo>
                  <a:pt x="692" y="750"/>
                </a:lnTo>
                <a:lnTo>
                  <a:pt x="698" y="754"/>
                </a:lnTo>
                <a:lnTo>
                  <a:pt x="705" y="758"/>
                </a:lnTo>
                <a:lnTo>
                  <a:pt x="711" y="763"/>
                </a:lnTo>
                <a:lnTo>
                  <a:pt x="718" y="767"/>
                </a:lnTo>
                <a:lnTo>
                  <a:pt x="725" y="771"/>
                </a:lnTo>
                <a:lnTo>
                  <a:pt x="731" y="776"/>
                </a:lnTo>
                <a:lnTo>
                  <a:pt x="738" y="780"/>
                </a:lnTo>
                <a:lnTo>
                  <a:pt x="744" y="784"/>
                </a:lnTo>
                <a:lnTo>
                  <a:pt x="751" y="788"/>
                </a:lnTo>
                <a:lnTo>
                  <a:pt x="757" y="792"/>
                </a:lnTo>
                <a:lnTo>
                  <a:pt x="764" y="796"/>
                </a:lnTo>
                <a:lnTo>
                  <a:pt x="770" y="800"/>
                </a:lnTo>
                <a:lnTo>
                  <a:pt x="777" y="804"/>
                </a:lnTo>
                <a:lnTo>
                  <a:pt x="783" y="808"/>
                </a:lnTo>
                <a:lnTo>
                  <a:pt x="790" y="812"/>
                </a:lnTo>
                <a:lnTo>
                  <a:pt x="796" y="815"/>
                </a:lnTo>
                <a:lnTo>
                  <a:pt x="803" y="819"/>
                </a:lnTo>
                <a:lnTo>
                  <a:pt x="809" y="823"/>
                </a:lnTo>
                <a:lnTo>
                  <a:pt x="816" y="826"/>
                </a:lnTo>
                <a:lnTo>
                  <a:pt x="822" y="830"/>
                </a:lnTo>
                <a:lnTo>
                  <a:pt x="829" y="833"/>
                </a:lnTo>
                <a:lnTo>
                  <a:pt x="836" y="837"/>
                </a:lnTo>
                <a:lnTo>
                  <a:pt x="842" y="840"/>
                </a:lnTo>
                <a:lnTo>
                  <a:pt x="849" y="844"/>
                </a:lnTo>
                <a:lnTo>
                  <a:pt x="855" y="847"/>
                </a:lnTo>
                <a:lnTo>
                  <a:pt x="861" y="851"/>
                </a:lnTo>
                <a:lnTo>
                  <a:pt x="868" y="854"/>
                </a:lnTo>
                <a:lnTo>
                  <a:pt x="875" y="857"/>
                </a:lnTo>
                <a:lnTo>
                  <a:pt x="881" y="861"/>
                </a:lnTo>
                <a:lnTo>
                  <a:pt x="888" y="864"/>
                </a:lnTo>
                <a:lnTo>
                  <a:pt x="894" y="867"/>
                </a:lnTo>
                <a:lnTo>
                  <a:pt x="901" y="870"/>
                </a:lnTo>
                <a:lnTo>
                  <a:pt x="907" y="873"/>
                </a:lnTo>
                <a:lnTo>
                  <a:pt x="914" y="876"/>
                </a:lnTo>
                <a:lnTo>
                  <a:pt x="920" y="879"/>
                </a:lnTo>
                <a:lnTo>
                  <a:pt x="927" y="882"/>
                </a:lnTo>
                <a:lnTo>
                  <a:pt x="933" y="885"/>
                </a:lnTo>
                <a:lnTo>
                  <a:pt x="940" y="888"/>
                </a:lnTo>
                <a:lnTo>
                  <a:pt x="947" y="891"/>
                </a:lnTo>
                <a:lnTo>
                  <a:pt x="953" y="894"/>
                </a:lnTo>
                <a:lnTo>
                  <a:pt x="959" y="897"/>
                </a:lnTo>
                <a:lnTo>
                  <a:pt x="966" y="900"/>
                </a:lnTo>
                <a:lnTo>
                  <a:pt x="972" y="902"/>
                </a:lnTo>
                <a:lnTo>
                  <a:pt x="979" y="905"/>
                </a:lnTo>
                <a:lnTo>
                  <a:pt x="986" y="908"/>
                </a:lnTo>
                <a:lnTo>
                  <a:pt x="992" y="911"/>
                </a:lnTo>
                <a:lnTo>
                  <a:pt x="999" y="913"/>
                </a:lnTo>
                <a:lnTo>
                  <a:pt x="1005" y="916"/>
                </a:lnTo>
                <a:lnTo>
                  <a:pt x="1012" y="919"/>
                </a:lnTo>
                <a:lnTo>
                  <a:pt x="1018" y="921"/>
                </a:lnTo>
                <a:lnTo>
                  <a:pt x="1025" y="924"/>
                </a:lnTo>
                <a:lnTo>
                  <a:pt x="1031" y="927"/>
                </a:lnTo>
                <a:lnTo>
                  <a:pt x="1038" y="929"/>
                </a:lnTo>
                <a:lnTo>
                  <a:pt x="1044" y="932"/>
                </a:lnTo>
                <a:lnTo>
                  <a:pt x="1051" y="934"/>
                </a:lnTo>
                <a:lnTo>
                  <a:pt x="1058" y="937"/>
                </a:lnTo>
                <a:lnTo>
                  <a:pt x="1064" y="939"/>
                </a:lnTo>
                <a:lnTo>
                  <a:pt x="1070" y="942"/>
                </a:lnTo>
                <a:lnTo>
                  <a:pt x="1077" y="944"/>
                </a:lnTo>
                <a:lnTo>
                  <a:pt x="1083" y="947"/>
                </a:lnTo>
                <a:lnTo>
                  <a:pt x="1090" y="949"/>
                </a:lnTo>
                <a:lnTo>
                  <a:pt x="1097" y="951"/>
                </a:lnTo>
                <a:lnTo>
                  <a:pt x="1103" y="954"/>
                </a:lnTo>
                <a:lnTo>
                  <a:pt x="1110" y="956"/>
                </a:lnTo>
                <a:lnTo>
                  <a:pt x="1116" y="958"/>
                </a:lnTo>
                <a:lnTo>
                  <a:pt x="1123" y="960"/>
                </a:lnTo>
                <a:lnTo>
                  <a:pt x="1129" y="963"/>
                </a:lnTo>
                <a:lnTo>
                  <a:pt x="1136" y="965"/>
                </a:lnTo>
                <a:lnTo>
                  <a:pt x="1142" y="968"/>
                </a:lnTo>
                <a:lnTo>
                  <a:pt x="1149" y="970"/>
                </a:lnTo>
                <a:lnTo>
                  <a:pt x="1155" y="972"/>
                </a:lnTo>
                <a:lnTo>
                  <a:pt x="1162" y="975"/>
                </a:lnTo>
                <a:lnTo>
                  <a:pt x="1168" y="977"/>
                </a:lnTo>
                <a:lnTo>
                  <a:pt x="1175" y="979"/>
                </a:lnTo>
                <a:lnTo>
                  <a:pt x="1181" y="981"/>
                </a:lnTo>
                <a:lnTo>
                  <a:pt x="1188" y="983"/>
                </a:lnTo>
                <a:lnTo>
                  <a:pt x="1194" y="986"/>
                </a:lnTo>
                <a:lnTo>
                  <a:pt x="1201" y="988"/>
                </a:lnTo>
                <a:lnTo>
                  <a:pt x="1208" y="990"/>
                </a:lnTo>
                <a:lnTo>
                  <a:pt x="1214" y="992"/>
                </a:lnTo>
                <a:lnTo>
                  <a:pt x="1221" y="994"/>
                </a:lnTo>
                <a:lnTo>
                  <a:pt x="1227" y="996"/>
                </a:lnTo>
                <a:lnTo>
                  <a:pt x="1233" y="999"/>
                </a:lnTo>
                <a:lnTo>
                  <a:pt x="1240" y="1001"/>
                </a:lnTo>
                <a:lnTo>
                  <a:pt x="1247" y="1003"/>
                </a:lnTo>
                <a:lnTo>
                  <a:pt x="1253" y="1005"/>
                </a:lnTo>
                <a:lnTo>
                  <a:pt x="1260" y="1007"/>
                </a:lnTo>
                <a:lnTo>
                  <a:pt x="1266" y="1009"/>
                </a:lnTo>
                <a:lnTo>
                  <a:pt x="1273" y="1011"/>
                </a:lnTo>
                <a:lnTo>
                  <a:pt x="1279" y="1014"/>
                </a:lnTo>
                <a:lnTo>
                  <a:pt x="1286" y="1016"/>
                </a:lnTo>
                <a:lnTo>
                  <a:pt x="1292" y="1018"/>
                </a:lnTo>
                <a:lnTo>
                  <a:pt x="1299" y="1020"/>
                </a:lnTo>
                <a:lnTo>
                  <a:pt x="1305" y="1022"/>
                </a:lnTo>
                <a:lnTo>
                  <a:pt x="1312" y="1024"/>
                </a:lnTo>
                <a:lnTo>
                  <a:pt x="1319" y="1026"/>
                </a:lnTo>
                <a:lnTo>
                  <a:pt x="1325" y="1028"/>
                </a:lnTo>
                <a:lnTo>
                  <a:pt x="1331" y="1031"/>
                </a:lnTo>
                <a:lnTo>
                  <a:pt x="1338" y="1033"/>
                </a:lnTo>
                <a:lnTo>
                  <a:pt x="1344" y="1035"/>
                </a:lnTo>
                <a:lnTo>
                  <a:pt x="1351" y="1037"/>
                </a:lnTo>
                <a:lnTo>
                  <a:pt x="1358" y="1040"/>
                </a:lnTo>
                <a:lnTo>
                  <a:pt x="1364" y="1041"/>
                </a:lnTo>
                <a:lnTo>
                  <a:pt x="1371" y="1044"/>
                </a:lnTo>
                <a:lnTo>
                  <a:pt x="1377" y="1046"/>
                </a:lnTo>
                <a:lnTo>
                  <a:pt x="1384" y="1048"/>
                </a:lnTo>
                <a:lnTo>
                  <a:pt x="1390" y="1050"/>
                </a:lnTo>
                <a:lnTo>
                  <a:pt x="1397" y="1052"/>
                </a:lnTo>
                <a:lnTo>
                  <a:pt x="1403" y="1054"/>
                </a:lnTo>
                <a:lnTo>
                  <a:pt x="1410" y="1056"/>
                </a:lnTo>
                <a:lnTo>
                  <a:pt x="1416" y="1059"/>
                </a:lnTo>
                <a:lnTo>
                  <a:pt x="1423" y="1061"/>
                </a:lnTo>
                <a:lnTo>
                  <a:pt x="1430" y="1063"/>
                </a:lnTo>
                <a:lnTo>
                  <a:pt x="1436" y="1065"/>
                </a:lnTo>
                <a:lnTo>
                  <a:pt x="1442" y="1067"/>
                </a:lnTo>
                <a:lnTo>
                  <a:pt x="1449" y="1070"/>
                </a:lnTo>
                <a:lnTo>
                  <a:pt x="1455" y="1071"/>
                </a:lnTo>
                <a:lnTo>
                  <a:pt x="1462" y="1074"/>
                </a:lnTo>
                <a:lnTo>
                  <a:pt x="1469" y="1076"/>
                </a:lnTo>
                <a:lnTo>
                  <a:pt x="1475" y="1078"/>
                </a:lnTo>
                <a:lnTo>
                  <a:pt x="1482" y="1080"/>
                </a:lnTo>
                <a:lnTo>
                  <a:pt x="1488" y="1083"/>
                </a:lnTo>
                <a:lnTo>
                  <a:pt x="1495" y="1085"/>
                </a:lnTo>
                <a:lnTo>
                  <a:pt x="1501" y="1087"/>
                </a:lnTo>
                <a:lnTo>
                  <a:pt x="1508" y="1089"/>
                </a:lnTo>
                <a:lnTo>
                  <a:pt x="1514" y="1092"/>
                </a:lnTo>
                <a:lnTo>
                  <a:pt x="1521" y="1094"/>
                </a:lnTo>
                <a:lnTo>
                  <a:pt x="1527" y="1096"/>
                </a:lnTo>
                <a:lnTo>
                  <a:pt x="1534" y="1098"/>
                </a:lnTo>
                <a:lnTo>
                  <a:pt x="1540" y="1101"/>
                </a:lnTo>
                <a:lnTo>
                  <a:pt x="1547" y="1103"/>
                </a:lnTo>
                <a:lnTo>
                  <a:pt x="1553" y="1105"/>
                </a:lnTo>
                <a:lnTo>
                  <a:pt x="1560" y="1107"/>
                </a:lnTo>
                <a:lnTo>
                  <a:pt x="1566" y="1110"/>
                </a:lnTo>
                <a:lnTo>
                  <a:pt x="1573" y="1112"/>
                </a:lnTo>
                <a:lnTo>
                  <a:pt x="1580" y="1115"/>
                </a:lnTo>
                <a:lnTo>
                  <a:pt x="1586" y="1117"/>
                </a:lnTo>
                <a:lnTo>
                  <a:pt x="1593" y="1119"/>
                </a:lnTo>
                <a:lnTo>
                  <a:pt x="1599" y="1121"/>
                </a:lnTo>
                <a:lnTo>
                  <a:pt x="1605" y="1124"/>
                </a:lnTo>
                <a:lnTo>
                  <a:pt x="1612" y="1126"/>
                </a:lnTo>
                <a:lnTo>
                  <a:pt x="1619" y="1128"/>
                </a:lnTo>
                <a:lnTo>
                  <a:pt x="1625" y="1131"/>
                </a:lnTo>
                <a:lnTo>
                  <a:pt x="1632" y="1133"/>
                </a:lnTo>
                <a:lnTo>
                  <a:pt x="1638" y="1136"/>
                </a:lnTo>
                <a:lnTo>
                  <a:pt x="1645" y="1138"/>
                </a:lnTo>
                <a:lnTo>
                  <a:pt x="1651" y="1140"/>
                </a:lnTo>
                <a:lnTo>
                  <a:pt x="1658" y="1143"/>
                </a:lnTo>
                <a:lnTo>
                  <a:pt x="1664" y="1145"/>
                </a:lnTo>
                <a:lnTo>
                  <a:pt x="1671" y="1148"/>
                </a:lnTo>
                <a:lnTo>
                  <a:pt x="1677" y="1150"/>
                </a:lnTo>
                <a:lnTo>
                  <a:pt x="1684" y="1153"/>
                </a:lnTo>
                <a:lnTo>
                  <a:pt x="1691" y="1155"/>
                </a:lnTo>
                <a:lnTo>
                  <a:pt x="1697" y="1158"/>
                </a:lnTo>
                <a:lnTo>
                  <a:pt x="1703" y="1160"/>
                </a:lnTo>
                <a:lnTo>
                  <a:pt x="1710" y="1163"/>
                </a:lnTo>
                <a:lnTo>
                  <a:pt x="1716" y="1165"/>
                </a:lnTo>
                <a:lnTo>
                  <a:pt x="1723" y="1167"/>
                </a:lnTo>
                <a:lnTo>
                  <a:pt x="1730" y="1170"/>
                </a:lnTo>
                <a:lnTo>
                  <a:pt x="1736" y="1172"/>
                </a:lnTo>
                <a:lnTo>
                  <a:pt x="1743" y="1175"/>
                </a:lnTo>
                <a:lnTo>
                  <a:pt x="1749" y="1178"/>
                </a:lnTo>
                <a:lnTo>
                  <a:pt x="1756" y="1180"/>
                </a:lnTo>
                <a:lnTo>
                  <a:pt x="1762" y="1182"/>
                </a:lnTo>
                <a:lnTo>
                  <a:pt x="1769" y="1185"/>
                </a:lnTo>
                <a:lnTo>
                  <a:pt x="1775" y="1188"/>
                </a:lnTo>
                <a:lnTo>
                  <a:pt x="1782" y="1190"/>
                </a:lnTo>
                <a:lnTo>
                  <a:pt x="1788" y="1193"/>
                </a:lnTo>
                <a:lnTo>
                  <a:pt x="1795" y="1196"/>
                </a:lnTo>
                <a:lnTo>
                  <a:pt x="1802" y="1198"/>
                </a:lnTo>
                <a:lnTo>
                  <a:pt x="1808" y="1201"/>
                </a:lnTo>
                <a:lnTo>
                  <a:pt x="1814" y="1203"/>
                </a:lnTo>
                <a:lnTo>
                  <a:pt x="1821" y="1206"/>
                </a:lnTo>
                <a:lnTo>
                  <a:pt x="1827" y="1209"/>
                </a:lnTo>
                <a:lnTo>
                  <a:pt x="1834" y="1212"/>
                </a:lnTo>
                <a:lnTo>
                  <a:pt x="1841" y="1214"/>
                </a:lnTo>
                <a:lnTo>
                  <a:pt x="1847" y="1217"/>
                </a:lnTo>
                <a:lnTo>
                  <a:pt x="1854" y="1220"/>
                </a:lnTo>
                <a:lnTo>
                  <a:pt x="1860" y="1222"/>
                </a:lnTo>
                <a:lnTo>
                  <a:pt x="1867" y="1225"/>
                </a:lnTo>
                <a:lnTo>
                  <a:pt x="1873" y="1227"/>
                </a:lnTo>
                <a:lnTo>
                  <a:pt x="1880" y="1230"/>
                </a:lnTo>
                <a:lnTo>
                  <a:pt x="1886" y="1233"/>
                </a:lnTo>
                <a:lnTo>
                  <a:pt x="1893" y="1236"/>
                </a:lnTo>
                <a:lnTo>
                  <a:pt x="1899" y="1238"/>
                </a:lnTo>
                <a:lnTo>
                  <a:pt x="1906" y="1241"/>
                </a:lnTo>
                <a:lnTo>
                  <a:pt x="1912" y="1244"/>
                </a:lnTo>
                <a:lnTo>
                  <a:pt x="1919" y="1247"/>
                </a:lnTo>
                <a:lnTo>
                  <a:pt x="1925" y="1250"/>
                </a:lnTo>
                <a:lnTo>
                  <a:pt x="1932" y="1252"/>
                </a:lnTo>
                <a:lnTo>
                  <a:pt x="1938" y="1255"/>
                </a:lnTo>
                <a:lnTo>
                  <a:pt x="1945" y="1258"/>
                </a:lnTo>
                <a:lnTo>
                  <a:pt x="1952" y="1260"/>
                </a:lnTo>
                <a:lnTo>
                  <a:pt x="1958" y="1264"/>
                </a:lnTo>
                <a:lnTo>
                  <a:pt x="1965" y="1266"/>
                </a:lnTo>
                <a:lnTo>
                  <a:pt x="1971" y="1269"/>
                </a:lnTo>
                <a:lnTo>
                  <a:pt x="1977" y="1272"/>
                </a:lnTo>
                <a:lnTo>
                  <a:pt x="1984" y="1275"/>
                </a:lnTo>
                <a:lnTo>
                  <a:pt x="1991" y="1278"/>
                </a:lnTo>
                <a:lnTo>
                  <a:pt x="1997" y="1281"/>
                </a:lnTo>
                <a:lnTo>
                  <a:pt x="2004" y="1284"/>
                </a:lnTo>
                <a:lnTo>
                  <a:pt x="2010" y="1287"/>
                </a:lnTo>
                <a:lnTo>
                  <a:pt x="2017" y="1289"/>
                </a:lnTo>
                <a:lnTo>
                  <a:pt x="2023" y="1292"/>
                </a:lnTo>
                <a:lnTo>
                  <a:pt x="2030" y="1295"/>
                </a:lnTo>
                <a:lnTo>
                  <a:pt x="2036" y="1298"/>
                </a:lnTo>
                <a:lnTo>
                  <a:pt x="2043" y="1301"/>
                </a:lnTo>
                <a:lnTo>
                  <a:pt x="2049" y="1304"/>
                </a:lnTo>
                <a:lnTo>
                  <a:pt x="2056" y="1307"/>
                </a:lnTo>
                <a:lnTo>
                  <a:pt x="2063" y="1310"/>
                </a:lnTo>
                <a:lnTo>
                  <a:pt x="2069" y="1313"/>
                </a:lnTo>
                <a:lnTo>
                  <a:pt x="2075" y="1316"/>
                </a:lnTo>
                <a:lnTo>
                  <a:pt x="2082" y="1319"/>
                </a:lnTo>
                <a:lnTo>
                  <a:pt x="2088" y="1322"/>
                </a:lnTo>
                <a:lnTo>
                  <a:pt x="2095" y="1325"/>
                </a:lnTo>
                <a:lnTo>
                  <a:pt x="2102" y="1328"/>
                </a:lnTo>
                <a:lnTo>
                  <a:pt x="2108" y="1331"/>
                </a:lnTo>
                <a:lnTo>
                  <a:pt x="2115" y="1334"/>
                </a:lnTo>
                <a:lnTo>
                  <a:pt x="2121" y="1337"/>
                </a:lnTo>
                <a:lnTo>
                  <a:pt x="2128" y="1340"/>
                </a:lnTo>
                <a:lnTo>
                  <a:pt x="2134" y="1343"/>
                </a:lnTo>
                <a:lnTo>
                  <a:pt x="2141" y="1346"/>
                </a:lnTo>
                <a:lnTo>
                  <a:pt x="2147" y="1349"/>
                </a:lnTo>
                <a:lnTo>
                  <a:pt x="2154" y="1352"/>
                </a:lnTo>
                <a:lnTo>
                  <a:pt x="2160" y="1355"/>
                </a:lnTo>
                <a:lnTo>
                  <a:pt x="2167" y="1358"/>
                </a:lnTo>
                <a:lnTo>
                  <a:pt x="2174" y="1361"/>
                </a:lnTo>
                <a:lnTo>
                  <a:pt x="2180" y="1364"/>
                </a:lnTo>
                <a:lnTo>
                  <a:pt x="2186" y="1367"/>
                </a:lnTo>
                <a:lnTo>
                  <a:pt x="2193" y="1370"/>
                </a:lnTo>
                <a:lnTo>
                  <a:pt x="2199" y="1373"/>
                </a:lnTo>
                <a:lnTo>
                  <a:pt x="2206" y="1376"/>
                </a:lnTo>
                <a:lnTo>
                  <a:pt x="2213" y="1380"/>
                </a:lnTo>
                <a:lnTo>
                  <a:pt x="2219" y="1383"/>
                </a:lnTo>
                <a:lnTo>
                  <a:pt x="2226" y="1386"/>
                </a:lnTo>
                <a:lnTo>
                  <a:pt x="2232" y="1389"/>
                </a:lnTo>
                <a:lnTo>
                  <a:pt x="2239" y="1392"/>
                </a:lnTo>
                <a:lnTo>
                  <a:pt x="2245" y="1395"/>
                </a:lnTo>
                <a:lnTo>
                  <a:pt x="2252" y="1398"/>
                </a:lnTo>
                <a:lnTo>
                  <a:pt x="2258" y="1401"/>
                </a:lnTo>
                <a:lnTo>
                  <a:pt x="2265" y="1404"/>
                </a:lnTo>
                <a:lnTo>
                  <a:pt x="2271" y="1408"/>
                </a:lnTo>
                <a:lnTo>
                  <a:pt x="2278" y="1411"/>
                </a:lnTo>
                <a:lnTo>
                  <a:pt x="2284" y="1414"/>
                </a:lnTo>
                <a:lnTo>
                  <a:pt x="2291" y="1417"/>
                </a:lnTo>
                <a:lnTo>
                  <a:pt x="2297" y="1420"/>
                </a:lnTo>
                <a:lnTo>
                  <a:pt x="2304" y="1424"/>
                </a:lnTo>
                <a:lnTo>
                  <a:pt x="2310" y="1427"/>
                </a:lnTo>
                <a:lnTo>
                  <a:pt x="2317" y="1430"/>
                </a:lnTo>
                <a:lnTo>
                  <a:pt x="2324" y="1433"/>
                </a:lnTo>
                <a:lnTo>
                  <a:pt x="2330" y="1436"/>
                </a:lnTo>
                <a:lnTo>
                  <a:pt x="2337" y="1440"/>
                </a:lnTo>
                <a:lnTo>
                  <a:pt x="2343" y="1443"/>
                </a:lnTo>
                <a:lnTo>
                  <a:pt x="2349" y="1446"/>
                </a:lnTo>
                <a:lnTo>
                  <a:pt x="2356" y="1449"/>
                </a:lnTo>
                <a:lnTo>
                  <a:pt x="2363" y="1452"/>
                </a:lnTo>
                <a:lnTo>
                  <a:pt x="2369" y="1455"/>
                </a:lnTo>
                <a:lnTo>
                  <a:pt x="2376" y="1459"/>
                </a:lnTo>
                <a:lnTo>
                  <a:pt x="2382" y="1462"/>
                </a:lnTo>
                <a:lnTo>
                  <a:pt x="2389" y="1465"/>
                </a:lnTo>
                <a:lnTo>
                  <a:pt x="2395" y="1469"/>
                </a:lnTo>
                <a:lnTo>
                  <a:pt x="2402" y="1472"/>
                </a:lnTo>
                <a:lnTo>
                  <a:pt x="2408" y="1475"/>
                </a:lnTo>
                <a:lnTo>
                  <a:pt x="2415" y="1478"/>
                </a:lnTo>
                <a:lnTo>
                  <a:pt x="2421" y="1481"/>
                </a:lnTo>
                <a:lnTo>
                  <a:pt x="2428" y="1484"/>
                </a:lnTo>
                <a:lnTo>
                  <a:pt x="2435" y="1488"/>
                </a:lnTo>
                <a:lnTo>
                  <a:pt x="2441" y="1491"/>
                </a:lnTo>
                <a:lnTo>
                  <a:pt x="2447" y="1494"/>
                </a:lnTo>
                <a:lnTo>
                  <a:pt x="2454" y="1498"/>
                </a:lnTo>
                <a:lnTo>
                  <a:pt x="2460" y="1501"/>
                </a:lnTo>
                <a:lnTo>
                  <a:pt x="2467" y="1504"/>
                </a:lnTo>
                <a:lnTo>
                  <a:pt x="2474" y="1508"/>
                </a:lnTo>
                <a:lnTo>
                  <a:pt x="2480" y="1511"/>
                </a:lnTo>
              </a:path>
            </a:pathLst>
          </a:custGeom>
          <a:noFill/>
          <a:ln w="57150" cap="flat">
            <a:solidFill>
              <a:srgbClr val="5FC8C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5" name="Line 7"/>
          <p:cNvSpPr>
            <a:spLocks noChangeShapeType="1"/>
          </p:cNvSpPr>
          <p:nvPr/>
        </p:nvSpPr>
        <p:spPr bwMode="auto">
          <a:xfrm>
            <a:off x="2161939" y="3685012"/>
            <a:ext cx="4133853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6" name="Line 8"/>
          <p:cNvSpPr>
            <a:spLocks noChangeShapeType="1"/>
          </p:cNvSpPr>
          <p:nvPr/>
        </p:nvSpPr>
        <p:spPr bwMode="auto">
          <a:xfrm>
            <a:off x="2161939" y="417936"/>
            <a:ext cx="4133853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7" name="Line 9"/>
          <p:cNvSpPr>
            <a:spLocks noChangeShapeType="1"/>
          </p:cNvSpPr>
          <p:nvPr/>
        </p:nvSpPr>
        <p:spPr bwMode="auto">
          <a:xfrm flipV="1">
            <a:off x="3195395" y="3581826"/>
            <a:ext cx="0" cy="103189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8" name="Line 10"/>
          <p:cNvSpPr>
            <a:spLocks noChangeShapeType="1"/>
          </p:cNvSpPr>
          <p:nvPr/>
        </p:nvSpPr>
        <p:spPr bwMode="auto">
          <a:xfrm flipV="1">
            <a:off x="4487622" y="3581826"/>
            <a:ext cx="0" cy="103189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999" name="Line 11"/>
          <p:cNvSpPr>
            <a:spLocks noChangeShapeType="1"/>
          </p:cNvSpPr>
          <p:nvPr/>
        </p:nvSpPr>
        <p:spPr bwMode="auto">
          <a:xfrm flipV="1">
            <a:off x="5778261" y="3581826"/>
            <a:ext cx="0" cy="103189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0" name="Line 12"/>
          <p:cNvSpPr>
            <a:spLocks noChangeShapeType="1"/>
          </p:cNvSpPr>
          <p:nvPr/>
        </p:nvSpPr>
        <p:spPr bwMode="auto">
          <a:xfrm>
            <a:off x="3195395" y="417939"/>
            <a:ext cx="0" cy="103189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1" name="Line 13"/>
          <p:cNvSpPr>
            <a:spLocks noChangeShapeType="1"/>
          </p:cNvSpPr>
          <p:nvPr/>
        </p:nvSpPr>
        <p:spPr bwMode="auto">
          <a:xfrm>
            <a:off x="4487622" y="417939"/>
            <a:ext cx="0" cy="103189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2" name="Line 14"/>
          <p:cNvSpPr>
            <a:spLocks noChangeShapeType="1"/>
          </p:cNvSpPr>
          <p:nvPr/>
        </p:nvSpPr>
        <p:spPr bwMode="auto">
          <a:xfrm>
            <a:off x="5778261" y="417939"/>
            <a:ext cx="0" cy="103189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3" name="Line 15"/>
          <p:cNvSpPr>
            <a:spLocks noChangeShapeType="1"/>
          </p:cNvSpPr>
          <p:nvPr/>
        </p:nvSpPr>
        <p:spPr bwMode="auto">
          <a:xfrm flipV="1">
            <a:off x="2549284" y="3634215"/>
            <a:ext cx="0" cy="5080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4" name="Line 16"/>
          <p:cNvSpPr>
            <a:spLocks noChangeShapeType="1"/>
          </p:cNvSpPr>
          <p:nvPr/>
        </p:nvSpPr>
        <p:spPr bwMode="auto">
          <a:xfrm flipV="1">
            <a:off x="3195395" y="3634215"/>
            <a:ext cx="0" cy="5080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5" name="Line 17"/>
          <p:cNvSpPr>
            <a:spLocks noChangeShapeType="1"/>
          </p:cNvSpPr>
          <p:nvPr/>
        </p:nvSpPr>
        <p:spPr bwMode="auto">
          <a:xfrm flipV="1">
            <a:off x="3841511" y="3634215"/>
            <a:ext cx="0" cy="5080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6" name="Line 18"/>
          <p:cNvSpPr>
            <a:spLocks noChangeShapeType="1"/>
          </p:cNvSpPr>
          <p:nvPr/>
        </p:nvSpPr>
        <p:spPr bwMode="auto">
          <a:xfrm flipV="1">
            <a:off x="4487622" y="3634215"/>
            <a:ext cx="0" cy="5080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7" name="Line 19"/>
          <p:cNvSpPr>
            <a:spLocks noChangeShapeType="1"/>
          </p:cNvSpPr>
          <p:nvPr/>
        </p:nvSpPr>
        <p:spPr bwMode="auto">
          <a:xfrm flipV="1">
            <a:off x="5133732" y="3634215"/>
            <a:ext cx="0" cy="5080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8" name="Line 20"/>
          <p:cNvSpPr>
            <a:spLocks noChangeShapeType="1"/>
          </p:cNvSpPr>
          <p:nvPr/>
        </p:nvSpPr>
        <p:spPr bwMode="auto">
          <a:xfrm flipV="1">
            <a:off x="5778261" y="3634215"/>
            <a:ext cx="0" cy="5080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09" name="Line 21"/>
          <p:cNvSpPr>
            <a:spLocks noChangeShapeType="1"/>
          </p:cNvSpPr>
          <p:nvPr/>
        </p:nvSpPr>
        <p:spPr bwMode="auto">
          <a:xfrm>
            <a:off x="2549284" y="417939"/>
            <a:ext cx="0" cy="52388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0" name="Line 22"/>
          <p:cNvSpPr>
            <a:spLocks noChangeShapeType="1"/>
          </p:cNvSpPr>
          <p:nvPr/>
        </p:nvSpPr>
        <p:spPr bwMode="auto">
          <a:xfrm>
            <a:off x="3195395" y="417939"/>
            <a:ext cx="0" cy="52388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1" name="Line 23"/>
          <p:cNvSpPr>
            <a:spLocks noChangeShapeType="1"/>
          </p:cNvSpPr>
          <p:nvPr/>
        </p:nvSpPr>
        <p:spPr bwMode="auto">
          <a:xfrm>
            <a:off x="3841511" y="417939"/>
            <a:ext cx="0" cy="52388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2" name="Line 24"/>
          <p:cNvSpPr>
            <a:spLocks noChangeShapeType="1"/>
          </p:cNvSpPr>
          <p:nvPr/>
        </p:nvSpPr>
        <p:spPr bwMode="auto">
          <a:xfrm>
            <a:off x="4487622" y="417939"/>
            <a:ext cx="0" cy="52388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3" name="Line 25"/>
          <p:cNvSpPr>
            <a:spLocks noChangeShapeType="1"/>
          </p:cNvSpPr>
          <p:nvPr/>
        </p:nvSpPr>
        <p:spPr bwMode="auto">
          <a:xfrm>
            <a:off x="5133732" y="417939"/>
            <a:ext cx="0" cy="52388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4" name="Line 26"/>
          <p:cNvSpPr>
            <a:spLocks noChangeShapeType="1"/>
          </p:cNvSpPr>
          <p:nvPr/>
        </p:nvSpPr>
        <p:spPr bwMode="auto">
          <a:xfrm>
            <a:off x="5778261" y="417939"/>
            <a:ext cx="0" cy="52388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5" name="Line 30"/>
          <p:cNvSpPr>
            <a:spLocks noChangeShapeType="1"/>
          </p:cNvSpPr>
          <p:nvPr/>
        </p:nvSpPr>
        <p:spPr bwMode="auto">
          <a:xfrm flipV="1">
            <a:off x="2161933" y="417939"/>
            <a:ext cx="0" cy="3267076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6" name="Line 31"/>
          <p:cNvSpPr>
            <a:spLocks noChangeShapeType="1"/>
          </p:cNvSpPr>
          <p:nvPr/>
        </p:nvSpPr>
        <p:spPr bwMode="auto">
          <a:xfrm flipV="1">
            <a:off x="6295786" y="417939"/>
            <a:ext cx="0" cy="3267076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7" name="Line 32"/>
          <p:cNvSpPr>
            <a:spLocks noChangeShapeType="1"/>
          </p:cNvSpPr>
          <p:nvPr/>
        </p:nvSpPr>
        <p:spPr bwMode="auto">
          <a:xfrm>
            <a:off x="2161936" y="2930949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8" name="Line 33"/>
          <p:cNvSpPr>
            <a:spLocks noChangeShapeType="1"/>
          </p:cNvSpPr>
          <p:nvPr/>
        </p:nvSpPr>
        <p:spPr bwMode="auto">
          <a:xfrm>
            <a:off x="2161936" y="2302304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19" name="Line 34"/>
          <p:cNvSpPr>
            <a:spLocks noChangeShapeType="1"/>
          </p:cNvSpPr>
          <p:nvPr/>
        </p:nvSpPr>
        <p:spPr bwMode="auto">
          <a:xfrm>
            <a:off x="2161936" y="1675240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0" name="Line 35"/>
          <p:cNvSpPr>
            <a:spLocks noChangeShapeType="1"/>
          </p:cNvSpPr>
          <p:nvPr/>
        </p:nvSpPr>
        <p:spPr bwMode="auto">
          <a:xfrm>
            <a:off x="2161936" y="1046588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1" name="Line 36"/>
          <p:cNvSpPr>
            <a:spLocks noChangeShapeType="1"/>
          </p:cNvSpPr>
          <p:nvPr/>
        </p:nvSpPr>
        <p:spPr bwMode="auto">
          <a:xfrm flipH="1">
            <a:off x="6192600" y="2930949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2" name="Line 37"/>
          <p:cNvSpPr>
            <a:spLocks noChangeShapeType="1"/>
          </p:cNvSpPr>
          <p:nvPr/>
        </p:nvSpPr>
        <p:spPr bwMode="auto">
          <a:xfrm flipH="1">
            <a:off x="6192600" y="2302304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3" name="Line 38"/>
          <p:cNvSpPr>
            <a:spLocks noChangeShapeType="1"/>
          </p:cNvSpPr>
          <p:nvPr/>
        </p:nvSpPr>
        <p:spPr bwMode="auto">
          <a:xfrm flipH="1">
            <a:off x="6192600" y="1675240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4" name="Line 39"/>
          <p:cNvSpPr>
            <a:spLocks noChangeShapeType="1"/>
          </p:cNvSpPr>
          <p:nvPr/>
        </p:nvSpPr>
        <p:spPr bwMode="auto">
          <a:xfrm flipH="1">
            <a:off x="6192600" y="1046588"/>
            <a:ext cx="103189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5" name="Line 40"/>
          <p:cNvSpPr>
            <a:spLocks noChangeShapeType="1"/>
          </p:cNvSpPr>
          <p:nvPr/>
        </p:nvSpPr>
        <p:spPr bwMode="auto">
          <a:xfrm>
            <a:off x="2161936" y="3245279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6" name="Line 41"/>
          <p:cNvSpPr>
            <a:spLocks noChangeShapeType="1"/>
          </p:cNvSpPr>
          <p:nvPr/>
        </p:nvSpPr>
        <p:spPr bwMode="auto">
          <a:xfrm>
            <a:off x="2161936" y="2930949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7" name="Line 42"/>
          <p:cNvSpPr>
            <a:spLocks noChangeShapeType="1"/>
          </p:cNvSpPr>
          <p:nvPr/>
        </p:nvSpPr>
        <p:spPr bwMode="auto">
          <a:xfrm>
            <a:off x="2161936" y="2618214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8" name="Line 43"/>
          <p:cNvSpPr>
            <a:spLocks noChangeShapeType="1"/>
          </p:cNvSpPr>
          <p:nvPr/>
        </p:nvSpPr>
        <p:spPr bwMode="auto">
          <a:xfrm>
            <a:off x="2161936" y="2302304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29" name="Line 44"/>
          <p:cNvSpPr>
            <a:spLocks noChangeShapeType="1"/>
          </p:cNvSpPr>
          <p:nvPr/>
        </p:nvSpPr>
        <p:spPr bwMode="auto">
          <a:xfrm>
            <a:off x="2161936" y="1989562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0" name="Line 45"/>
          <p:cNvSpPr>
            <a:spLocks noChangeShapeType="1"/>
          </p:cNvSpPr>
          <p:nvPr/>
        </p:nvSpPr>
        <p:spPr bwMode="auto">
          <a:xfrm>
            <a:off x="2161936" y="1675240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1" name="Line 46"/>
          <p:cNvSpPr>
            <a:spLocks noChangeShapeType="1"/>
          </p:cNvSpPr>
          <p:nvPr/>
        </p:nvSpPr>
        <p:spPr bwMode="auto">
          <a:xfrm>
            <a:off x="2161936" y="1360911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2" name="Line 47"/>
          <p:cNvSpPr>
            <a:spLocks noChangeShapeType="1"/>
          </p:cNvSpPr>
          <p:nvPr/>
        </p:nvSpPr>
        <p:spPr bwMode="auto">
          <a:xfrm>
            <a:off x="2161936" y="1046588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3" name="Line 48"/>
          <p:cNvSpPr>
            <a:spLocks noChangeShapeType="1"/>
          </p:cNvSpPr>
          <p:nvPr/>
        </p:nvSpPr>
        <p:spPr bwMode="auto">
          <a:xfrm>
            <a:off x="2161936" y="732265"/>
            <a:ext cx="52388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4" name="Line 49"/>
          <p:cNvSpPr>
            <a:spLocks noChangeShapeType="1"/>
          </p:cNvSpPr>
          <p:nvPr/>
        </p:nvSpPr>
        <p:spPr bwMode="auto">
          <a:xfrm flipH="1">
            <a:off x="6244989" y="3245279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5" name="Line 50"/>
          <p:cNvSpPr>
            <a:spLocks noChangeShapeType="1"/>
          </p:cNvSpPr>
          <p:nvPr/>
        </p:nvSpPr>
        <p:spPr bwMode="auto">
          <a:xfrm flipH="1">
            <a:off x="6244989" y="2930949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6" name="Line 51"/>
          <p:cNvSpPr>
            <a:spLocks noChangeShapeType="1"/>
          </p:cNvSpPr>
          <p:nvPr/>
        </p:nvSpPr>
        <p:spPr bwMode="auto">
          <a:xfrm flipH="1">
            <a:off x="6244989" y="2618214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7" name="Line 52"/>
          <p:cNvSpPr>
            <a:spLocks noChangeShapeType="1"/>
          </p:cNvSpPr>
          <p:nvPr/>
        </p:nvSpPr>
        <p:spPr bwMode="auto">
          <a:xfrm flipH="1">
            <a:off x="6244989" y="2302304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8" name="Line 53"/>
          <p:cNvSpPr>
            <a:spLocks noChangeShapeType="1"/>
          </p:cNvSpPr>
          <p:nvPr/>
        </p:nvSpPr>
        <p:spPr bwMode="auto">
          <a:xfrm flipH="1">
            <a:off x="6244989" y="1989562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39" name="Line 54"/>
          <p:cNvSpPr>
            <a:spLocks noChangeShapeType="1"/>
          </p:cNvSpPr>
          <p:nvPr/>
        </p:nvSpPr>
        <p:spPr bwMode="auto">
          <a:xfrm flipH="1">
            <a:off x="6244989" y="1675240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40" name="Line 55"/>
          <p:cNvSpPr>
            <a:spLocks noChangeShapeType="1"/>
          </p:cNvSpPr>
          <p:nvPr/>
        </p:nvSpPr>
        <p:spPr bwMode="auto">
          <a:xfrm flipH="1">
            <a:off x="6244989" y="1360911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41" name="Line 56"/>
          <p:cNvSpPr>
            <a:spLocks noChangeShapeType="1"/>
          </p:cNvSpPr>
          <p:nvPr/>
        </p:nvSpPr>
        <p:spPr bwMode="auto">
          <a:xfrm flipH="1">
            <a:off x="6244989" y="1046588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42" name="Line 57"/>
          <p:cNvSpPr>
            <a:spLocks noChangeShapeType="1"/>
          </p:cNvSpPr>
          <p:nvPr/>
        </p:nvSpPr>
        <p:spPr bwMode="auto">
          <a:xfrm flipH="1">
            <a:off x="6244989" y="732265"/>
            <a:ext cx="50800" cy="0"/>
          </a:xfrm>
          <a:prstGeom prst="line">
            <a:avLst/>
          </a:prstGeom>
          <a:noFill/>
          <a:ln w="3810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AU" sz="4002"/>
          </a:p>
        </p:txBody>
      </p:sp>
      <p:sp>
        <p:nvSpPr>
          <p:cNvPr id="1043" name="Rectangle 58"/>
          <p:cNvSpPr>
            <a:spLocks noChangeArrowheads="1"/>
          </p:cNvSpPr>
          <p:nvPr/>
        </p:nvSpPr>
        <p:spPr bwMode="auto">
          <a:xfrm>
            <a:off x="889016" y="2692795"/>
            <a:ext cx="1221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636"/>
            <a:r>
              <a:rPr lang="en-US" altLang="en-US" sz="3200">
                <a:solidFill>
                  <a:srgbClr val="262626"/>
                </a:solidFill>
              </a:rPr>
              <a:t>11.191</a:t>
            </a:r>
            <a:endParaRPr lang="en-US" altLang="en-US" sz="6002"/>
          </a:p>
        </p:txBody>
      </p:sp>
      <p:sp>
        <p:nvSpPr>
          <p:cNvPr id="1044" name="Rectangle 59"/>
          <p:cNvSpPr>
            <a:spLocks noChangeArrowheads="1"/>
          </p:cNvSpPr>
          <p:nvPr/>
        </p:nvSpPr>
        <p:spPr bwMode="auto">
          <a:xfrm>
            <a:off x="889016" y="2064143"/>
            <a:ext cx="1221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636"/>
            <a:r>
              <a:rPr lang="en-US" altLang="en-US" sz="3200">
                <a:solidFill>
                  <a:srgbClr val="262626"/>
                </a:solidFill>
              </a:rPr>
              <a:t>11.192</a:t>
            </a:r>
            <a:endParaRPr lang="en-US" altLang="en-US" sz="6002"/>
          </a:p>
        </p:txBody>
      </p:sp>
      <p:sp>
        <p:nvSpPr>
          <p:cNvPr id="1045" name="Rectangle 60"/>
          <p:cNvSpPr>
            <a:spLocks noChangeArrowheads="1"/>
          </p:cNvSpPr>
          <p:nvPr/>
        </p:nvSpPr>
        <p:spPr bwMode="auto">
          <a:xfrm>
            <a:off x="889016" y="1435491"/>
            <a:ext cx="1221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636"/>
            <a:r>
              <a:rPr lang="en-US" altLang="en-US" sz="3200" dirty="0">
                <a:solidFill>
                  <a:srgbClr val="262626"/>
                </a:solidFill>
              </a:rPr>
              <a:t>11.193</a:t>
            </a:r>
            <a:endParaRPr lang="en-US" altLang="en-US" sz="6002" dirty="0"/>
          </a:p>
        </p:txBody>
      </p:sp>
      <p:sp>
        <p:nvSpPr>
          <p:cNvPr id="1046" name="Rectangle 61"/>
          <p:cNvSpPr>
            <a:spLocks noChangeArrowheads="1"/>
          </p:cNvSpPr>
          <p:nvPr/>
        </p:nvSpPr>
        <p:spPr bwMode="auto">
          <a:xfrm>
            <a:off x="889016" y="806839"/>
            <a:ext cx="1221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636"/>
            <a:r>
              <a:rPr lang="en-US" altLang="en-US" sz="3200" dirty="0">
                <a:solidFill>
                  <a:srgbClr val="262626"/>
                </a:solidFill>
              </a:rPr>
              <a:t>11.194</a:t>
            </a:r>
            <a:endParaRPr lang="en-US" altLang="en-US" sz="6002" dirty="0"/>
          </a:p>
        </p:txBody>
      </p:sp>
      <p:pic>
        <p:nvPicPr>
          <p:cNvPr id="1047" name="Picture 4" descr="Z:\spin-QED\Papers\Quantum processor\NatComms\Figs\1-q_T1.w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 t="71253" r="16277" b="18246"/>
          <a:stretch/>
        </p:blipFill>
        <p:spPr bwMode="auto">
          <a:xfrm>
            <a:off x="1079855" y="3683610"/>
            <a:ext cx="6280238" cy="4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5" name="Table 6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259542"/>
                  </p:ext>
                </p:extLst>
              </p:nvPr>
            </p:nvGraphicFramePr>
            <p:xfrm>
              <a:off x="5620212" y="72170"/>
              <a:ext cx="1364931" cy="1990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9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15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3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3100" b="0" dirty="0" smtClean="0">
                              <a:solidFill>
                                <a:schemeClr val="tx1"/>
                              </a:solidFill>
                            </a:rPr>
                            <a:t> (GHz)</a:t>
                          </a:r>
                          <a:endParaRPr lang="en-AU" sz="3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7199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531">
                    <a:tc>
                      <a:txBody>
                        <a:bodyPr/>
                        <a:lstStyle/>
                        <a:p>
                          <a:pPr marL="0" marR="0" indent="0" algn="l" defTabSz="1005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100" b="0" i="1" smtClean="0">
                                    <a:solidFill>
                                      <a:srgbClr val="5FC8CF"/>
                                    </a:solidFill>
                                    <a:latin typeface="Cambria Math"/>
                                    <a:ea typeface="Cambria Math"/>
                                  </a:rPr>
                                  <m:t>11.54</m:t>
                                </m:r>
                              </m:oMath>
                            </m:oMathPara>
                          </a14:m>
                          <a:endParaRPr lang="en-AU" sz="3100" dirty="0" smtClean="0">
                            <a:solidFill>
                              <a:srgbClr val="5FC8CF"/>
                            </a:solidFill>
                          </a:endParaRPr>
                        </a:p>
                      </a:txBody>
                      <a:tcPr marL="0" marR="0" marT="0" marB="0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531">
                    <a:tc>
                      <a:txBody>
                        <a:bodyPr/>
                        <a:lstStyle/>
                        <a:p>
                          <a:pPr marL="0" marR="0" indent="0" algn="l" defTabSz="1005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100" b="0" i="1" smtClean="0">
                                    <a:solidFill>
                                      <a:srgbClr val="CBA127"/>
                                    </a:solidFill>
                                    <a:latin typeface="Cambria Math"/>
                                    <a:ea typeface="Cambria Math"/>
                                  </a:rPr>
                                  <m:t>11.44</m:t>
                                </m:r>
                              </m:oMath>
                            </m:oMathPara>
                          </a14:m>
                          <a:endParaRPr lang="en-US" sz="3100" dirty="0" smtClean="0">
                            <a:solidFill>
                              <a:srgbClr val="CBA127"/>
                            </a:solidFill>
                          </a:endParaRPr>
                        </a:p>
                      </a:txBody>
                      <a:tcPr marL="0" marR="0" marT="0" marB="0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531">
                    <a:tc>
                      <a:txBody>
                        <a:bodyPr/>
                        <a:lstStyle/>
                        <a:p>
                          <a:pPr marL="0" marR="0" indent="0" algn="l" defTabSz="10059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100" b="0" i="1" smtClean="0">
                                    <a:solidFill>
                                      <a:srgbClr val="216DA3"/>
                                    </a:solidFill>
                                    <a:latin typeface="Cambria Math"/>
                                    <a:ea typeface="Cambria Math"/>
                                  </a:rPr>
                                  <m:t>11.34</m:t>
                                </m:r>
                              </m:oMath>
                            </m:oMathPara>
                          </a14:m>
                          <a:endParaRPr lang="en-AU" sz="3100" dirty="0">
                            <a:solidFill>
                              <a:srgbClr val="216DA3"/>
                            </a:solidFill>
                          </a:endParaRPr>
                        </a:p>
                      </a:txBody>
                      <a:tcPr marL="0" marR="0" marT="0" marB="0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5" name="Table 6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259542"/>
                  </p:ext>
                </p:extLst>
              </p:nvPr>
            </p:nvGraphicFramePr>
            <p:xfrm>
              <a:off x="5620212" y="72170"/>
              <a:ext cx="1364931" cy="1990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9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1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7199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20879" r="-3111" b="-267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139241" r="-3111" b="-207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239241" r="-3111" b="-107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339241" r="-3111" b="-7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8" name="Rounded Rectangle 657"/>
          <p:cNvSpPr/>
          <p:nvPr/>
        </p:nvSpPr>
        <p:spPr>
          <a:xfrm>
            <a:off x="3138387" y="763705"/>
            <a:ext cx="2088001" cy="432001"/>
          </a:xfrm>
          <a:prstGeom prst="roundRect">
            <a:avLst>
              <a:gd name="adj" fmla="val 584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2" rIns="0" bIns="35999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baseline="30000" dirty="0">
                <a:solidFill>
                  <a:schemeClr val="tx1"/>
                </a:solidFill>
              </a:rPr>
              <a:t>nd</a:t>
            </a:r>
            <a:r>
              <a:rPr lang="en-US" sz="3200" dirty="0">
                <a:solidFill>
                  <a:schemeClr val="tx1"/>
                </a:solidFill>
              </a:rPr>
              <a:t> order CT</a:t>
            </a:r>
            <a:endParaRPr lang="en-AU" sz="3200" dirty="0">
              <a:solidFill>
                <a:schemeClr val="tx1"/>
              </a:solidFill>
            </a:endParaRPr>
          </a:p>
        </p:txBody>
      </p:sp>
      <p:cxnSp>
        <p:nvCxnSpPr>
          <p:cNvPr id="659" name="Straight Arrow Connector 658"/>
          <p:cNvCxnSpPr>
            <a:stCxn id="993" idx="24"/>
            <a:endCxn id="658" idx="2"/>
          </p:cNvCxnSpPr>
          <p:nvPr/>
        </p:nvCxnSpPr>
        <p:spPr>
          <a:xfrm flipV="1">
            <a:off x="3965339" y="1195706"/>
            <a:ext cx="217048" cy="11383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ounded Rectangle 659"/>
          <p:cNvSpPr/>
          <p:nvPr/>
        </p:nvSpPr>
        <p:spPr>
          <a:xfrm>
            <a:off x="4211968" y="3042313"/>
            <a:ext cx="1979999" cy="432001"/>
          </a:xfrm>
          <a:prstGeom prst="roundRect">
            <a:avLst>
              <a:gd name="adj" fmla="val 584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2" rIns="0" bIns="35999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en-US" sz="3200" baseline="30000" dirty="0">
                <a:solidFill>
                  <a:schemeClr val="tx1"/>
                </a:solidFill>
              </a:rPr>
              <a:t>st</a:t>
            </a:r>
            <a:r>
              <a:rPr lang="en-US" sz="3200" dirty="0">
                <a:solidFill>
                  <a:schemeClr val="tx1"/>
                </a:solidFill>
              </a:rPr>
              <a:t> order CT</a:t>
            </a:r>
            <a:endParaRPr lang="en-AU" sz="3200" dirty="0">
              <a:solidFill>
                <a:schemeClr val="tx1"/>
              </a:solidFill>
            </a:endParaRPr>
          </a:p>
        </p:txBody>
      </p:sp>
      <p:cxnSp>
        <p:nvCxnSpPr>
          <p:cNvPr id="661" name="Straight Arrow Connector 660"/>
          <p:cNvCxnSpPr>
            <a:stCxn id="992" idx="18"/>
            <a:endCxn id="660" idx="1"/>
          </p:cNvCxnSpPr>
          <p:nvPr/>
        </p:nvCxnSpPr>
        <p:spPr>
          <a:xfrm flipV="1">
            <a:off x="3530365" y="3258313"/>
            <a:ext cx="681603" cy="2822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>
            <a:stCxn id="992" idx="41"/>
            <a:endCxn id="660" idx="0"/>
          </p:cNvCxnSpPr>
          <p:nvPr/>
        </p:nvCxnSpPr>
        <p:spPr>
          <a:xfrm>
            <a:off x="5197241" y="2640440"/>
            <a:ext cx="4727" cy="40187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88487" y="4270311"/>
                <a:ext cx="4118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1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3601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AU" sz="3601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36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1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3601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AU" sz="3601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AU" sz="360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3601" dirty="0"/>
                  <a:t>(kV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360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AU" sz="3601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3601" dirty="0"/>
                  <a:t>)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487" y="4270311"/>
                <a:ext cx="4118145" cy="646331"/>
              </a:xfrm>
              <a:prstGeom prst="rect">
                <a:avLst/>
              </a:prstGeom>
              <a:blipFill>
                <a:blip r:embed="rId5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10</cp:revision>
  <dcterms:created xsi:type="dcterms:W3CDTF">2017-05-17T05:45:35Z</dcterms:created>
  <dcterms:modified xsi:type="dcterms:W3CDTF">2018-09-05T07:04:07Z</dcterms:modified>
</cp:coreProperties>
</file>