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860925" cy="3960813"/>
  <p:notesSz cx="7099300" cy="10234613"/>
  <p:defaultTextStyle>
    <a:defPPr>
      <a:defRPr lang="en-US"/>
    </a:defPPr>
    <a:lvl1pPr marL="0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7595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5190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2785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0379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37975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45569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53164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60759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7" userDrawn="1">
          <p15:clr>
            <a:srgbClr val="A4A3A4"/>
          </p15:clr>
        </p15:guide>
        <p15:guide id="2" pos="2343" userDrawn="1">
          <p15:clr>
            <a:srgbClr val="A4A3A4"/>
          </p15:clr>
        </p15:guide>
        <p15:guide id="3" orient="horz" pos="1248">
          <p15:clr>
            <a:srgbClr val="A4A3A4"/>
          </p15:clr>
        </p15:guide>
        <p15:guide id="4" pos="1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7B06"/>
    <a:srgbClr val="CBA127"/>
    <a:srgbClr val="EAA908"/>
    <a:srgbClr val="627A32"/>
    <a:srgbClr val="54416B"/>
    <a:srgbClr val="765B97"/>
    <a:srgbClr val="ABC674"/>
    <a:srgbClr val="F8BA20"/>
    <a:srgbClr val="B2B2B2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94" autoAdjust="0"/>
    <p:restoredTop sz="90677" autoAdjust="0"/>
  </p:normalViewPr>
  <p:slideViewPr>
    <p:cSldViewPr>
      <p:cViewPr varScale="1">
        <p:scale>
          <a:sx n="181" d="100"/>
          <a:sy n="181" d="100"/>
        </p:scale>
        <p:origin x="132" y="132"/>
      </p:cViewPr>
      <p:guideLst>
        <p:guide orient="horz" pos="1757"/>
        <p:guide pos="2343"/>
        <p:guide orient="horz" pos="1248"/>
        <p:guide pos="1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r">
              <a:defRPr sz="1200"/>
            </a:lvl1pPr>
          </a:lstStyle>
          <a:p>
            <a:fld id="{740EDF3E-1DB2-4A62-8850-26C64ED0AD06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768350"/>
            <a:ext cx="47085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2" tIns="47416" rIns="94832" bIns="47416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832" tIns="47416" rIns="94832" bIns="474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DE206611-5366-4379-BEB8-B74915BAC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59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207595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415190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622785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830379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1037975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245569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453164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660759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5388" y="768350"/>
            <a:ext cx="47085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Hyperfine modulation with electric fields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6611-5366-4379-BEB8-B74915BAC19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30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73" y="1230420"/>
            <a:ext cx="4131787" cy="8490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140" y="2244462"/>
            <a:ext cx="3402647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7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5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1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39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86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34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82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6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0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24174" y="158616"/>
            <a:ext cx="1093708" cy="3379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051" y="158616"/>
            <a:ext cx="3200109" cy="3379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8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3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85" y="2545191"/>
            <a:ext cx="4131787" cy="78666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85" y="1678764"/>
            <a:ext cx="4131787" cy="86642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7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56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34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12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3900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868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3460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824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09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046" y="924191"/>
            <a:ext cx="2146908" cy="26139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0971" y="924191"/>
            <a:ext cx="2146908" cy="26139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01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51" y="886605"/>
            <a:ext cx="2147752" cy="3694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7800" indent="0">
              <a:buNone/>
              <a:defRPr sz="1500" b="1"/>
            </a:lvl2pPr>
            <a:lvl3pPr marL="695601" indent="0">
              <a:buNone/>
              <a:defRPr sz="1400" b="1"/>
            </a:lvl3pPr>
            <a:lvl4pPr marL="1043402" indent="0">
              <a:buNone/>
              <a:defRPr sz="1200" b="1"/>
            </a:lvl4pPr>
            <a:lvl5pPr marL="1391202" indent="0">
              <a:buNone/>
              <a:defRPr sz="1200" b="1"/>
            </a:lvl5pPr>
            <a:lvl6pPr marL="1739003" indent="0">
              <a:buNone/>
              <a:defRPr sz="1200" b="1"/>
            </a:lvl6pPr>
            <a:lvl7pPr marL="2086802" indent="0">
              <a:buNone/>
              <a:defRPr sz="1200" b="1"/>
            </a:lvl7pPr>
            <a:lvl8pPr marL="2434603" indent="0">
              <a:buNone/>
              <a:defRPr sz="1200" b="1"/>
            </a:lvl8pPr>
            <a:lvl9pPr marL="278240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51" y="1256092"/>
            <a:ext cx="2147752" cy="228205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9282" y="886605"/>
            <a:ext cx="2148598" cy="3694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7800" indent="0">
              <a:buNone/>
              <a:defRPr sz="1500" b="1"/>
            </a:lvl2pPr>
            <a:lvl3pPr marL="695601" indent="0">
              <a:buNone/>
              <a:defRPr sz="1400" b="1"/>
            </a:lvl3pPr>
            <a:lvl4pPr marL="1043402" indent="0">
              <a:buNone/>
              <a:defRPr sz="1200" b="1"/>
            </a:lvl4pPr>
            <a:lvl5pPr marL="1391202" indent="0">
              <a:buNone/>
              <a:defRPr sz="1200" b="1"/>
            </a:lvl5pPr>
            <a:lvl6pPr marL="1739003" indent="0">
              <a:buNone/>
              <a:defRPr sz="1200" b="1"/>
            </a:lvl6pPr>
            <a:lvl7pPr marL="2086802" indent="0">
              <a:buNone/>
              <a:defRPr sz="1200" b="1"/>
            </a:lvl7pPr>
            <a:lvl8pPr marL="2434603" indent="0">
              <a:buNone/>
              <a:defRPr sz="1200" b="1"/>
            </a:lvl8pPr>
            <a:lvl9pPr marL="278240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9282" y="1256092"/>
            <a:ext cx="2148598" cy="228205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4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3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18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1" y="157699"/>
            <a:ext cx="1599212" cy="6711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489" y="157700"/>
            <a:ext cx="2717392" cy="338044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051" y="828836"/>
            <a:ext cx="1599212" cy="2709306"/>
          </a:xfrm>
        </p:spPr>
        <p:txBody>
          <a:bodyPr/>
          <a:lstStyle>
            <a:lvl1pPr marL="0" indent="0">
              <a:buNone/>
              <a:defRPr sz="1100"/>
            </a:lvl1pPr>
            <a:lvl2pPr marL="347800" indent="0">
              <a:buNone/>
              <a:defRPr sz="900"/>
            </a:lvl2pPr>
            <a:lvl3pPr marL="695601" indent="0">
              <a:buNone/>
              <a:defRPr sz="800"/>
            </a:lvl3pPr>
            <a:lvl4pPr marL="1043402" indent="0">
              <a:buNone/>
              <a:defRPr sz="700"/>
            </a:lvl4pPr>
            <a:lvl5pPr marL="1391202" indent="0">
              <a:buNone/>
              <a:defRPr sz="700"/>
            </a:lvl5pPr>
            <a:lvl6pPr marL="1739003" indent="0">
              <a:buNone/>
              <a:defRPr sz="700"/>
            </a:lvl6pPr>
            <a:lvl7pPr marL="2086802" indent="0">
              <a:buNone/>
              <a:defRPr sz="700"/>
            </a:lvl7pPr>
            <a:lvl8pPr marL="2434603" indent="0">
              <a:buNone/>
              <a:defRPr sz="700"/>
            </a:lvl8pPr>
            <a:lvl9pPr marL="278240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7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779" y="2772574"/>
            <a:ext cx="2916555" cy="3273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52779" y="353912"/>
            <a:ext cx="2916555" cy="2376488"/>
          </a:xfrm>
        </p:spPr>
        <p:txBody>
          <a:bodyPr/>
          <a:lstStyle>
            <a:lvl1pPr marL="0" indent="0">
              <a:buNone/>
              <a:defRPr sz="2400"/>
            </a:lvl1pPr>
            <a:lvl2pPr marL="347800" indent="0">
              <a:buNone/>
              <a:defRPr sz="2100"/>
            </a:lvl2pPr>
            <a:lvl3pPr marL="695601" indent="0">
              <a:buNone/>
              <a:defRPr sz="1800"/>
            </a:lvl3pPr>
            <a:lvl4pPr marL="1043402" indent="0">
              <a:buNone/>
              <a:defRPr sz="1500"/>
            </a:lvl4pPr>
            <a:lvl5pPr marL="1391202" indent="0">
              <a:buNone/>
              <a:defRPr sz="1500"/>
            </a:lvl5pPr>
            <a:lvl6pPr marL="1739003" indent="0">
              <a:buNone/>
              <a:defRPr sz="1500"/>
            </a:lvl6pPr>
            <a:lvl7pPr marL="2086802" indent="0">
              <a:buNone/>
              <a:defRPr sz="1500"/>
            </a:lvl7pPr>
            <a:lvl8pPr marL="2434603" indent="0">
              <a:buNone/>
              <a:defRPr sz="1500"/>
            </a:lvl8pPr>
            <a:lvl9pPr marL="2782404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779" y="3099888"/>
            <a:ext cx="2916555" cy="464846"/>
          </a:xfrm>
        </p:spPr>
        <p:txBody>
          <a:bodyPr/>
          <a:lstStyle>
            <a:lvl1pPr marL="0" indent="0">
              <a:buNone/>
              <a:defRPr sz="1100"/>
            </a:lvl1pPr>
            <a:lvl2pPr marL="347800" indent="0">
              <a:buNone/>
              <a:defRPr sz="900"/>
            </a:lvl2pPr>
            <a:lvl3pPr marL="695601" indent="0">
              <a:buNone/>
              <a:defRPr sz="800"/>
            </a:lvl3pPr>
            <a:lvl4pPr marL="1043402" indent="0">
              <a:buNone/>
              <a:defRPr sz="700"/>
            </a:lvl4pPr>
            <a:lvl5pPr marL="1391202" indent="0">
              <a:buNone/>
              <a:defRPr sz="700"/>
            </a:lvl5pPr>
            <a:lvl6pPr marL="1739003" indent="0">
              <a:buNone/>
              <a:defRPr sz="700"/>
            </a:lvl6pPr>
            <a:lvl7pPr marL="2086802" indent="0">
              <a:buNone/>
              <a:defRPr sz="700"/>
            </a:lvl7pPr>
            <a:lvl8pPr marL="2434603" indent="0">
              <a:buNone/>
              <a:defRPr sz="700"/>
            </a:lvl8pPr>
            <a:lvl9pPr marL="278240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050" y="158618"/>
            <a:ext cx="4374833" cy="660134"/>
          </a:xfrm>
          <a:prstGeom prst="rect">
            <a:avLst/>
          </a:prstGeom>
        </p:spPr>
        <p:txBody>
          <a:bodyPr vert="horz" lIns="63231" tIns="31615" rIns="63231" bIns="316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50" y="924191"/>
            <a:ext cx="4374833" cy="2613954"/>
          </a:xfrm>
          <a:prstGeom prst="rect">
            <a:avLst/>
          </a:prstGeom>
        </p:spPr>
        <p:txBody>
          <a:bodyPr vert="horz" lIns="63231" tIns="31615" rIns="63231" bIns="316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046" y="3671088"/>
            <a:ext cx="1134216" cy="210877"/>
          </a:xfrm>
          <a:prstGeom prst="rect">
            <a:avLst/>
          </a:prstGeom>
        </p:spPr>
        <p:txBody>
          <a:bodyPr vert="horz" lIns="63231" tIns="31615" rIns="63231" bIns="3161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0817" y="3671088"/>
            <a:ext cx="1539293" cy="210877"/>
          </a:xfrm>
          <a:prstGeom prst="rect">
            <a:avLst/>
          </a:prstGeom>
        </p:spPr>
        <p:txBody>
          <a:bodyPr vert="horz" lIns="63231" tIns="31615" rIns="63231" bIns="3161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3663" y="3671088"/>
            <a:ext cx="1134216" cy="210877"/>
          </a:xfrm>
          <a:prstGeom prst="rect">
            <a:avLst/>
          </a:prstGeom>
        </p:spPr>
        <p:txBody>
          <a:bodyPr vert="horz" lIns="63231" tIns="31615" rIns="63231" bIns="3161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3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560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850" indent="-26085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75" indent="-217375" algn="l" defTabSz="69560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69501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301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102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2903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0703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08503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6304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800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5601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402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1202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9003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802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4603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2404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6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6" name="Rectangle 1015"/>
              <p:cNvSpPr/>
              <p:nvPr/>
            </p:nvSpPr>
            <p:spPr>
              <a:xfrm>
                <a:off x="7274827" y="4384739"/>
                <a:ext cx="1008033" cy="386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9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9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AU" sz="9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AU" sz="9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AU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"/>
                              <m:ctrlPr>
                                <a:rPr lang="en-AU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↓⇑</m:t>
                                  </m:r>
                                </m:e>
                              </m:d>
                            </m:e>
                          </m:d>
                          <m:r>
                            <a:rPr lang="en-AU" sz="9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AU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↑⇓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9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6" name="Rectangle 10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27" y="4384739"/>
                <a:ext cx="1008033" cy="386324"/>
              </a:xfrm>
              <a:prstGeom prst="rect">
                <a:avLst/>
              </a:prstGeom>
              <a:blipFill rotWithShape="1">
                <a:blip r:embed="rId61"/>
                <a:stretch>
                  <a:fillRect t="-50000" r="-19880" b="-3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Rectangle 1016"/>
              <p:cNvSpPr/>
              <p:nvPr/>
            </p:nvSpPr>
            <p:spPr>
              <a:xfrm>
                <a:off x="7453311" y="4727162"/>
                <a:ext cx="961738" cy="386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90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AU" sz="9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AU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"/>
                              <m:ctrlPr>
                                <a:rPr lang="en-AU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↓⇑</m:t>
                                  </m:r>
                                </m:e>
                              </m:d>
                            </m:e>
                          </m:d>
                          <m:r>
                            <a:rPr lang="en-AU" sz="9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AU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↑⇓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9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7" name="Rectangle 10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11" y="4727162"/>
                <a:ext cx="961738" cy="386324"/>
              </a:xfrm>
              <a:prstGeom prst="rect">
                <a:avLst/>
              </a:prstGeom>
              <a:blipFill rotWithShape="1">
                <a:blip r:embed="rId62"/>
                <a:stretch>
                  <a:fillRect t="-50000" r="-17834" b="-3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246" y="197332"/>
            <a:ext cx="3672408" cy="361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90978</TotalTime>
  <Words>9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Tosi</dc:creator>
  <cp:lastModifiedBy>Stefanie Tenberg</cp:lastModifiedBy>
  <cp:revision>588</cp:revision>
  <cp:lastPrinted>2017-05-24T03:45:35Z</cp:lastPrinted>
  <dcterms:created xsi:type="dcterms:W3CDTF">2015-06-12T05:06:14Z</dcterms:created>
  <dcterms:modified xsi:type="dcterms:W3CDTF">2018-09-05T03:27:39Z</dcterms:modified>
</cp:coreProperties>
</file>