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99313" cy="11520488"/>
  <p:notesSz cx="6858000" cy="9144000"/>
  <p:defaultTextStyle>
    <a:defPPr>
      <a:defRPr lang="en-US"/>
    </a:defPPr>
    <a:lvl1pPr marL="0" algn="l" defTabSz="877722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861" algn="l" defTabSz="877722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722" algn="l" defTabSz="877722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584" algn="l" defTabSz="877722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445" algn="l" defTabSz="877722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306" algn="l" defTabSz="877722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167" algn="l" defTabSz="877722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028" algn="l" defTabSz="877722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0889" algn="l" defTabSz="877722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A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885414"/>
            <a:ext cx="6119416" cy="401083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6050924"/>
            <a:ext cx="5399485" cy="2781450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65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35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613359"/>
            <a:ext cx="1552352" cy="97630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613359"/>
            <a:ext cx="4567064" cy="976308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54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872125"/>
            <a:ext cx="6209407" cy="479220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709663"/>
            <a:ext cx="6209407" cy="252010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2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3066796"/>
            <a:ext cx="3059708" cy="73096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3066796"/>
            <a:ext cx="3059708" cy="73096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0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613362"/>
            <a:ext cx="6209407" cy="2226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824120"/>
            <a:ext cx="3045646" cy="138405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4208178"/>
            <a:ext cx="3045646" cy="61895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824120"/>
            <a:ext cx="3060646" cy="138405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4208178"/>
            <a:ext cx="3060646" cy="61895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44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4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71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68032"/>
            <a:ext cx="2321966" cy="2688114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658740"/>
            <a:ext cx="3644652" cy="8187013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456146"/>
            <a:ext cx="2321966" cy="640293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60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68032"/>
            <a:ext cx="2321966" cy="2688114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658740"/>
            <a:ext cx="3644652" cy="8187013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456146"/>
            <a:ext cx="2321966" cy="640293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95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613362"/>
            <a:ext cx="6209407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3066796"/>
            <a:ext cx="6209407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677788"/>
            <a:ext cx="161984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A10-D58F-4F70-9386-229FD4776928}" type="datetimeFigureOut">
              <a:rPr lang="en-AU" smtClean="0"/>
              <a:t>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677788"/>
            <a:ext cx="242976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677788"/>
            <a:ext cx="1619845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A72C-E59E-42FE-97E9-615D55A9B0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76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63823" y="477089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110" y="514071"/>
            <a:ext cx="7200000" cy="1029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6" name="Rectangle 645"/>
              <p:cNvSpPr/>
              <p:nvPr/>
            </p:nvSpPr>
            <p:spPr>
              <a:xfrm rot="16200000">
                <a:off x="-827843" y="6467080"/>
                <a:ext cx="195111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0210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0419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00629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00838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1048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01257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1467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01676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ff</m:t>
                        </m:r>
                      </m:sub>
                    </m:sSub>
                  </m:oMath>
                </a14:m>
                <a:r>
                  <a:rPr lang="en-AU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Helvetica" panose="020B0604020202020204" pitchFamily="34" charset="0"/>
                  </a:rPr>
                  <a:t> (GHz)</a:t>
                </a:r>
                <a:endParaRPr lang="en-AU" sz="3600" dirty="0">
                  <a:latin typeface="Cambria Math" panose="02040503050406030204" pitchFamily="18" charset="0"/>
                  <a:ea typeface="Cambria Math" panose="02040503050406030204" pitchFamily="18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46" name="Rectangle 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7843" y="6467080"/>
                <a:ext cx="1951112" cy="646331"/>
              </a:xfrm>
              <a:prstGeom prst="rect">
                <a:avLst/>
              </a:prstGeom>
              <a:blipFill>
                <a:blip r:embed="rId3"/>
                <a:stretch>
                  <a:fillRect l="-14151" t="-9063" r="-349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7" name="Rectangle 646"/>
              <p:cNvSpPr/>
              <p:nvPr/>
            </p:nvSpPr>
            <p:spPr>
              <a:xfrm>
                <a:off x="2447966" y="10525740"/>
                <a:ext cx="3407343" cy="693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0210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0419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00629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00838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1048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01257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1467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01676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A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3600" i="1">
                            <a:latin typeface="Cambria Math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</m:sSubSup>
                    <m:r>
                      <a:rPr lang="en-AU" altLang="en-US" sz="3600" i="1">
                        <a:solidFill>
                          <a:srgbClr val="000000"/>
                        </a:solidFill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AU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36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AU" sz="3600" i="1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AU" sz="36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AU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Helvetica" panose="020B0604020202020204" pitchFamily="34" charset="0"/>
                  </a:rPr>
                  <a:t>(kV/m)</a:t>
                </a:r>
                <a:endParaRPr lang="en-AU" sz="3600" dirty="0">
                  <a:latin typeface="Cambria Math" panose="02040503050406030204" pitchFamily="18" charset="0"/>
                  <a:ea typeface="Cambria Math" panose="02040503050406030204" pitchFamily="18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47" name="Rectangle 6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66" y="10525740"/>
                <a:ext cx="3407343" cy="693780"/>
              </a:xfrm>
              <a:prstGeom prst="rect">
                <a:avLst/>
              </a:prstGeom>
              <a:blipFill>
                <a:blip r:embed="rId4"/>
                <a:stretch>
                  <a:fillRect t="-7080" r="-4651" b="-33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8" name="Rectangle 647"/>
              <p:cNvSpPr/>
              <p:nvPr/>
            </p:nvSpPr>
            <p:spPr>
              <a:xfrm rot="16200000">
                <a:off x="-467107" y="1408287"/>
                <a:ext cx="19158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00210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00419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00629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00838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501048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01257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1467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01676" algn="l" defTabSz="600419" rtl="0" eaLnBrk="1" latinLnBrk="0" hangingPunct="1">
                  <a:defRPr sz="118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A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3600">
                            <a:latin typeface="Cambria Math"/>
                            <a:ea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AU" sz="3600" dirty="0">
                    <a:latin typeface="Cambria Math" panose="02040503050406030204" pitchFamily="18" charset="0"/>
                    <a:ea typeface="Cambria Math" panose="02040503050406030204" pitchFamily="18" charset="0"/>
                    <a:cs typeface="Helvetica" panose="020B0604020202020204" pitchFamily="34" charset="0"/>
                  </a:rPr>
                  <a:t> (GHz)</a:t>
                </a:r>
                <a:endParaRPr lang="en-AU" sz="3600" dirty="0">
                  <a:latin typeface="Cambria Math" panose="02040503050406030204" pitchFamily="18" charset="0"/>
                  <a:ea typeface="Cambria Math" panose="02040503050406030204" pitchFamily="18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48" name="Rectangle 6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67107" y="1408287"/>
                <a:ext cx="1915844" cy="646331"/>
              </a:xfrm>
              <a:prstGeom prst="rect">
                <a:avLst/>
              </a:prstGeom>
              <a:blipFill>
                <a:blip r:embed="rId5"/>
                <a:stretch>
                  <a:fillRect l="-15094" t="-8917" r="-349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93" y="2429528"/>
            <a:ext cx="2757755" cy="345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2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Stefanie Tenberg</cp:lastModifiedBy>
  <cp:revision>10</cp:revision>
  <dcterms:created xsi:type="dcterms:W3CDTF">2017-05-17T05:45:35Z</dcterms:created>
  <dcterms:modified xsi:type="dcterms:W3CDTF">2018-09-05T06:11:24Z</dcterms:modified>
</cp:coreProperties>
</file>