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879725" cy="3600450"/>
  <p:notesSz cx="6858000" cy="9144000"/>
  <p:defaultTextStyle>
    <a:defPPr>
      <a:defRPr lang="en-US"/>
    </a:defPPr>
    <a:lvl1pPr marL="0" algn="l" defTabSz="51831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259158" algn="l" defTabSz="51831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518315" algn="l" defTabSz="51831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777473" algn="l" defTabSz="51831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036630" algn="l" defTabSz="51831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295788" algn="l" defTabSz="51831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1554946" algn="l" defTabSz="51831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1814103" algn="l" defTabSz="51831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2073261" algn="l" defTabSz="518315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2" autoAdjust="0"/>
    <p:restoredTop sz="94660"/>
  </p:normalViewPr>
  <p:slideViewPr>
    <p:cSldViewPr snapToGrid="0">
      <p:cViewPr>
        <p:scale>
          <a:sx n="170" d="100"/>
          <a:sy n="170" d="100"/>
        </p:scale>
        <p:origin x="348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589241"/>
            <a:ext cx="2447766" cy="1253490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891070"/>
            <a:ext cx="2159794" cy="869275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13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49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91691"/>
            <a:ext cx="620941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91691"/>
            <a:ext cx="1826826" cy="30512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82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56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897613"/>
            <a:ext cx="2483763" cy="1497687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2409469"/>
            <a:ext cx="2483763" cy="78759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2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958453"/>
            <a:ext cx="1223883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958453"/>
            <a:ext cx="1223883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55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691"/>
            <a:ext cx="2483763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882610"/>
            <a:ext cx="1218258" cy="432554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315164"/>
            <a:ext cx="1218258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882610"/>
            <a:ext cx="1224258" cy="432554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315164"/>
            <a:ext cx="1224258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30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64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40030"/>
            <a:ext cx="928786" cy="840105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518399"/>
            <a:ext cx="1457861" cy="2558653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080135"/>
            <a:ext cx="928786" cy="200108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76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40030"/>
            <a:ext cx="928786" cy="840105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518399"/>
            <a:ext cx="1457861" cy="2558653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080135"/>
            <a:ext cx="928786" cy="200108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05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91691"/>
            <a:ext cx="2483763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958453"/>
            <a:ext cx="2483763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3337084"/>
            <a:ext cx="64793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F501-E56C-433C-BCFD-47906863C68B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3337084"/>
            <a:ext cx="64793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FA64-3135-4C8C-BDF8-5E53116A65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621320" y="125017"/>
            <a:ext cx="2000799" cy="3424929"/>
          </a:xfrm>
          <a:prstGeom prst="rect">
            <a:avLst/>
          </a:prstGeom>
          <a:solidFill>
            <a:srgbClr val="0072BD">
              <a:alpha val="20000"/>
            </a:srgbClr>
          </a:solidFill>
          <a:ln w="19050">
            <a:solidFill>
              <a:srgbClr val="0072BD">
                <a:alpha val="6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01" tIns="41701" rIns="41701" bIns="41701" rtlCol="0" anchor="b"/>
          <a:lstStyle/>
          <a:p>
            <a:pPr algn="ctr"/>
            <a:r>
              <a:rPr lang="en-US" sz="1400" dirty="0">
                <a:solidFill>
                  <a:srgbClr val="0072BD"/>
                </a:solidFill>
              </a:rPr>
              <a:t>coupling </a:t>
            </a:r>
            <a:r>
              <a:rPr lang="en-US" sz="1400" dirty="0">
                <a:solidFill>
                  <a:srgbClr val="0072BD"/>
                </a:solidFill>
              </a:rPr>
              <a:t>spin to </a:t>
            </a:r>
            <a:r>
              <a:rPr lang="en-US" sz="1400" dirty="0">
                <a:solidFill>
                  <a:srgbClr val="0072BD"/>
                </a:solidFill>
              </a:rPr>
              <a:t>charge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108727" y="2204891"/>
                <a:ext cx="591316" cy="341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22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2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22" i="1">
                                  <a:latin typeface="Cambria Math"/>
                                  <a:ea typeface="Cambria Math"/>
                                </a:rPr>
                                <m:t>↓⇓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22" dirty="0"/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7" y="2204891"/>
                <a:ext cx="591316" cy="341953"/>
              </a:xfrm>
              <a:prstGeom prst="rect">
                <a:avLst/>
              </a:prstGeom>
              <a:blipFill>
                <a:blip r:embed="rId2"/>
                <a:stretch>
                  <a:fillRect l="-48454" t="-112500" r="-61856" b="-1767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ounded Rectangle 134"/>
          <p:cNvSpPr/>
          <p:nvPr/>
        </p:nvSpPr>
        <p:spPr>
          <a:xfrm>
            <a:off x="182532" y="2176053"/>
            <a:ext cx="389609" cy="62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9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108727" y="1027355"/>
                <a:ext cx="591316" cy="341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22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2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22" i="1">
                                  <a:latin typeface="Cambria Math"/>
                                  <a:ea typeface="Cambria Math"/>
                                </a:rPr>
                                <m:t>↑⇓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22" dirty="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7" y="1027355"/>
                <a:ext cx="591316" cy="341953"/>
              </a:xfrm>
              <a:prstGeom prst="rect">
                <a:avLst/>
              </a:prstGeom>
              <a:blipFill>
                <a:blip r:embed="rId3"/>
                <a:stretch>
                  <a:fillRect l="-48454" t="-112500" r="-61856" b="-1767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/>
          <p:cNvSpPr/>
          <p:nvPr/>
        </p:nvSpPr>
        <p:spPr>
          <a:xfrm>
            <a:off x="182532" y="1358777"/>
            <a:ext cx="389609" cy="62551"/>
          </a:xfrm>
          <a:prstGeom prst="roundRect">
            <a:avLst>
              <a:gd name="adj" fmla="val 50000"/>
            </a:avLst>
          </a:prstGeom>
          <a:solidFill>
            <a:srgbClr val="EDB1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90">
              <a:solidFill>
                <a:schemeClr val="tx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640620" y="929428"/>
            <a:ext cx="308382" cy="695632"/>
            <a:chOff x="917287" y="2413877"/>
            <a:chExt cx="297000" cy="315517"/>
          </a:xfrm>
        </p:grpSpPr>
        <p:cxnSp>
          <p:nvCxnSpPr>
            <p:cNvPr id="139" name="Straight Connector 138"/>
            <p:cNvCxnSpPr/>
            <p:nvPr/>
          </p:nvCxnSpPr>
          <p:spPr>
            <a:xfrm flipV="1">
              <a:off x="917287" y="2413877"/>
              <a:ext cx="297000" cy="21039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917287" y="2625366"/>
              <a:ext cx="297000" cy="1040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/>
          <p:cNvCxnSpPr/>
          <p:nvPr/>
        </p:nvCxnSpPr>
        <p:spPr>
          <a:xfrm>
            <a:off x="636970" y="2204887"/>
            <a:ext cx="75061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Rectangle 144"/>
              <p:cNvSpPr/>
              <p:nvPr/>
            </p:nvSpPr>
            <p:spPr>
              <a:xfrm>
                <a:off x="110541" y="2926334"/>
                <a:ext cx="591316" cy="341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22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2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22" i="1">
                                  <a:latin typeface="Cambria Math"/>
                                  <a:ea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22" dirty="0"/>
              </a:p>
            </p:txBody>
          </p:sp>
        </mc:Choice>
        <mc:Fallback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1" y="2926334"/>
                <a:ext cx="591316" cy="341953"/>
              </a:xfrm>
              <a:prstGeom prst="rect">
                <a:avLst/>
              </a:prstGeom>
              <a:blipFill>
                <a:blip r:embed="rId4"/>
                <a:stretch>
                  <a:fillRect l="-48454" t="-112500" r="-61856" b="-1767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ounded Rectangle 145"/>
          <p:cNvSpPr/>
          <p:nvPr/>
        </p:nvSpPr>
        <p:spPr>
          <a:xfrm>
            <a:off x="184347" y="2897496"/>
            <a:ext cx="389609" cy="6255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9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/>
              <p:cNvSpPr/>
              <p:nvPr/>
            </p:nvSpPr>
            <p:spPr>
              <a:xfrm>
                <a:off x="108727" y="172445"/>
                <a:ext cx="591316" cy="341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22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162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22" i="1">
                                  <a:latin typeface="Cambria Math"/>
                                  <a:ea typeface="Cambria Math"/>
                                </a:rPr>
                                <m:t>↑⇑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22" dirty="0"/>
              </a:p>
            </p:txBody>
          </p:sp>
        </mc:Choice>
        <mc:Fallback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7" y="172445"/>
                <a:ext cx="591316" cy="341953"/>
              </a:xfrm>
              <a:prstGeom prst="rect">
                <a:avLst/>
              </a:prstGeom>
              <a:blipFill>
                <a:blip r:embed="rId5"/>
                <a:stretch>
                  <a:fillRect l="-48454" t="-112500" r="-61856" b="-1767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ounded Rectangle 147"/>
          <p:cNvSpPr/>
          <p:nvPr/>
        </p:nvSpPr>
        <p:spPr>
          <a:xfrm>
            <a:off x="182533" y="495041"/>
            <a:ext cx="389609" cy="6255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90">
              <a:solidFill>
                <a:schemeClr val="tx1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645235" y="525269"/>
            <a:ext cx="75061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47049" y="2929088"/>
            <a:ext cx="75061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979442" y="899734"/>
            <a:ext cx="1334421" cy="62551"/>
          </a:xfrm>
          <a:prstGeom prst="roundRect">
            <a:avLst>
              <a:gd name="adj" fmla="val 50000"/>
            </a:avLst>
          </a:prstGeom>
          <a:solidFill>
            <a:srgbClr val="0072B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9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/>
              <p:cNvSpPr txBox="1"/>
              <p:nvPr/>
            </p:nvSpPr>
            <p:spPr>
              <a:xfrm>
                <a:off x="606758" y="588883"/>
                <a:ext cx="2134110" cy="306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AU" sz="139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39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AU" sz="139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sz="139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139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139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AU" sz="139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AU" sz="1390" i="1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"/>
                          <m:ctrlPr>
                            <a:rPr lang="en-AU" sz="13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39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AU" sz="139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390" i="1">
                                  <a:latin typeface="Cambria Math"/>
                                  <a:ea typeface="Cambria Math"/>
                                </a:rPr>
                                <m:t>↑⇓</m:t>
                              </m:r>
                            </m:e>
                          </m:d>
                        </m:e>
                      </m:d>
                      <m:r>
                        <a:rPr lang="en-AU" sz="139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AU" sz="1390" i="1">
                          <a:latin typeface="Cambria Math"/>
                          <a:ea typeface="Cambria Math"/>
                        </a:rPr>
                        <m:t>𝛽</m:t>
                      </m:r>
                      <m:d>
                        <m:dPr>
                          <m:begChr m:val="|"/>
                          <m:endChr m:val=""/>
                          <m:ctrlPr>
                            <a:rPr lang="en-AU" sz="13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390" i="1">
                              <a:latin typeface="Cambria Math"/>
                              <a:ea typeface="Cambria Math"/>
                            </a:rPr>
                            <m:t>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AU" sz="139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390" i="1">
                                  <a:latin typeface="Cambria Math"/>
                                  <a:ea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390" dirty="0"/>
              </a:p>
            </p:txBody>
          </p:sp>
        </mc:Choice>
        <mc:Fallback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8" y="588883"/>
                <a:ext cx="2134110" cy="306238"/>
              </a:xfrm>
              <a:prstGeom prst="rect">
                <a:avLst/>
              </a:prstGeom>
              <a:blipFill>
                <a:blip r:embed="rId6"/>
                <a:stretch>
                  <a:fillRect t="-104000" r="-12286" b="-16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625162" y="1675039"/>
                <a:ext cx="1996957" cy="306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AU" sz="139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139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AU" sz="139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AU" sz="139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sz="139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139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AU" sz="1390" i="1">
                          <a:latin typeface="Cambria Math"/>
                          <a:ea typeface="Cambria Math"/>
                        </a:rPr>
                        <m:t>𝛽</m:t>
                      </m:r>
                      <m:d>
                        <m:dPr>
                          <m:begChr m:val="|"/>
                          <m:endChr m:val=""/>
                          <m:ctrlPr>
                            <a:rPr lang="en-AU" sz="13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390" i="1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AU" sz="139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390" i="1">
                                  <a:latin typeface="Cambria Math"/>
                                  <a:ea typeface="Cambria Math"/>
                                </a:rPr>
                                <m:t>↑⇓</m:t>
                              </m:r>
                            </m:e>
                          </m:d>
                        </m:e>
                      </m:d>
                      <m:r>
                        <a:rPr lang="en-AU" sz="139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AU" sz="1390" i="1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begChr m:val="|"/>
                          <m:endChr m:val=""/>
                          <m:ctrlPr>
                            <a:rPr lang="en-AU" sz="13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390" i="1">
                              <a:latin typeface="Cambria Math"/>
                              <a:ea typeface="Cambria Math"/>
                            </a:rPr>
                            <m:t>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AU" sz="139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390" i="1">
                                  <a:latin typeface="Cambria Math"/>
                                  <a:ea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390" dirty="0"/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62" y="1675039"/>
                <a:ext cx="1996957" cy="306238"/>
              </a:xfrm>
              <a:prstGeom prst="rect">
                <a:avLst/>
              </a:prstGeom>
              <a:blipFill>
                <a:blip r:embed="rId7"/>
                <a:stretch>
                  <a:fillRect t="-104000" r="-13456" b="-16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ounded Rectangle 155"/>
          <p:cNvSpPr/>
          <p:nvPr/>
        </p:nvSpPr>
        <p:spPr>
          <a:xfrm>
            <a:off x="977764" y="1601293"/>
            <a:ext cx="1334421" cy="62551"/>
          </a:xfrm>
          <a:prstGeom prst="roundRect">
            <a:avLst>
              <a:gd name="adj" fmla="val 50000"/>
            </a:avLst>
          </a:prstGeom>
          <a:solidFill>
            <a:srgbClr val="EDB1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9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423608" y="2170132"/>
            <a:ext cx="500408" cy="62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9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/>
              <p:cNvSpPr/>
              <p:nvPr/>
            </p:nvSpPr>
            <p:spPr>
              <a:xfrm>
                <a:off x="1352166" y="2191567"/>
                <a:ext cx="721480" cy="341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22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22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AU" sz="162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22" i="1">
                                  <a:latin typeface="Cambria Math"/>
                                  <a:ea typeface="Cambria Math"/>
                                </a:rPr>
                                <m:t>↓⇓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22" dirty="0"/>
              </a:p>
            </p:txBody>
          </p:sp>
        </mc:Choice>
        <mc:Fallback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6" y="2191567"/>
                <a:ext cx="721480" cy="341953"/>
              </a:xfrm>
              <a:prstGeom prst="rect">
                <a:avLst/>
              </a:prstGeom>
              <a:blipFill>
                <a:blip r:embed="rId8"/>
                <a:stretch>
                  <a:fillRect l="-39831" t="-112500" r="-50847" b="-1767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ounded Rectangle 159"/>
          <p:cNvSpPr/>
          <p:nvPr/>
        </p:nvSpPr>
        <p:spPr>
          <a:xfrm>
            <a:off x="1433348" y="2887244"/>
            <a:ext cx="500408" cy="6255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9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/>
              <p:cNvSpPr/>
              <p:nvPr/>
            </p:nvSpPr>
            <p:spPr>
              <a:xfrm>
                <a:off x="1091096" y="2926334"/>
                <a:ext cx="1263103" cy="341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AU" sz="1622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AU" sz="1622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622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AU" sz="1622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AU" sz="1622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22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AU" sz="162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22" i="1">
                                  <a:latin typeface="Cambria Math"/>
                                  <a:ea typeface="Cambria Math"/>
                                </a:rPr>
                                <m:t>↓⇑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22" dirty="0"/>
              </a:p>
            </p:txBody>
          </p:sp>
        </mc:Choice>
        <mc:Fallback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96" y="2926334"/>
                <a:ext cx="1263103" cy="341953"/>
              </a:xfrm>
              <a:prstGeom prst="rect">
                <a:avLst/>
              </a:prstGeom>
              <a:blipFill>
                <a:blip r:embed="rId9"/>
                <a:stretch>
                  <a:fillRect t="-112500" r="-28986" b="-1767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ounded Rectangle 161"/>
          <p:cNvSpPr/>
          <p:nvPr/>
        </p:nvSpPr>
        <p:spPr>
          <a:xfrm>
            <a:off x="1427015" y="489231"/>
            <a:ext cx="500408" cy="62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9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/>
              <p:cNvSpPr/>
              <p:nvPr/>
            </p:nvSpPr>
            <p:spPr>
              <a:xfrm>
                <a:off x="1345381" y="139687"/>
                <a:ext cx="721480" cy="341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1622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22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AU" sz="1622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22" i="1">
                                  <a:latin typeface="Cambria Math"/>
                                  <a:ea typeface="Cambria Math"/>
                                </a:rPr>
                                <m:t>↑⇑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622" dirty="0"/>
              </a:p>
            </p:txBody>
          </p:sp>
        </mc:Choice>
        <mc:Fallback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81" y="139687"/>
                <a:ext cx="721480" cy="341953"/>
              </a:xfrm>
              <a:prstGeom prst="rect">
                <a:avLst/>
              </a:prstGeom>
              <a:blipFill>
                <a:blip r:embed="rId10"/>
                <a:stretch>
                  <a:fillRect l="-40678" t="-112500" r="-50000" b="-1767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Connector 163"/>
          <p:cNvCxnSpPr/>
          <p:nvPr/>
        </p:nvCxnSpPr>
        <p:spPr>
          <a:xfrm>
            <a:off x="693198" y="1387893"/>
            <a:ext cx="128908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313106" y="1178089"/>
            <a:ext cx="6691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1623641" y="974492"/>
            <a:ext cx="0" cy="208503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1276448" y="1115567"/>
                <a:ext cx="465769" cy="306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39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390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390">
                              <a:latin typeface="Cambria Math"/>
                            </a:rPr>
                            <m:t>so</m:t>
                          </m:r>
                        </m:sub>
                      </m:sSub>
                    </m:oMath>
                  </m:oMathPara>
                </a14:m>
                <a:endParaRPr lang="en-AU" sz="1390" dirty="0"/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48" y="1115567"/>
                <a:ext cx="465769" cy="3062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/>
          <p:cNvCxnSpPr/>
          <p:nvPr/>
        </p:nvCxnSpPr>
        <p:spPr>
          <a:xfrm flipV="1">
            <a:off x="1351343" y="1178774"/>
            <a:ext cx="0" cy="208503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1628353" y="1384522"/>
            <a:ext cx="0" cy="208503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/>
              <p:cNvSpPr txBox="1"/>
              <p:nvPr/>
            </p:nvSpPr>
            <p:spPr>
              <a:xfrm>
                <a:off x="1558623" y="1317307"/>
                <a:ext cx="487761" cy="306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39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390" i="1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390">
                              <a:latin typeface="Cambria Math"/>
                            </a:rPr>
                            <m:t>so</m:t>
                          </m:r>
                        </m:sub>
                      </m:sSub>
                    </m:oMath>
                  </m:oMathPara>
                </a14:m>
                <a:endParaRPr lang="en-AU" sz="1390" dirty="0"/>
              </a:p>
            </p:txBody>
          </p:sp>
        </mc:Choice>
        <mc:Fallback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3" y="1317307"/>
                <a:ext cx="487761" cy="3062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/>
              <p:cNvSpPr txBox="1"/>
              <p:nvPr/>
            </p:nvSpPr>
            <p:spPr>
              <a:xfrm>
                <a:off x="1551491" y="903599"/>
                <a:ext cx="487761" cy="306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39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390" i="1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390">
                              <a:latin typeface="Cambria Math"/>
                            </a:rPr>
                            <m:t>so</m:t>
                          </m:r>
                        </m:sub>
                      </m:sSub>
                    </m:oMath>
                  </m:oMathPara>
                </a14:m>
                <a:endParaRPr lang="en-AU" sz="1390" dirty="0"/>
              </a:p>
            </p:txBody>
          </p:sp>
        </mc:Choice>
        <mc:Fallback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91" y="903599"/>
                <a:ext cx="487761" cy="3062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81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Stefanie Tenberg</cp:lastModifiedBy>
  <cp:revision>13</cp:revision>
  <dcterms:created xsi:type="dcterms:W3CDTF">2017-04-11T00:40:40Z</dcterms:created>
  <dcterms:modified xsi:type="dcterms:W3CDTF">2018-09-05T06:36:43Z</dcterms:modified>
</cp:coreProperties>
</file>