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1879263" cy="2735263"/>
  <p:notesSz cx="6858000" cy="9144000"/>
  <p:defaultTextStyle>
    <a:defPPr>
      <a:defRPr lang="en-US"/>
    </a:defPPr>
    <a:lvl1pPr marL="0" algn="l" defTabSz="891036" rtl="0" eaLnBrk="1" latinLnBrk="0" hangingPunct="1">
      <a:defRPr sz="1754" kern="1200">
        <a:solidFill>
          <a:schemeClr val="tx1"/>
        </a:solidFill>
        <a:latin typeface="+mn-lt"/>
        <a:ea typeface="+mn-ea"/>
        <a:cs typeface="+mn-cs"/>
      </a:defRPr>
    </a:lvl1pPr>
    <a:lvl2pPr marL="445518" algn="l" defTabSz="891036" rtl="0" eaLnBrk="1" latinLnBrk="0" hangingPunct="1">
      <a:defRPr sz="1754" kern="1200">
        <a:solidFill>
          <a:schemeClr val="tx1"/>
        </a:solidFill>
        <a:latin typeface="+mn-lt"/>
        <a:ea typeface="+mn-ea"/>
        <a:cs typeface="+mn-cs"/>
      </a:defRPr>
    </a:lvl2pPr>
    <a:lvl3pPr marL="891036" algn="l" defTabSz="891036" rtl="0" eaLnBrk="1" latinLnBrk="0" hangingPunct="1">
      <a:defRPr sz="1754" kern="1200">
        <a:solidFill>
          <a:schemeClr val="tx1"/>
        </a:solidFill>
        <a:latin typeface="+mn-lt"/>
        <a:ea typeface="+mn-ea"/>
        <a:cs typeface="+mn-cs"/>
      </a:defRPr>
    </a:lvl3pPr>
    <a:lvl4pPr marL="1336554" algn="l" defTabSz="891036" rtl="0" eaLnBrk="1" latinLnBrk="0" hangingPunct="1">
      <a:defRPr sz="1754" kern="1200">
        <a:solidFill>
          <a:schemeClr val="tx1"/>
        </a:solidFill>
        <a:latin typeface="+mn-lt"/>
        <a:ea typeface="+mn-ea"/>
        <a:cs typeface="+mn-cs"/>
      </a:defRPr>
    </a:lvl4pPr>
    <a:lvl5pPr marL="1782072" algn="l" defTabSz="891036" rtl="0" eaLnBrk="1" latinLnBrk="0" hangingPunct="1">
      <a:defRPr sz="1754" kern="1200">
        <a:solidFill>
          <a:schemeClr val="tx1"/>
        </a:solidFill>
        <a:latin typeface="+mn-lt"/>
        <a:ea typeface="+mn-ea"/>
        <a:cs typeface="+mn-cs"/>
      </a:defRPr>
    </a:lvl5pPr>
    <a:lvl6pPr marL="2227590" algn="l" defTabSz="891036" rtl="0" eaLnBrk="1" latinLnBrk="0" hangingPunct="1">
      <a:defRPr sz="1754" kern="1200">
        <a:solidFill>
          <a:schemeClr val="tx1"/>
        </a:solidFill>
        <a:latin typeface="+mn-lt"/>
        <a:ea typeface="+mn-ea"/>
        <a:cs typeface="+mn-cs"/>
      </a:defRPr>
    </a:lvl6pPr>
    <a:lvl7pPr marL="2673108" algn="l" defTabSz="891036" rtl="0" eaLnBrk="1" latinLnBrk="0" hangingPunct="1">
      <a:defRPr sz="1754" kern="1200">
        <a:solidFill>
          <a:schemeClr val="tx1"/>
        </a:solidFill>
        <a:latin typeface="+mn-lt"/>
        <a:ea typeface="+mn-ea"/>
        <a:cs typeface="+mn-cs"/>
      </a:defRPr>
    </a:lvl7pPr>
    <a:lvl8pPr marL="3118625" algn="l" defTabSz="891036" rtl="0" eaLnBrk="1" latinLnBrk="0" hangingPunct="1">
      <a:defRPr sz="1754" kern="1200">
        <a:solidFill>
          <a:schemeClr val="tx1"/>
        </a:solidFill>
        <a:latin typeface="+mn-lt"/>
        <a:ea typeface="+mn-ea"/>
        <a:cs typeface="+mn-cs"/>
      </a:defRPr>
    </a:lvl8pPr>
    <a:lvl9pPr marL="3564144" algn="l" defTabSz="891036" rtl="0" eaLnBrk="1" latinLnBrk="0" hangingPunct="1">
      <a:defRPr sz="175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904" y="2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08" y="447646"/>
            <a:ext cx="8909447" cy="952277"/>
          </a:xfrm>
        </p:spPr>
        <p:txBody>
          <a:bodyPr anchor="b"/>
          <a:lstStyle>
            <a:lvl1pPr algn="ctr">
              <a:defRPr sz="23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1436646"/>
            <a:ext cx="8909447" cy="660389"/>
          </a:xfrm>
        </p:spPr>
        <p:txBody>
          <a:bodyPr/>
          <a:lstStyle>
            <a:lvl1pPr marL="0" indent="0" algn="ctr">
              <a:buNone/>
              <a:defRPr sz="957"/>
            </a:lvl1pPr>
            <a:lvl2pPr marL="182331" indent="0" algn="ctr">
              <a:buNone/>
              <a:defRPr sz="798"/>
            </a:lvl2pPr>
            <a:lvl3pPr marL="364663" indent="0" algn="ctr">
              <a:buNone/>
              <a:defRPr sz="718"/>
            </a:lvl3pPr>
            <a:lvl4pPr marL="546994" indent="0" algn="ctr">
              <a:buNone/>
              <a:defRPr sz="638"/>
            </a:lvl4pPr>
            <a:lvl5pPr marL="729325" indent="0" algn="ctr">
              <a:buNone/>
              <a:defRPr sz="638"/>
            </a:lvl5pPr>
            <a:lvl6pPr marL="911657" indent="0" algn="ctr">
              <a:buNone/>
              <a:defRPr sz="638"/>
            </a:lvl6pPr>
            <a:lvl7pPr marL="1093988" indent="0" algn="ctr">
              <a:buNone/>
              <a:defRPr sz="638"/>
            </a:lvl7pPr>
            <a:lvl8pPr marL="1276320" indent="0" algn="ctr">
              <a:buNone/>
              <a:defRPr sz="638"/>
            </a:lvl8pPr>
            <a:lvl9pPr marL="1458651" indent="0" algn="ctr">
              <a:buNone/>
              <a:defRPr sz="63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1502-46FA-4C55-9A3A-1E49CAD773B2}" type="datetimeFigureOut">
              <a:rPr lang="en-AU" smtClean="0"/>
              <a:t>17/05/2017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82B2-BDFA-40D3-AD85-B02FE258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569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1502-46FA-4C55-9A3A-1E49CAD773B2}" type="datetimeFigureOut">
              <a:rPr lang="en-AU" smtClean="0"/>
              <a:t>17/05/2017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82B2-BDFA-40D3-AD85-B02FE258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41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145627"/>
            <a:ext cx="2561466" cy="23180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145627"/>
            <a:ext cx="7535907" cy="231800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1502-46FA-4C55-9A3A-1E49CAD773B2}" type="datetimeFigureOut">
              <a:rPr lang="en-AU" smtClean="0"/>
              <a:t>17/05/2017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82B2-BDFA-40D3-AD85-B02FE258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503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1502-46FA-4C55-9A3A-1E49CAD773B2}" type="datetimeFigureOut">
              <a:rPr lang="en-AU" smtClean="0"/>
              <a:t>17/05/2017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82B2-BDFA-40D3-AD85-B02FE258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902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2" y="681917"/>
            <a:ext cx="10245864" cy="1137793"/>
          </a:xfrm>
        </p:spPr>
        <p:txBody>
          <a:bodyPr anchor="b"/>
          <a:lstStyle>
            <a:lvl1pPr>
              <a:defRPr sz="23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2" y="1830474"/>
            <a:ext cx="10245864" cy="598339"/>
          </a:xfrm>
        </p:spPr>
        <p:txBody>
          <a:bodyPr/>
          <a:lstStyle>
            <a:lvl1pPr marL="0" indent="0">
              <a:buNone/>
              <a:defRPr sz="957">
                <a:solidFill>
                  <a:schemeClr val="tx1">
                    <a:tint val="75000"/>
                  </a:schemeClr>
                </a:solidFill>
              </a:defRPr>
            </a:lvl1pPr>
            <a:lvl2pPr marL="182331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2pPr>
            <a:lvl3pPr marL="364663" indent="0">
              <a:buNone/>
              <a:defRPr sz="718">
                <a:solidFill>
                  <a:schemeClr val="tx1">
                    <a:tint val="75000"/>
                  </a:schemeClr>
                </a:solidFill>
              </a:defRPr>
            </a:lvl3pPr>
            <a:lvl4pPr marL="546994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4pPr>
            <a:lvl5pPr marL="729325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5pPr>
            <a:lvl6pPr marL="911657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6pPr>
            <a:lvl7pPr marL="1093988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7pPr>
            <a:lvl8pPr marL="1276320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8pPr>
            <a:lvl9pPr marL="1458651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1502-46FA-4C55-9A3A-1E49CAD773B2}" type="datetimeFigureOut">
              <a:rPr lang="en-AU" smtClean="0"/>
              <a:t>17/05/2017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82B2-BDFA-40D3-AD85-B02FE258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585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728137"/>
            <a:ext cx="5048687" cy="17354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728137"/>
            <a:ext cx="5048687" cy="17354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1502-46FA-4C55-9A3A-1E49CAD773B2}" type="datetimeFigureOut">
              <a:rPr lang="en-AU" smtClean="0"/>
              <a:t>17/05/2017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82B2-BDFA-40D3-AD85-B02FE258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3843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145628"/>
            <a:ext cx="10245864" cy="5286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7" y="670520"/>
            <a:ext cx="5025485" cy="328611"/>
          </a:xfrm>
        </p:spPr>
        <p:txBody>
          <a:bodyPr anchor="b"/>
          <a:lstStyle>
            <a:lvl1pPr marL="0" indent="0">
              <a:buNone/>
              <a:defRPr sz="957" b="1"/>
            </a:lvl1pPr>
            <a:lvl2pPr marL="182331" indent="0">
              <a:buNone/>
              <a:defRPr sz="798" b="1"/>
            </a:lvl2pPr>
            <a:lvl3pPr marL="364663" indent="0">
              <a:buNone/>
              <a:defRPr sz="718" b="1"/>
            </a:lvl3pPr>
            <a:lvl4pPr marL="546994" indent="0">
              <a:buNone/>
              <a:defRPr sz="638" b="1"/>
            </a:lvl4pPr>
            <a:lvl5pPr marL="729325" indent="0">
              <a:buNone/>
              <a:defRPr sz="638" b="1"/>
            </a:lvl5pPr>
            <a:lvl6pPr marL="911657" indent="0">
              <a:buNone/>
              <a:defRPr sz="638" b="1"/>
            </a:lvl6pPr>
            <a:lvl7pPr marL="1093988" indent="0">
              <a:buNone/>
              <a:defRPr sz="638" b="1"/>
            </a:lvl7pPr>
            <a:lvl8pPr marL="1276320" indent="0">
              <a:buNone/>
              <a:defRPr sz="638" b="1"/>
            </a:lvl8pPr>
            <a:lvl9pPr marL="1458651" indent="0">
              <a:buNone/>
              <a:defRPr sz="63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7" y="999131"/>
            <a:ext cx="5025485" cy="14695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7" y="670520"/>
            <a:ext cx="5050234" cy="328611"/>
          </a:xfrm>
        </p:spPr>
        <p:txBody>
          <a:bodyPr anchor="b"/>
          <a:lstStyle>
            <a:lvl1pPr marL="0" indent="0">
              <a:buNone/>
              <a:defRPr sz="957" b="1"/>
            </a:lvl1pPr>
            <a:lvl2pPr marL="182331" indent="0">
              <a:buNone/>
              <a:defRPr sz="798" b="1"/>
            </a:lvl2pPr>
            <a:lvl3pPr marL="364663" indent="0">
              <a:buNone/>
              <a:defRPr sz="718" b="1"/>
            </a:lvl3pPr>
            <a:lvl4pPr marL="546994" indent="0">
              <a:buNone/>
              <a:defRPr sz="638" b="1"/>
            </a:lvl4pPr>
            <a:lvl5pPr marL="729325" indent="0">
              <a:buNone/>
              <a:defRPr sz="638" b="1"/>
            </a:lvl5pPr>
            <a:lvl6pPr marL="911657" indent="0">
              <a:buNone/>
              <a:defRPr sz="638" b="1"/>
            </a:lvl6pPr>
            <a:lvl7pPr marL="1093988" indent="0">
              <a:buNone/>
              <a:defRPr sz="638" b="1"/>
            </a:lvl7pPr>
            <a:lvl8pPr marL="1276320" indent="0">
              <a:buNone/>
              <a:defRPr sz="638" b="1"/>
            </a:lvl8pPr>
            <a:lvl9pPr marL="1458651" indent="0">
              <a:buNone/>
              <a:defRPr sz="63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7" y="999131"/>
            <a:ext cx="5050234" cy="14695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1502-46FA-4C55-9A3A-1E49CAD773B2}" type="datetimeFigureOut">
              <a:rPr lang="en-AU" smtClean="0"/>
              <a:t>17/05/2017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82B2-BDFA-40D3-AD85-B02FE258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667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1502-46FA-4C55-9A3A-1E49CAD773B2}" type="datetimeFigureOut">
              <a:rPr lang="en-AU" smtClean="0"/>
              <a:t>17/05/2017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82B2-BDFA-40D3-AD85-B02FE258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960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1502-46FA-4C55-9A3A-1E49CAD773B2}" type="datetimeFigureOut">
              <a:rPr lang="en-AU" smtClean="0"/>
              <a:t>17/05/2017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82B2-BDFA-40D3-AD85-B02FE258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3394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182351"/>
            <a:ext cx="3831371" cy="638228"/>
          </a:xfrm>
        </p:spPr>
        <p:txBody>
          <a:bodyPr anchor="b"/>
          <a:lstStyle>
            <a:lvl1pPr>
              <a:defRPr sz="12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393827"/>
            <a:ext cx="6013877" cy="1943810"/>
          </a:xfrm>
        </p:spPr>
        <p:txBody>
          <a:bodyPr/>
          <a:lstStyle>
            <a:lvl1pPr>
              <a:defRPr sz="1276"/>
            </a:lvl1pPr>
            <a:lvl2pPr>
              <a:defRPr sz="1117"/>
            </a:lvl2pPr>
            <a:lvl3pPr>
              <a:defRPr sz="957"/>
            </a:lvl3pPr>
            <a:lvl4pPr>
              <a:defRPr sz="798"/>
            </a:lvl4pPr>
            <a:lvl5pPr>
              <a:defRPr sz="798"/>
            </a:lvl5pPr>
            <a:lvl6pPr>
              <a:defRPr sz="798"/>
            </a:lvl6pPr>
            <a:lvl7pPr>
              <a:defRPr sz="798"/>
            </a:lvl7pPr>
            <a:lvl8pPr>
              <a:defRPr sz="798"/>
            </a:lvl8pPr>
            <a:lvl9pPr>
              <a:defRPr sz="798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820579"/>
            <a:ext cx="3831371" cy="1520224"/>
          </a:xfrm>
        </p:spPr>
        <p:txBody>
          <a:bodyPr/>
          <a:lstStyle>
            <a:lvl1pPr marL="0" indent="0">
              <a:buNone/>
              <a:defRPr sz="638"/>
            </a:lvl1pPr>
            <a:lvl2pPr marL="182331" indent="0">
              <a:buNone/>
              <a:defRPr sz="558"/>
            </a:lvl2pPr>
            <a:lvl3pPr marL="364663" indent="0">
              <a:buNone/>
              <a:defRPr sz="479"/>
            </a:lvl3pPr>
            <a:lvl4pPr marL="546994" indent="0">
              <a:buNone/>
              <a:defRPr sz="399"/>
            </a:lvl4pPr>
            <a:lvl5pPr marL="729325" indent="0">
              <a:buNone/>
              <a:defRPr sz="399"/>
            </a:lvl5pPr>
            <a:lvl6pPr marL="911657" indent="0">
              <a:buNone/>
              <a:defRPr sz="399"/>
            </a:lvl6pPr>
            <a:lvl7pPr marL="1093988" indent="0">
              <a:buNone/>
              <a:defRPr sz="399"/>
            </a:lvl7pPr>
            <a:lvl8pPr marL="1276320" indent="0">
              <a:buNone/>
              <a:defRPr sz="399"/>
            </a:lvl8pPr>
            <a:lvl9pPr marL="1458651" indent="0">
              <a:buNone/>
              <a:defRPr sz="39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1502-46FA-4C55-9A3A-1E49CAD773B2}" type="datetimeFigureOut">
              <a:rPr lang="en-AU" smtClean="0"/>
              <a:t>17/05/2017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82B2-BDFA-40D3-AD85-B02FE258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80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182351"/>
            <a:ext cx="3831371" cy="638228"/>
          </a:xfrm>
        </p:spPr>
        <p:txBody>
          <a:bodyPr anchor="b"/>
          <a:lstStyle>
            <a:lvl1pPr>
              <a:defRPr sz="12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393827"/>
            <a:ext cx="6013877" cy="1943810"/>
          </a:xfrm>
        </p:spPr>
        <p:txBody>
          <a:bodyPr anchor="t"/>
          <a:lstStyle>
            <a:lvl1pPr marL="0" indent="0">
              <a:buNone/>
              <a:defRPr sz="1276"/>
            </a:lvl1pPr>
            <a:lvl2pPr marL="182331" indent="0">
              <a:buNone/>
              <a:defRPr sz="1117"/>
            </a:lvl2pPr>
            <a:lvl3pPr marL="364663" indent="0">
              <a:buNone/>
              <a:defRPr sz="957"/>
            </a:lvl3pPr>
            <a:lvl4pPr marL="546994" indent="0">
              <a:buNone/>
              <a:defRPr sz="798"/>
            </a:lvl4pPr>
            <a:lvl5pPr marL="729325" indent="0">
              <a:buNone/>
              <a:defRPr sz="798"/>
            </a:lvl5pPr>
            <a:lvl6pPr marL="911657" indent="0">
              <a:buNone/>
              <a:defRPr sz="798"/>
            </a:lvl6pPr>
            <a:lvl7pPr marL="1093988" indent="0">
              <a:buNone/>
              <a:defRPr sz="798"/>
            </a:lvl7pPr>
            <a:lvl8pPr marL="1276320" indent="0">
              <a:buNone/>
              <a:defRPr sz="798"/>
            </a:lvl8pPr>
            <a:lvl9pPr marL="1458651" indent="0">
              <a:buNone/>
              <a:defRPr sz="79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820579"/>
            <a:ext cx="3831371" cy="1520224"/>
          </a:xfrm>
        </p:spPr>
        <p:txBody>
          <a:bodyPr/>
          <a:lstStyle>
            <a:lvl1pPr marL="0" indent="0">
              <a:buNone/>
              <a:defRPr sz="638"/>
            </a:lvl1pPr>
            <a:lvl2pPr marL="182331" indent="0">
              <a:buNone/>
              <a:defRPr sz="558"/>
            </a:lvl2pPr>
            <a:lvl3pPr marL="364663" indent="0">
              <a:buNone/>
              <a:defRPr sz="479"/>
            </a:lvl3pPr>
            <a:lvl4pPr marL="546994" indent="0">
              <a:buNone/>
              <a:defRPr sz="399"/>
            </a:lvl4pPr>
            <a:lvl5pPr marL="729325" indent="0">
              <a:buNone/>
              <a:defRPr sz="399"/>
            </a:lvl5pPr>
            <a:lvl6pPr marL="911657" indent="0">
              <a:buNone/>
              <a:defRPr sz="399"/>
            </a:lvl6pPr>
            <a:lvl7pPr marL="1093988" indent="0">
              <a:buNone/>
              <a:defRPr sz="399"/>
            </a:lvl7pPr>
            <a:lvl8pPr marL="1276320" indent="0">
              <a:buNone/>
              <a:defRPr sz="399"/>
            </a:lvl8pPr>
            <a:lvl9pPr marL="1458651" indent="0">
              <a:buNone/>
              <a:defRPr sz="39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1502-46FA-4C55-9A3A-1E49CAD773B2}" type="datetimeFigureOut">
              <a:rPr lang="en-AU" smtClean="0"/>
              <a:t>17/05/2017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82B2-BDFA-40D3-AD85-B02FE258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760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145628"/>
            <a:ext cx="10245864" cy="528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728137"/>
            <a:ext cx="10245864" cy="1735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2535184"/>
            <a:ext cx="2672834" cy="145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11502-46FA-4C55-9A3A-1E49CAD773B2}" type="datetimeFigureOut">
              <a:rPr lang="en-AU" smtClean="0"/>
              <a:t>17/05/2017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2535184"/>
            <a:ext cx="4009251" cy="145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2535184"/>
            <a:ext cx="2672834" cy="145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682B2-BDFA-40D3-AD85-B02FE258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529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64663" rtl="0" eaLnBrk="1" latinLnBrk="0" hangingPunct="1">
        <a:lnSpc>
          <a:spcPct val="90000"/>
        </a:lnSpc>
        <a:spcBef>
          <a:spcPct val="0"/>
        </a:spcBef>
        <a:buNone/>
        <a:defRPr sz="17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166" indent="-91166" algn="l" defTabSz="364663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73497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2pPr>
      <a:lvl3pPr marL="455828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98" kern="1200">
          <a:solidFill>
            <a:schemeClr val="tx1"/>
          </a:solidFill>
          <a:latin typeface="+mn-lt"/>
          <a:ea typeface="+mn-ea"/>
          <a:cs typeface="+mn-cs"/>
        </a:defRPr>
      </a:lvl3pPr>
      <a:lvl4pPr marL="638160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4pPr>
      <a:lvl5pPr marL="820491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5pPr>
      <a:lvl6pPr marL="1002822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6pPr>
      <a:lvl7pPr marL="1185154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7pPr>
      <a:lvl8pPr marL="1367485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8pPr>
      <a:lvl9pPr marL="1549817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1pPr>
      <a:lvl2pPr marL="182331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2pPr>
      <a:lvl3pPr marL="364663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3pPr>
      <a:lvl4pPr marL="546994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4pPr>
      <a:lvl5pPr marL="729325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5pPr>
      <a:lvl6pPr marL="911657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6pPr>
      <a:lvl7pPr marL="1093988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7pPr>
      <a:lvl8pPr marL="1276320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8pPr>
      <a:lvl9pPr marL="1458651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260.png"/><Relationship Id="rId72" Type="http://schemas.openxmlformats.org/officeDocument/2006/relationships/image" Target="../media/image250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37.png"/><Relationship Id="rId71" Type="http://schemas.openxmlformats.org/officeDocument/2006/relationships/image" Target="../media/image240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450.png"/><Relationship Id="rId74" Type="http://schemas.openxmlformats.org/officeDocument/2006/relationships/image" Target="../media/image11.wmf"/><Relationship Id="rId5" Type="http://schemas.openxmlformats.org/officeDocument/2006/relationships/image" Target="../media/image4.png"/><Relationship Id="rId10" Type="http://schemas.openxmlformats.org/officeDocument/2006/relationships/image" Target="../media/image9.wmf"/><Relationship Id="rId73" Type="http://schemas.openxmlformats.org/officeDocument/2006/relationships/image" Target="../media/image10.wmf"/><Relationship Id="rId4" Type="http://schemas.openxmlformats.org/officeDocument/2006/relationships/image" Target="../media/image3.emf"/><Relationship Id="rId9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806" y="4276"/>
            <a:ext cx="4071449" cy="2723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9" name="Picture 6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8" y="-89033"/>
            <a:ext cx="3054324" cy="295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0" name="TextBox 489"/>
          <p:cNvSpPr txBox="1"/>
          <p:nvPr/>
        </p:nvSpPr>
        <p:spPr>
          <a:xfrm>
            <a:off x="3163999" y="-152533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 smtClean="0"/>
              <a:t>b</a:t>
            </a:r>
            <a:endParaRPr lang="en-AU" sz="3200" b="1" dirty="0"/>
          </a:p>
        </p:txBody>
      </p:sp>
      <p:sp>
        <p:nvSpPr>
          <p:cNvPr id="491" name="TextBox 490"/>
          <p:cNvSpPr txBox="1"/>
          <p:nvPr/>
        </p:nvSpPr>
        <p:spPr>
          <a:xfrm>
            <a:off x="-86709" y="-209749"/>
            <a:ext cx="386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 smtClean="0"/>
              <a:t>a</a:t>
            </a:r>
            <a:endParaRPr lang="en-AU" sz="3200" b="1" dirty="0"/>
          </a:p>
        </p:txBody>
      </p:sp>
      <p:sp>
        <p:nvSpPr>
          <p:cNvPr id="492" name="TextBox 491"/>
          <p:cNvSpPr txBox="1"/>
          <p:nvPr/>
        </p:nvSpPr>
        <p:spPr>
          <a:xfrm>
            <a:off x="7470328" y="-152534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 smtClean="0"/>
              <a:t>c</a:t>
            </a:r>
            <a:endParaRPr lang="en-AU" sz="3200" b="1" dirty="0"/>
          </a:p>
        </p:txBody>
      </p:sp>
      <p:grpSp>
        <p:nvGrpSpPr>
          <p:cNvPr id="493" name="Group 492"/>
          <p:cNvGrpSpPr/>
          <p:nvPr/>
        </p:nvGrpSpPr>
        <p:grpSpPr>
          <a:xfrm>
            <a:off x="13030453" y="647312"/>
            <a:ext cx="2359973" cy="1478373"/>
            <a:chOff x="13488040" y="3452342"/>
            <a:chExt cx="2359973" cy="1478373"/>
          </a:xfrm>
        </p:grpSpPr>
        <p:pic>
          <p:nvPicPr>
            <p:cNvPr id="494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81202" y="3452342"/>
              <a:ext cx="2266811" cy="13657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5" name="TextBox 1126"/>
                <p:cNvSpPr txBox="1"/>
                <p:nvPr/>
              </p:nvSpPr>
              <p:spPr>
                <a:xfrm>
                  <a:off x="14500892" y="4635250"/>
                  <a:ext cx="1040285" cy="2954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29945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459889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689835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19778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49724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79669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609613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839558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1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15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AU" sz="1150" b="0" i="0" smtClean="0">
                              <a:latin typeface="Cambria Math"/>
                              <a:ea typeface="Cambria Math" panose="02040503050406030204" pitchFamily="18" charset="0"/>
                            </a:rPr>
                            <m:t>rms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15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noise</m:t>
                          </m:r>
                        </m:sup>
                      </m:sSubSup>
                    </m:oMath>
                  </a14:m>
                  <a:r>
                    <a:rPr lang="en-US" sz="115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(V/m)</a:t>
                  </a:r>
                  <a:endParaRPr lang="en-US" sz="1150" baseline="-25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95" name="TextBox 1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0892" y="4635250"/>
                  <a:ext cx="1040285" cy="295465"/>
                </a:xfrm>
                <a:prstGeom prst="rect">
                  <a:avLst/>
                </a:prstGeom>
                <a:blipFill>
                  <a:blip r:embed="rId5"/>
                  <a:stretch>
                    <a:fillRect b="-612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6" name="TextBox 1126"/>
                <p:cNvSpPr txBox="1"/>
                <p:nvPr/>
              </p:nvSpPr>
              <p:spPr>
                <a:xfrm>
                  <a:off x="13559548" y="4630231"/>
                  <a:ext cx="1050288" cy="296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29945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459889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689835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19778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49724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79669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609613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839558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200" i="1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  <m:sub>
                            <m:rad>
                              <m:radPr>
                                <m:degHide m:val="on"/>
                                <m:ctrlPr>
                                  <a:rPr lang="en-AU" sz="1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AU" sz="12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m:rPr>
                                    <m:sty m:val="p"/>
                                  </m:rPr>
                                  <a:rPr lang="en-AU" sz="1200">
                                    <a:latin typeface="Cambria Math"/>
                                  </a:rPr>
                                  <m:t>SWAP</m:t>
                                </m:r>
                              </m:e>
                            </m:rad>
                          </m:sub>
                        </m:sSub>
                        <m:r>
                          <a:rPr lang="en-AU" sz="1200" b="0" i="1" smtClean="0">
                            <a:latin typeface="Cambria Math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en-AU" sz="1200" b="0" i="0" smtClean="0">
                            <a:latin typeface="Cambria Math"/>
                          </a:rPr>
                          <m:t>ns</m:t>
                        </m:r>
                        <m:r>
                          <a:rPr lang="en-AU" sz="12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150" baseline="-25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96" name="TextBox 1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59548" y="4630231"/>
                  <a:ext cx="1050288" cy="296876"/>
                </a:xfrm>
                <a:prstGeom prst="rect">
                  <a:avLst/>
                </a:prstGeom>
                <a:blipFill>
                  <a:blip r:embed="rId6"/>
                  <a:stretch>
                    <a:fillRect b="-2041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7" name="TextBox 1126"/>
                <p:cNvSpPr txBox="1"/>
                <p:nvPr/>
              </p:nvSpPr>
              <p:spPr>
                <a:xfrm rot="16200000">
                  <a:off x="13463098" y="3934033"/>
                  <a:ext cx="307584" cy="2576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29945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459889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689835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19778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49724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79669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609613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839558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11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1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97" name="TextBox 1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3463098" y="3934033"/>
                  <a:ext cx="307584" cy="2576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98" name="Picture 49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8911" y="-147092"/>
            <a:ext cx="4294873" cy="3009123"/>
          </a:xfrm>
          <a:prstGeom prst="rect">
            <a:avLst/>
          </a:prstGeom>
        </p:spPr>
      </p:pic>
      <p:grpSp>
        <p:nvGrpSpPr>
          <p:cNvPr id="499" name="Group 498"/>
          <p:cNvGrpSpPr/>
          <p:nvPr/>
        </p:nvGrpSpPr>
        <p:grpSpPr>
          <a:xfrm>
            <a:off x="3122421" y="-3352800"/>
            <a:ext cx="4692325" cy="2940081"/>
            <a:chOff x="36290" y="0"/>
            <a:chExt cx="4692325" cy="2940081"/>
          </a:xfrm>
        </p:grpSpPr>
        <p:grpSp>
          <p:nvGrpSpPr>
            <p:cNvPr id="500" name="Group 499"/>
            <p:cNvGrpSpPr/>
            <p:nvPr/>
          </p:nvGrpSpPr>
          <p:grpSpPr>
            <a:xfrm>
              <a:off x="36290" y="0"/>
              <a:ext cx="4692325" cy="2940081"/>
              <a:chOff x="36290" y="0"/>
              <a:chExt cx="4692325" cy="2940081"/>
            </a:xfrm>
          </p:grpSpPr>
          <p:pic>
            <p:nvPicPr>
              <p:cNvPr id="506" name="Picture 605" descr="Z:\spin-QED\Papers\Quantum processor\NatComms\Figs\2-q_adiab_1D_time.wmf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81" t="8135" r="28398" b="39205"/>
              <a:stretch/>
            </p:blipFill>
            <p:spPr bwMode="auto">
              <a:xfrm>
                <a:off x="188586" y="1368307"/>
                <a:ext cx="2784764" cy="12330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7" name="Picture 606" descr="Z:\spin-QED\Papers\Quantum processor\NatComms\Figs\2-q_adiab_1D_error.wmf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62" t="2074" r="23712" b="39490"/>
              <a:stretch/>
            </p:blipFill>
            <p:spPr bwMode="auto">
              <a:xfrm>
                <a:off x="36290" y="0"/>
                <a:ext cx="2923309" cy="13683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08" name="Group 507"/>
              <p:cNvGrpSpPr/>
              <p:nvPr/>
            </p:nvGrpSpPr>
            <p:grpSpPr>
              <a:xfrm>
                <a:off x="1138707" y="136620"/>
                <a:ext cx="3589908" cy="2803461"/>
                <a:chOff x="2723356" y="779323"/>
                <a:chExt cx="3589908" cy="280346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9" name="TextBox 508"/>
                    <p:cNvSpPr txBox="1"/>
                    <p:nvPr/>
                  </p:nvSpPr>
                  <p:spPr>
                    <a:xfrm>
                      <a:off x="2723356" y="3275007"/>
                      <a:ext cx="999504" cy="30777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AU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AU" sz="20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AU" sz="2000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  <m:sup/>
                            </m:sSubSup>
                            <m:r>
                              <a:rPr lang="en-AU" sz="20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AU" sz="2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AU" sz="20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G</m:t>
                            </m:r>
                            <m:r>
                              <m:rPr>
                                <m:nor/>
                              </m:rPr>
                              <a:rPr lang="en-AU" sz="2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Hz</m:t>
                            </m:r>
                            <m:r>
                              <m:rPr>
                                <m:nor/>
                              </m:rPr>
                              <a:rPr lang="en-AU" sz="2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AU" sz="2000" dirty="0"/>
                    </a:p>
                  </p:txBody>
                </p:sp>
              </mc:Choice>
              <mc:Fallback xmlns="">
                <p:sp>
                  <p:nvSpPr>
                    <p:cNvPr id="5" name="TextBox 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23356" y="3275007"/>
                      <a:ext cx="999504" cy="307777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l="-5488" t="-2000" r="-9756" b="-3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10" name="Group 509"/>
                <p:cNvGrpSpPr/>
                <p:nvPr/>
              </p:nvGrpSpPr>
              <p:grpSpPr>
                <a:xfrm>
                  <a:off x="4543875" y="779323"/>
                  <a:ext cx="1146641" cy="1231687"/>
                  <a:chOff x="4718371" y="612378"/>
                  <a:chExt cx="1146641" cy="123168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4" name="TextBox 513"/>
                      <p:cNvSpPr txBox="1"/>
                      <p:nvPr/>
                    </p:nvSpPr>
                    <p:spPr>
                      <a:xfrm>
                        <a:off x="4861852" y="828402"/>
                        <a:ext cx="1003160" cy="101566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000" b="0" i="1" smtClean="0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AU" sz="2000" b="0" i="1" smtClean="0">
                                    <a:latin typeface="Cambria Math"/>
                                  </a:rPr>
                                  <m:t>𝑧</m:t>
                                </m:r>
                              </m:sub>
                            </m:sSub>
                          </m:oMath>
                        </a14:m>
                        <a:r>
                          <a:rPr lang="en-AU" sz="2000" dirty="0" smtClean="0"/>
                          <a:t>noise</a:t>
                        </a:r>
                      </a:p>
                      <a:p>
                        <a:r>
                          <a:rPr lang="en-AU" sz="2000" dirty="0" smtClean="0"/>
                          <a:t>relax.</a:t>
                        </a:r>
                      </a:p>
                      <a:p>
                        <a:r>
                          <a:rPr lang="en-AU" sz="2000" dirty="0" err="1" smtClean="0"/>
                          <a:t>adiab</a:t>
                        </a:r>
                        <a:r>
                          <a:rPr lang="en-AU" sz="2000" dirty="0" smtClean="0"/>
                          <a:t>.</a:t>
                        </a:r>
                        <a:endParaRPr lang="en-AU" sz="2000" dirty="0"/>
                      </a:p>
                    </p:txBody>
                  </p:sp>
                </mc:Choice>
                <mc:Fallback xmlns="">
                  <p:sp>
                    <p:nvSpPr>
                      <p:cNvPr id="26" name="TextBox 2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61852" y="828402"/>
                        <a:ext cx="1003160" cy="1015663"/>
                      </a:xfrm>
                      <a:prstGeom prst="rect">
                        <a:avLst/>
                      </a:prstGeom>
                      <a:blipFill rotWithShape="1">
                        <a:blip r:embed="rId12"/>
                        <a:stretch>
                          <a:fillRect l="-6667" t="-3012" r="-4848" b="-1024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A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15" name="Rectangle 514"/>
                  <p:cNvSpPr/>
                  <p:nvPr/>
                </p:nvSpPr>
                <p:spPr>
                  <a:xfrm>
                    <a:off x="4718371" y="874122"/>
                    <a:ext cx="1076307" cy="93600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516" name="Rectangle 515"/>
                  <p:cNvSpPr/>
                  <p:nvPr/>
                </p:nvSpPr>
                <p:spPr>
                  <a:xfrm>
                    <a:off x="4718371" y="612378"/>
                    <a:ext cx="1076307" cy="2617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0" rIns="36000" bIns="36000" rtlCol="0" anchor="ctr"/>
                  <a:lstStyle/>
                  <a:p>
                    <a:pPr algn="ctr"/>
                    <a:r>
                      <a:rPr lang="en-AU" sz="2000" dirty="0" smtClean="0">
                        <a:solidFill>
                          <a:schemeClr val="tx1"/>
                        </a:solidFill>
                      </a:rPr>
                      <a:t>error rate</a:t>
                    </a:r>
                    <a:endParaRPr lang="en-AU" sz="2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11" name="Group 510"/>
                <p:cNvGrpSpPr/>
                <p:nvPr/>
              </p:nvGrpSpPr>
              <p:grpSpPr>
                <a:xfrm>
                  <a:off x="4535163" y="2125228"/>
                  <a:ext cx="1778101" cy="740972"/>
                  <a:chOff x="4819388" y="2196554"/>
                  <a:chExt cx="1778101" cy="74097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2" name="TextBox 511"/>
                      <p:cNvSpPr txBox="1"/>
                      <p:nvPr/>
                    </p:nvSpPr>
                    <p:spPr>
                      <a:xfrm>
                        <a:off x="4953064" y="2196554"/>
                        <a:ext cx="1644425" cy="74097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000" i="1" smtClean="0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</m:e>
                              <m:sub>
                                <m:rad>
                                  <m:radPr>
                                    <m:degHide m:val="on"/>
                                    <m:ctrlPr>
                                      <a:rPr lang="en-AU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AU" sz="2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AU" sz="2000" b="0" i="0" smtClean="0">
                                        <a:latin typeface="Cambria Math"/>
                                      </a:rPr>
                                      <m:t>SWAP</m:t>
                                    </m:r>
                                  </m:e>
                                </m:rad>
                              </m:sub>
                            </m:sSub>
                            <m:r>
                              <a:rPr lang="en-AU" sz="2000" b="0" i="1" smtClean="0">
                                <a:latin typeface="Cambria Math"/>
                              </a:rPr>
                              <m:t> (</m:t>
                            </m:r>
                            <m:r>
                              <m:rPr>
                                <m:sty m:val="p"/>
                              </m:rPr>
                              <a:rPr lang="en-AU" sz="2000" b="0" i="0" smtClean="0">
                                <a:latin typeface="Cambria Math"/>
                              </a:rPr>
                              <m:t>ns</m:t>
                            </m:r>
                            <m:r>
                              <a:rPr lang="en-AU" sz="2000" b="0" i="1" smtClean="0">
                                <a:latin typeface="Cambria Math"/>
                              </a:rPr>
                              <m:t>)</m:t>
                            </m:r>
                          </m:oMath>
                        </a14:m>
                        <a:r>
                          <a:rPr lang="en-AU" sz="2000" dirty="0" smtClean="0"/>
                          <a:t> </a:t>
                        </a:r>
                      </a:p>
                      <a:p>
                        <a:r>
                          <a:rPr lang="en-AU" sz="2000" dirty="0" smtClean="0"/>
                          <a:t>K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53064" y="2196554"/>
                        <a:ext cx="1644425" cy="740972"/>
                      </a:xfrm>
                      <a:prstGeom prst="rect">
                        <a:avLst/>
                      </a:prstGeom>
                      <a:blipFill rotWithShape="1">
                        <a:blip r:embed="rId13"/>
                        <a:stretch>
                          <a:fillRect l="-4074" b="-1311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A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13" name="Rectangle 512"/>
                  <p:cNvSpPr/>
                  <p:nvPr/>
                </p:nvSpPr>
                <p:spPr>
                  <a:xfrm>
                    <a:off x="4819388" y="2262511"/>
                    <a:ext cx="1620000" cy="60368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</p:grpSp>
        <p:sp>
          <p:nvSpPr>
            <p:cNvPr id="501" name="Isosceles Triangle 500"/>
            <p:cNvSpPr/>
            <p:nvPr/>
          </p:nvSpPr>
          <p:spPr>
            <a:xfrm flipV="1">
              <a:off x="3007419" y="494526"/>
              <a:ext cx="144016" cy="124152"/>
            </a:xfrm>
            <a:prstGeom prst="triangle">
              <a:avLst/>
            </a:prstGeom>
            <a:noFill/>
            <a:ln w="38100">
              <a:solidFill>
                <a:srgbClr val="CBA1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2" name="Oval 501"/>
            <p:cNvSpPr/>
            <p:nvPr/>
          </p:nvSpPr>
          <p:spPr>
            <a:xfrm>
              <a:off x="3016810" y="802688"/>
              <a:ext cx="125099" cy="125099"/>
            </a:xfrm>
            <a:prstGeom prst="ellipse">
              <a:avLst/>
            </a:prstGeom>
            <a:noFill/>
            <a:ln w="38100">
              <a:solidFill>
                <a:srgbClr val="216D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3030190" y="1118732"/>
              <a:ext cx="108000" cy="108000"/>
            </a:xfrm>
            <a:prstGeom prst="rect">
              <a:avLst/>
            </a:prstGeom>
            <a:noFill/>
            <a:ln w="38100">
              <a:solidFill>
                <a:srgbClr val="5FC8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4" name="Rectangle 503"/>
            <p:cNvSpPr/>
            <p:nvPr/>
          </p:nvSpPr>
          <p:spPr>
            <a:xfrm rot="2700000">
              <a:off x="3019969" y="1959410"/>
              <a:ext cx="108000" cy="108000"/>
            </a:xfrm>
            <a:prstGeom prst="rect">
              <a:avLst/>
            </a:prstGeom>
            <a:noFill/>
            <a:ln w="38100">
              <a:solidFill>
                <a:srgbClr val="5FC8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5" name="Isosceles Triangle 504"/>
            <p:cNvSpPr/>
            <p:nvPr/>
          </p:nvSpPr>
          <p:spPr>
            <a:xfrm>
              <a:off x="2997601" y="1666783"/>
              <a:ext cx="144016" cy="124152"/>
            </a:xfrm>
            <a:prstGeom prst="triangle">
              <a:avLst/>
            </a:prstGeom>
            <a:noFill/>
            <a:ln w="38100">
              <a:solidFill>
                <a:srgbClr val="CBA1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17" name="Group 516"/>
          <p:cNvGrpSpPr/>
          <p:nvPr/>
        </p:nvGrpSpPr>
        <p:grpSpPr>
          <a:xfrm>
            <a:off x="-6162500" y="-1004436"/>
            <a:ext cx="5599401" cy="5139674"/>
            <a:chOff x="8732873" y="-6544318"/>
            <a:chExt cx="5599401" cy="5139674"/>
          </a:xfrm>
        </p:grpSpPr>
        <p:sp>
          <p:nvSpPr>
            <p:cNvPr id="518" name="Freeform 27"/>
            <p:cNvSpPr>
              <a:spLocks/>
            </p:cNvSpPr>
            <p:nvPr/>
          </p:nvSpPr>
          <p:spPr bwMode="auto">
            <a:xfrm>
              <a:off x="9903531" y="-6293493"/>
              <a:ext cx="2625725" cy="1571625"/>
            </a:xfrm>
            <a:custGeom>
              <a:avLst/>
              <a:gdLst>
                <a:gd name="T0" fmla="*/ 14 w 1654"/>
                <a:gd name="T1" fmla="*/ 87 h 990"/>
                <a:gd name="T2" fmla="*/ 25 w 1654"/>
                <a:gd name="T3" fmla="*/ 64 h 990"/>
                <a:gd name="T4" fmla="*/ 40 w 1654"/>
                <a:gd name="T5" fmla="*/ 57 h 990"/>
                <a:gd name="T6" fmla="*/ 54 w 1654"/>
                <a:gd name="T7" fmla="*/ 49 h 990"/>
                <a:gd name="T8" fmla="*/ 65 w 1654"/>
                <a:gd name="T9" fmla="*/ 45 h 990"/>
                <a:gd name="T10" fmla="*/ 79 w 1654"/>
                <a:gd name="T11" fmla="*/ 42 h 990"/>
                <a:gd name="T12" fmla="*/ 91 w 1654"/>
                <a:gd name="T13" fmla="*/ 42 h 990"/>
                <a:gd name="T14" fmla="*/ 105 w 1654"/>
                <a:gd name="T15" fmla="*/ 38 h 990"/>
                <a:gd name="T16" fmla="*/ 119 w 1654"/>
                <a:gd name="T17" fmla="*/ 38 h 990"/>
                <a:gd name="T18" fmla="*/ 133 w 1654"/>
                <a:gd name="T19" fmla="*/ 34 h 990"/>
                <a:gd name="T20" fmla="*/ 150 w 1654"/>
                <a:gd name="T21" fmla="*/ 34 h 990"/>
                <a:gd name="T22" fmla="*/ 170 w 1654"/>
                <a:gd name="T23" fmla="*/ 30 h 990"/>
                <a:gd name="T24" fmla="*/ 190 w 1654"/>
                <a:gd name="T25" fmla="*/ 30 h 990"/>
                <a:gd name="T26" fmla="*/ 216 w 1654"/>
                <a:gd name="T27" fmla="*/ 27 h 990"/>
                <a:gd name="T28" fmla="*/ 244 w 1654"/>
                <a:gd name="T29" fmla="*/ 27 h 990"/>
                <a:gd name="T30" fmla="*/ 275 w 1654"/>
                <a:gd name="T31" fmla="*/ 23 h 990"/>
                <a:gd name="T32" fmla="*/ 309 w 1654"/>
                <a:gd name="T33" fmla="*/ 23 h 990"/>
                <a:gd name="T34" fmla="*/ 349 w 1654"/>
                <a:gd name="T35" fmla="*/ 19 h 990"/>
                <a:gd name="T36" fmla="*/ 389 w 1654"/>
                <a:gd name="T37" fmla="*/ 19 h 990"/>
                <a:gd name="T38" fmla="*/ 434 w 1654"/>
                <a:gd name="T39" fmla="*/ 15 h 990"/>
                <a:gd name="T40" fmla="*/ 482 w 1654"/>
                <a:gd name="T41" fmla="*/ 15 h 990"/>
                <a:gd name="T42" fmla="*/ 530 w 1654"/>
                <a:gd name="T43" fmla="*/ 11 h 990"/>
                <a:gd name="T44" fmla="*/ 582 w 1654"/>
                <a:gd name="T45" fmla="*/ 11 h 990"/>
                <a:gd name="T46" fmla="*/ 630 w 1654"/>
                <a:gd name="T47" fmla="*/ 8 h 990"/>
                <a:gd name="T48" fmla="*/ 675 w 1654"/>
                <a:gd name="T49" fmla="*/ 8 h 990"/>
                <a:gd name="T50" fmla="*/ 715 w 1654"/>
                <a:gd name="T51" fmla="*/ 4 h 990"/>
                <a:gd name="T52" fmla="*/ 749 w 1654"/>
                <a:gd name="T53" fmla="*/ 4 h 990"/>
                <a:gd name="T54" fmla="*/ 774 w 1654"/>
                <a:gd name="T55" fmla="*/ 0 h 990"/>
                <a:gd name="T56" fmla="*/ 789 w 1654"/>
                <a:gd name="T57" fmla="*/ 0 h 990"/>
                <a:gd name="T58" fmla="*/ 803 w 1654"/>
                <a:gd name="T59" fmla="*/ 0 h 990"/>
                <a:gd name="T60" fmla="*/ 817 w 1654"/>
                <a:gd name="T61" fmla="*/ 0 h 990"/>
                <a:gd name="T62" fmla="*/ 828 w 1654"/>
                <a:gd name="T63" fmla="*/ 0 h 990"/>
                <a:gd name="T64" fmla="*/ 843 w 1654"/>
                <a:gd name="T65" fmla="*/ 0 h 990"/>
                <a:gd name="T66" fmla="*/ 857 w 1654"/>
                <a:gd name="T67" fmla="*/ 0 h 990"/>
                <a:gd name="T68" fmla="*/ 868 w 1654"/>
                <a:gd name="T69" fmla="*/ 0 h 990"/>
                <a:gd name="T70" fmla="*/ 888 w 1654"/>
                <a:gd name="T71" fmla="*/ 0 h 990"/>
                <a:gd name="T72" fmla="*/ 916 w 1654"/>
                <a:gd name="T73" fmla="*/ 4 h 990"/>
                <a:gd name="T74" fmla="*/ 950 w 1654"/>
                <a:gd name="T75" fmla="*/ 4 h 990"/>
                <a:gd name="T76" fmla="*/ 993 w 1654"/>
                <a:gd name="T77" fmla="*/ 8 h 990"/>
                <a:gd name="T78" fmla="*/ 1041 w 1654"/>
                <a:gd name="T79" fmla="*/ 8 h 990"/>
                <a:gd name="T80" fmla="*/ 1089 w 1654"/>
                <a:gd name="T81" fmla="*/ 11 h 990"/>
                <a:gd name="T82" fmla="*/ 1140 w 1654"/>
                <a:gd name="T83" fmla="*/ 11 h 990"/>
                <a:gd name="T84" fmla="*/ 1189 w 1654"/>
                <a:gd name="T85" fmla="*/ 15 h 990"/>
                <a:gd name="T86" fmla="*/ 1234 w 1654"/>
                <a:gd name="T87" fmla="*/ 15 h 990"/>
                <a:gd name="T88" fmla="*/ 1279 w 1654"/>
                <a:gd name="T89" fmla="*/ 19 h 990"/>
                <a:gd name="T90" fmla="*/ 1319 w 1654"/>
                <a:gd name="T91" fmla="*/ 19 h 990"/>
                <a:gd name="T92" fmla="*/ 1356 w 1654"/>
                <a:gd name="T93" fmla="*/ 23 h 990"/>
                <a:gd name="T94" fmla="*/ 1390 w 1654"/>
                <a:gd name="T95" fmla="*/ 23 h 990"/>
                <a:gd name="T96" fmla="*/ 1421 w 1654"/>
                <a:gd name="T97" fmla="*/ 27 h 990"/>
                <a:gd name="T98" fmla="*/ 1447 w 1654"/>
                <a:gd name="T99" fmla="*/ 27 h 990"/>
                <a:gd name="T100" fmla="*/ 1470 w 1654"/>
                <a:gd name="T101" fmla="*/ 30 h 990"/>
                <a:gd name="T102" fmla="*/ 1492 w 1654"/>
                <a:gd name="T103" fmla="*/ 30 h 990"/>
                <a:gd name="T104" fmla="*/ 1509 w 1654"/>
                <a:gd name="T105" fmla="*/ 34 h 990"/>
                <a:gd name="T106" fmla="*/ 1526 w 1654"/>
                <a:gd name="T107" fmla="*/ 34 h 990"/>
                <a:gd name="T108" fmla="*/ 1540 w 1654"/>
                <a:gd name="T109" fmla="*/ 38 h 990"/>
                <a:gd name="T110" fmla="*/ 1555 w 1654"/>
                <a:gd name="T111" fmla="*/ 38 h 990"/>
                <a:gd name="T112" fmla="*/ 1566 w 1654"/>
                <a:gd name="T113" fmla="*/ 42 h 990"/>
                <a:gd name="T114" fmla="*/ 1580 w 1654"/>
                <a:gd name="T115" fmla="*/ 45 h 990"/>
                <a:gd name="T116" fmla="*/ 1592 w 1654"/>
                <a:gd name="T117" fmla="*/ 45 h 990"/>
                <a:gd name="T118" fmla="*/ 1606 w 1654"/>
                <a:gd name="T119" fmla="*/ 53 h 990"/>
                <a:gd name="T120" fmla="*/ 1620 w 1654"/>
                <a:gd name="T121" fmla="*/ 57 h 990"/>
                <a:gd name="T122" fmla="*/ 1631 w 1654"/>
                <a:gd name="T123" fmla="*/ 68 h 990"/>
                <a:gd name="T124" fmla="*/ 1645 w 1654"/>
                <a:gd name="T125" fmla="*/ 102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54" h="990">
                  <a:moveTo>
                    <a:pt x="0" y="990"/>
                  </a:moveTo>
                  <a:lnTo>
                    <a:pt x="0" y="809"/>
                  </a:lnTo>
                  <a:lnTo>
                    <a:pt x="0" y="809"/>
                  </a:lnTo>
                  <a:lnTo>
                    <a:pt x="3" y="559"/>
                  </a:lnTo>
                  <a:lnTo>
                    <a:pt x="3" y="559"/>
                  </a:lnTo>
                  <a:lnTo>
                    <a:pt x="3" y="427"/>
                  </a:lnTo>
                  <a:lnTo>
                    <a:pt x="3" y="427"/>
                  </a:lnTo>
                  <a:lnTo>
                    <a:pt x="3" y="340"/>
                  </a:lnTo>
                  <a:lnTo>
                    <a:pt x="3" y="340"/>
                  </a:lnTo>
                  <a:lnTo>
                    <a:pt x="3" y="276"/>
                  </a:lnTo>
                  <a:lnTo>
                    <a:pt x="3" y="276"/>
                  </a:lnTo>
                  <a:lnTo>
                    <a:pt x="6" y="223"/>
                  </a:lnTo>
                  <a:lnTo>
                    <a:pt x="6" y="223"/>
                  </a:lnTo>
                  <a:lnTo>
                    <a:pt x="6" y="178"/>
                  </a:lnTo>
                  <a:lnTo>
                    <a:pt x="6" y="178"/>
                  </a:lnTo>
                  <a:lnTo>
                    <a:pt x="6" y="144"/>
                  </a:lnTo>
                  <a:lnTo>
                    <a:pt x="6" y="144"/>
                  </a:lnTo>
                  <a:lnTo>
                    <a:pt x="6" y="129"/>
                  </a:lnTo>
                  <a:lnTo>
                    <a:pt x="6" y="129"/>
                  </a:lnTo>
                  <a:lnTo>
                    <a:pt x="8" y="117"/>
                  </a:lnTo>
                  <a:lnTo>
                    <a:pt x="8" y="117"/>
                  </a:lnTo>
                  <a:lnTo>
                    <a:pt x="8" y="110"/>
                  </a:lnTo>
                  <a:lnTo>
                    <a:pt x="8" y="110"/>
                  </a:lnTo>
                  <a:lnTo>
                    <a:pt x="8" y="106"/>
                  </a:lnTo>
                  <a:lnTo>
                    <a:pt x="8" y="106"/>
                  </a:lnTo>
                  <a:lnTo>
                    <a:pt x="8" y="98"/>
                  </a:lnTo>
                  <a:lnTo>
                    <a:pt x="8" y="98"/>
                  </a:lnTo>
                  <a:lnTo>
                    <a:pt x="11" y="95"/>
                  </a:lnTo>
                  <a:lnTo>
                    <a:pt x="11" y="95"/>
                  </a:lnTo>
                  <a:lnTo>
                    <a:pt x="11" y="95"/>
                  </a:lnTo>
                  <a:lnTo>
                    <a:pt x="11" y="95"/>
                  </a:lnTo>
                  <a:lnTo>
                    <a:pt x="11" y="91"/>
                  </a:lnTo>
                  <a:lnTo>
                    <a:pt x="11" y="91"/>
                  </a:lnTo>
                  <a:lnTo>
                    <a:pt x="11" y="87"/>
                  </a:lnTo>
                  <a:lnTo>
                    <a:pt x="11" y="87"/>
                  </a:lnTo>
                  <a:lnTo>
                    <a:pt x="14" y="87"/>
                  </a:lnTo>
                  <a:lnTo>
                    <a:pt x="14" y="87"/>
                  </a:lnTo>
                  <a:lnTo>
                    <a:pt x="14" y="83"/>
                  </a:lnTo>
                  <a:lnTo>
                    <a:pt x="14" y="83"/>
                  </a:lnTo>
                  <a:lnTo>
                    <a:pt x="14" y="83"/>
                  </a:lnTo>
                  <a:lnTo>
                    <a:pt x="14" y="83"/>
                  </a:lnTo>
                  <a:lnTo>
                    <a:pt x="14" y="79"/>
                  </a:lnTo>
                  <a:lnTo>
                    <a:pt x="14" y="79"/>
                  </a:lnTo>
                  <a:lnTo>
                    <a:pt x="17" y="79"/>
                  </a:lnTo>
                  <a:lnTo>
                    <a:pt x="17" y="79"/>
                  </a:lnTo>
                  <a:lnTo>
                    <a:pt x="17" y="76"/>
                  </a:lnTo>
                  <a:lnTo>
                    <a:pt x="17" y="76"/>
                  </a:lnTo>
                  <a:lnTo>
                    <a:pt x="17" y="76"/>
                  </a:lnTo>
                  <a:lnTo>
                    <a:pt x="17" y="76"/>
                  </a:lnTo>
                  <a:lnTo>
                    <a:pt x="17" y="76"/>
                  </a:lnTo>
                  <a:lnTo>
                    <a:pt x="17" y="76"/>
                  </a:lnTo>
                  <a:lnTo>
                    <a:pt x="20" y="72"/>
                  </a:lnTo>
                  <a:lnTo>
                    <a:pt x="20" y="72"/>
                  </a:lnTo>
                  <a:lnTo>
                    <a:pt x="20" y="72"/>
                  </a:lnTo>
                  <a:lnTo>
                    <a:pt x="20" y="72"/>
                  </a:lnTo>
                  <a:lnTo>
                    <a:pt x="20" y="72"/>
                  </a:lnTo>
                  <a:lnTo>
                    <a:pt x="20" y="72"/>
                  </a:lnTo>
                  <a:lnTo>
                    <a:pt x="20" y="72"/>
                  </a:lnTo>
                  <a:lnTo>
                    <a:pt x="20" y="72"/>
                  </a:lnTo>
                  <a:lnTo>
                    <a:pt x="23" y="68"/>
                  </a:lnTo>
                  <a:lnTo>
                    <a:pt x="23" y="68"/>
                  </a:lnTo>
                  <a:lnTo>
                    <a:pt x="23" y="68"/>
                  </a:lnTo>
                  <a:lnTo>
                    <a:pt x="23" y="68"/>
                  </a:lnTo>
                  <a:lnTo>
                    <a:pt x="23" y="68"/>
                  </a:lnTo>
                  <a:lnTo>
                    <a:pt x="23" y="68"/>
                  </a:lnTo>
                  <a:lnTo>
                    <a:pt x="23" y="68"/>
                  </a:lnTo>
                  <a:lnTo>
                    <a:pt x="23" y="68"/>
                  </a:lnTo>
                  <a:lnTo>
                    <a:pt x="25" y="68"/>
                  </a:lnTo>
                  <a:lnTo>
                    <a:pt x="25" y="68"/>
                  </a:lnTo>
                  <a:lnTo>
                    <a:pt x="25" y="64"/>
                  </a:lnTo>
                  <a:lnTo>
                    <a:pt x="25" y="64"/>
                  </a:lnTo>
                  <a:lnTo>
                    <a:pt x="25" y="64"/>
                  </a:lnTo>
                  <a:lnTo>
                    <a:pt x="25" y="64"/>
                  </a:lnTo>
                  <a:lnTo>
                    <a:pt x="25" y="64"/>
                  </a:lnTo>
                  <a:lnTo>
                    <a:pt x="25" y="64"/>
                  </a:lnTo>
                  <a:lnTo>
                    <a:pt x="28" y="64"/>
                  </a:lnTo>
                  <a:lnTo>
                    <a:pt x="28" y="64"/>
                  </a:lnTo>
                  <a:lnTo>
                    <a:pt x="28" y="64"/>
                  </a:lnTo>
                  <a:lnTo>
                    <a:pt x="28" y="64"/>
                  </a:lnTo>
                  <a:lnTo>
                    <a:pt x="28" y="64"/>
                  </a:lnTo>
                  <a:lnTo>
                    <a:pt x="28" y="64"/>
                  </a:lnTo>
                  <a:lnTo>
                    <a:pt x="28" y="61"/>
                  </a:lnTo>
                  <a:lnTo>
                    <a:pt x="28" y="61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4" y="61"/>
                  </a:lnTo>
                  <a:lnTo>
                    <a:pt x="34" y="61"/>
                  </a:lnTo>
                  <a:lnTo>
                    <a:pt x="34" y="61"/>
                  </a:lnTo>
                  <a:lnTo>
                    <a:pt x="34" y="61"/>
                  </a:lnTo>
                  <a:lnTo>
                    <a:pt x="34" y="57"/>
                  </a:lnTo>
                  <a:lnTo>
                    <a:pt x="34" y="57"/>
                  </a:lnTo>
                  <a:lnTo>
                    <a:pt x="34" y="57"/>
                  </a:lnTo>
                  <a:lnTo>
                    <a:pt x="34" y="57"/>
                  </a:lnTo>
                  <a:lnTo>
                    <a:pt x="37" y="57"/>
                  </a:lnTo>
                  <a:lnTo>
                    <a:pt x="37" y="57"/>
                  </a:lnTo>
                  <a:lnTo>
                    <a:pt x="37" y="57"/>
                  </a:lnTo>
                  <a:lnTo>
                    <a:pt x="37" y="57"/>
                  </a:lnTo>
                  <a:lnTo>
                    <a:pt x="37" y="57"/>
                  </a:lnTo>
                  <a:lnTo>
                    <a:pt x="37" y="57"/>
                  </a:lnTo>
                  <a:lnTo>
                    <a:pt x="37" y="57"/>
                  </a:lnTo>
                  <a:lnTo>
                    <a:pt x="37" y="57"/>
                  </a:lnTo>
                  <a:lnTo>
                    <a:pt x="40" y="57"/>
                  </a:lnTo>
                  <a:lnTo>
                    <a:pt x="40" y="57"/>
                  </a:lnTo>
                  <a:lnTo>
                    <a:pt x="40" y="57"/>
                  </a:lnTo>
                  <a:lnTo>
                    <a:pt x="40" y="57"/>
                  </a:lnTo>
                  <a:lnTo>
                    <a:pt x="40" y="57"/>
                  </a:lnTo>
                  <a:lnTo>
                    <a:pt x="40" y="57"/>
                  </a:lnTo>
                  <a:lnTo>
                    <a:pt x="40" y="57"/>
                  </a:lnTo>
                  <a:lnTo>
                    <a:pt x="40" y="57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45" y="53"/>
                  </a:lnTo>
                  <a:lnTo>
                    <a:pt x="45" y="53"/>
                  </a:lnTo>
                  <a:lnTo>
                    <a:pt x="45" y="53"/>
                  </a:lnTo>
                  <a:lnTo>
                    <a:pt x="45" y="53"/>
                  </a:lnTo>
                  <a:lnTo>
                    <a:pt x="45" y="53"/>
                  </a:lnTo>
                  <a:lnTo>
                    <a:pt x="45" y="53"/>
                  </a:lnTo>
                  <a:lnTo>
                    <a:pt x="45" y="53"/>
                  </a:lnTo>
                  <a:lnTo>
                    <a:pt x="45" y="53"/>
                  </a:lnTo>
                  <a:lnTo>
                    <a:pt x="48" y="53"/>
                  </a:lnTo>
                  <a:lnTo>
                    <a:pt x="48" y="53"/>
                  </a:lnTo>
                  <a:lnTo>
                    <a:pt x="48" y="53"/>
                  </a:lnTo>
                  <a:lnTo>
                    <a:pt x="48" y="53"/>
                  </a:lnTo>
                  <a:lnTo>
                    <a:pt x="48" y="53"/>
                  </a:lnTo>
                  <a:lnTo>
                    <a:pt x="48" y="53"/>
                  </a:lnTo>
                  <a:lnTo>
                    <a:pt x="48" y="53"/>
                  </a:lnTo>
                  <a:lnTo>
                    <a:pt x="48" y="53"/>
                  </a:lnTo>
                  <a:lnTo>
                    <a:pt x="51" y="49"/>
                  </a:lnTo>
                  <a:lnTo>
                    <a:pt x="51" y="49"/>
                  </a:lnTo>
                  <a:lnTo>
                    <a:pt x="51" y="49"/>
                  </a:lnTo>
                  <a:lnTo>
                    <a:pt x="51" y="49"/>
                  </a:lnTo>
                  <a:lnTo>
                    <a:pt x="51" y="49"/>
                  </a:lnTo>
                  <a:lnTo>
                    <a:pt x="51" y="49"/>
                  </a:lnTo>
                  <a:lnTo>
                    <a:pt x="51" y="49"/>
                  </a:lnTo>
                  <a:lnTo>
                    <a:pt x="51" y="49"/>
                  </a:lnTo>
                  <a:lnTo>
                    <a:pt x="54" y="49"/>
                  </a:lnTo>
                  <a:lnTo>
                    <a:pt x="54" y="49"/>
                  </a:lnTo>
                  <a:lnTo>
                    <a:pt x="54" y="49"/>
                  </a:lnTo>
                  <a:lnTo>
                    <a:pt x="54" y="49"/>
                  </a:lnTo>
                  <a:lnTo>
                    <a:pt x="54" y="49"/>
                  </a:lnTo>
                  <a:lnTo>
                    <a:pt x="54" y="49"/>
                  </a:lnTo>
                  <a:lnTo>
                    <a:pt x="54" y="49"/>
                  </a:lnTo>
                  <a:lnTo>
                    <a:pt x="54" y="49"/>
                  </a:lnTo>
                  <a:lnTo>
                    <a:pt x="57" y="49"/>
                  </a:lnTo>
                  <a:lnTo>
                    <a:pt x="57" y="49"/>
                  </a:lnTo>
                  <a:lnTo>
                    <a:pt x="57" y="49"/>
                  </a:lnTo>
                  <a:lnTo>
                    <a:pt x="57" y="49"/>
                  </a:lnTo>
                  <a:lnTo>
                    <a:pt x="57" y="49"/>
                  </a:lnTo>
                  <a:lnTo>
                    <a:pt x="57" y="49"/>
                  </a:lnTo>
                  <a:lnTo>
                    <a:pt x="57" y="49"/>
                  </a:lnTo>
                  <a:lnTo>
                    <a:pt x="57" y="49"/>
                  </a:lnTo>
                  <a:lnTo>
                    <a:pt x="59" y="49"/>
                  </a:lnTo>
                  <a:lnTo>
                    <a:pt x="59" y="49"/>
                  </a:lnTo>
                  <a:lnTo>
                    <a:pt x="59" y="49"/>
                  </a:lnTo>
                  <a:lnTo>
                    <a:pt x="59" y="49"/>
                  </a:lnTo>
                  <a:lnTo>
                    <a:pt x="59" y="49"/>
                  </a:lnTo>
                  <a:lnTo>
                    <a:pt x="59" y="49"/>
                  </a:lnTo>
                  <a:lnTo>
                    <a:pt x="59" y="49"/>
                  </a:lnTo>
                  <a:lnTo>
                    <a:pt x="59" y="45"/>
                  </a:lnTo>
                  <a:lnTo>
                    <a:pt x="62" y="45"/>
                  </a:lnTo>
                  <a:lnTo>
                    <a:pt x="62" y="45"/>
                  </a:lnTo>
                  <a:lnTo>
                    <a:pt x="62" y="45"/>
                  </a:lnTo>
                  <a:lnTo>
                    <a:pt x="62" y="45"/>
                  </a:lnTo>
                  <a:lnTo>
                    <a:pt x="62" y="45"/>
                  </a:lnTo>
                  <a:lnTo>
                    <a:pt x="62" y="45"/>
                  </a:lnTo>
                  <a:lnTo>
                    <a:pt x="62" y="45"/>
                  </a:lnTo>
                  <a:lnTo>
                    <a:pt x="62" y="45"/>
                  </a:lnTo>
                  <a:lnTo>
                    <a:pt x="65" y="45"/>
                  </a:lnTo>
                  <a:lnTo>
                    <a:pt x="65" y="45"/>
                  </a:lnTo>
                  <a:lnTo>
                    <a:pt x="65" y="45"/>
                  </a:lnTo>
                  <a:lnTo>
                    <a:pt x="65" y="45"/>
                  </a:lnTo>
                  <a:lnTo>
                    <a:pt x="65" y="45"/>
                  </a:lnTo>
                  <a:lnTo>
                    <a:pt x="65" y="45"/>
                  </a:lnTo>
                  <a:lnTo>
                    <a:pt x="65" y="45"/>
                  </a:lnTo>
                  <a:lnTo>
                    <a:pt x="65" y="45"/>
                  </a:lnTo>
                  <a:lnTo>
                    <a:pt x="68" y="45"/>
                  </a:lnTo>
                  <a:lnTo>
                    <a:pt x="68" y="45"/>
                  </a:lnTo>
                  <a:lnTo>
                    <a:pt x="68" y="45"/>
                  </a:lnTo>
                  <a:lnTo>
                    <a:pt x="68" y="45"/>
                  </a:lnTo>
                  <a:lnTo>
                    <a:pt x="68" y="45"/>
                  </a:lnTo>
                  <a:lnTo>
                    <a:pt x="68" y="45"/>
                  </a:lnTo>
                  <a:lnTo>
                    <a:pt x="68" y="45"/>
                  </a:lnTo>
                  <a:lnTo>
                    <a:pt x="68" y="45"/>
                  </a:lnTo>
                  <a:lnTo>
                    <a:pt x="71" y="45"/>
                  </a:lnTo>
                  <a:lnTo>
                    <a:pt x="71" y="45"/>
                  </a:lnTo>
                  <a:lnTo>
                    <a:pt x="71" y="45"/>
                  </a:lnTo>
                  <a:lnTo>
                    <a:pt x="71" y="45"/>
                  </a:lnTo>
                  <a:lnTo>
                    <a:pt x="71" y="45"/>
                  </a:lnTo>
                  <a:lnTo>
                    <a:pt x="71" y="45"/>
                  </a:lnTo>
                  <a:lnTo>
                    <a:pt x="71" y="45"/>
                  </a:lnTo>
                  <a:lnTo>
                    <a:pt x="71" y="45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77" y="42"/>
                  </a:lnTo>
                  <a:lnTo>
                    <a:pt x="77" y="42"/>
                  </a:lnTo>
                  <a:lnTo>
                    <a:pt x="77" y="42"/>
                  </a:lnTo>
                  <a:lnTo>
                    <a:pt x="77" y="42"/>
                  </a:lnTo>
                  <a:lnTo>
                    <a:pt x="77" y="42"/>
                  </a:lnTo>
                  <a:lnTo>
                    <a:pt x="77" y="42"/>
                  </a:lnTo>
                  <a:lnTo>
                    <a:pt x="77" y="42"/>
                  </a:lnTo>
                  <a:lnTo>
                    <a:pt x="77" y="42"/>
                  </a:lnTo>
                  <a:lnTo>
                    <a:pt x="79" y="42"/>
                  </a:lnTo>
                  <a:lnTo>
                    <a:pt x="79" y="42"/>
                  </a:lnTo>
                  <a:lnTo>
                    <a:pt x="79" y="42"/>
                  </a:lnTo>
                  <a:lnTo>
                    <a:pt x="79" y="42"/>
                  </a:lnTo>
                  <a:lnTo>
                    <a:pt x="79" y="42"/>
                  </a:lnTo>
                  <a:lnTo>
                    <a:pt x="79" y="42"/>
                  </a:lnTo>
                  <a:lnTo>
                    <a:pt x="79" y="42"/>
                  </a:lnTo>
                  <a:lnTo>
                    <a:pt x="79" y="42"/>
                  </a:lnTo>
                  <a:lnTo>
                    <a:pt x="82" y="42"/>
                  </a:lnTo>
                  <a:lnTo>
                    <a:pt x="82" y="42"/>
                  </a:lnTo>
                  <a:lnTo>
                    <a:pt x="82" y="42"/>
                  </a:lnTo>
                  <a:lnTo>
                    <a:pt x="82" y="42"/>
                  </a:lnTo>
                  <a:lnTo>
                    <a:pt x="82" y="42"/>
                  </a:lnTo>
                  <a:lnTo>
                    <a:pt x="82" y="42"/>
                  </a:lnTo>
                  <a:lnTo>
                    <a:pt x="82" y="42"/>
                  </a:lnTo>
                  <a:lnTo>
                    <a:pt x="82" y="42"/>
                  </a:lnTo>
                  <a:lnTo>
                    <a:pt x="82" y="42"/>
                  </a:lnTo>
                  <a:lnTo>
                    <a:pt x="85" y="42"/>
                  </a:lnTo>
                  <a:lnTo>
                    <a:pt x="85" y="42"/>
                  </a:lnTo>
                  <a:lnTo>
                    <a:pt x="85" y="42"/>
                  </a:lnTo>
                  <a:lnTo>
                    <a:pt x="85" y="42"/>
                  </a:lnTo>
                  <a:lnTo>
                    <a:pt x="85" y="42"/>
                  </a:lnTo>
                  <a:lnTo>
                    <a:pt x="85" y="42"/>
                  </a:lnTo>
                  <a:lnTo>
                    <a:pt x="85" y="42"/>
                  </a:lnTo>
                  <a:lnTo>
                    <a:pt x="88" y="42"/>
                  </a:lnTo>
                  <a:lnTo>
                    <a:pt x="88" y="42"/>
                  </a:lnTo>
                  <a:lnTo>
                    <a:pt x="88" y="42"/>
                  </a:lnTo>
                  <a:lnTo>
                    <a:pt x="88" y="42"/>
                  </a:lnTo>
                  <a:lnTo>
                    <a:pt x="88" y="42"/>
                  </a:lnTo>
                  <a:lnTo>
                    <a:pt x="88" y="42"/>
                  </a:lnTo>
                  <a:lnTo>
                    <a:pt x="88" y="42"/>
                  </a:lnTo>
                  <a:lnTo>
                    <a:pt x="88" y="42"/>
                  </a:lnTo>
                  <a:lnTo>
                    <a:pt x="88" y="42"/>
                  </a:lnTo>
                  <a:lnTo>
                    <a:pt x="91" y="42"/>
                  </a:lnTo>
                  <a:lnTo>
                    <a:pt x="91" y="42"/>
                  </a:lnTo>
                  <a:lnTo>
                    <a:pt x="91" y="42"/>
                  </a:lnTo>
                  <a:lnTo>
                    <a:pt x="91" y="42"/>
                  </a:lnTo>
                  <a:lnTo>
                    <a:pt x="91" y="42"/>
                  </a:lnTo>
                  <a:lnTo>
                    <a:pt x="91" y="42"/>
                  </a:lnTo>
                  <a:lnTo>
                    <a:pt x="91" y="42"/>
                  </a:lnTo>
                  <a:lnTo>
                    <a:pt x="94" y="42"/>
                  </a:lnTo>
                  <a:lnTo>
                    <a:pt x="94" y="42"/>
                  </a:lnTo>
                  <a:lnTo>
                    <a:pt x="94" y="42"/>
                  </a:lnTo>
                  <a:lnTo>
                    <a:pt x="94" y="42"/>
                  </a:lnTo>
                  <a:lnTo>
                    <a:pt x="94" y="42"/>
                  </a:lnTo>
                  <a:lnTo>
                    <a:pt x="94" y="42"/>
                  </a:lnTo>
                  <a:lnTo>
                    <a:pt x="94" y="38"/>
                  </a:lnTo>
                  <a:lnTo>
                    <a:pt x="94" y="38"/>
                  </a:lnTo>
                  <a:lnTo>
                    <a:pt x="96" y="38"/>
                  </a:lnTo>
                  <a:lnTo>
                    <a:pt x="96" y="38"/>
                  </a:lnTo>
                  <a:lnTo>
                    <a:pt x="96" y="38"/>
                  </a:lnTo>
                  <a:lnTo>
                    <a:pt x="96" y="38"/>
                  </a:lnTo>
                  <a:lnTo>
                    <a:pt x="96" y="38"/>
                  </a:lnTo>
                  <a:lnTo>
                    <a:pt x="96" y="38"/>
                  </a:lnTo>
                  <a:lnTo>
                    <a:pt x="96" y="38"/>
                  </a:lnTo>
                  <a:lnTo>
                    <a:pt x="96" y="38"/>
                  </a:lnTo>
                  <a:lnTo>
                    <a:pt x="96" y="38"/>
                  </a:lnTo>
                  <a:lnTo>
                    <a:pt x="99" y="38"/>
                  </a:lnTo>
                  <a:lnTo>
                    <a:pt x="99" y="38"/>
                  </a:lnTo>
                  <a:lnTo>
                    <a:pt x="99" y="38"/>
                  </a:lnTo>
                  <a:lnTo>
                    <a:pt x="99" y="38"/>
                  </a:lnTo>
                  <a:lnTo>
                    <a:pt x="99" y="38"/>
                  </a:lnTo>
                  <a:lnTo>
                    <a:pt x="99" y="38"/>
                  </a:lnTo>
                  <a:lnTo>
                    <a:pt x="99" y="38"/>
                  </a:lnTo>
                  <a:lnTo>
                    <a:pt x="99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105" y="38"/>
                  </a:lnTo>
                  <a:lnTo>
                    <a:pt x="105" y="38"/>
                  </a:lnTo>
                  <a:lnTo>
                    <a:pt x="105" y="38"/>
                  </a:lnTo>
                  <a:lnTo>
                    <a:pt x="105" y="38"/>
                  </a:lnTo>
                  <a:lnTo>
                    <a:pt x="105" y="38"/>
                  </a:lnTo>
                  <a:lnTo>
                    <a:pt x="105" y="38"/>
                  </a:lnTo>
                  <a:lnTo>
                    <a:pt x="105" y="38"/>
                  </a:lnTo>
                  <a:lnTo>
                    <a:pt x="105" y="38"/>
                  </a:lnTo>
                  <a:lnTo>
                    <a:pt x="108" y="38"/>
                  </a:lnTo>
                  <a:lnTo>
                    <a:pt x="108" y="38"/>
                  </a:lnTo>
                  <a:lnTo>
                    <a:pt x="108" y="38"/>
                  </a:lnTo>
                  <a:lnTo>
                    <a:pt x="108" y="38"/>
                  </a:lnTo>
                  <a:lnTo>
                    <a:pt x="108" y="38"/>
                  </a:lnTo>
                  <a:lnTo>
                    <a:pt x="108" y="38"/>
                  </a:lnTo>
                  <a:lnTo>
                    <a:pt x="108" y="38"/>
                  </a:lnTo>
                  <a:lnTo>
                    <a:pt x="111" y="38"/>
                  </a:lnTo>
                  <a:lnTo>
                    <a:pt x="111" y="38"/>
                  </a:lnTo>
                  <a:lnTo>
                    <a:pt x="111" y="38"/>
                  </a:lnTo>
                  <a:lnTo>
                    <a:pt x="111" y="38"/>
                  </a:lnTo>
                  <a:lnTo>
                    <a:pt x="111" y="38"/>
                  </a:lnTo>
                  <a:lnTo>
                    <a:pt x="111" y="38"/>
                  </a:lnTo>
                  <a:lnTo>
                    <a:pt x="111" y="38"/>
                  </a:lnTo>
                  <a:lnTo>
                    <a:pt x="111" y="38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9" y="38"/>
                  </a:lnTo>
                  <a:lnTo>
                    <a:pt x="119" y="38"/>
                  </a:lnTo>
                  <a:lnTo>
                    <a:pt x="119" y="38"/>
                  </a:lnTo>
                  <a:lnTo>
                    <a:pt x="119" y="38"/>
                  </a:lnTo>
                  <a:lnTo>
                    <a:pt x="119" y="34"/>
                  </a:lnTo>
                  <a:lnTo>
                    <a:pt x="119" y="34"/>
                  </a:lnTo>
                  <a:lnTo>
                    <a:pt x="119" y="34"/>
                  </a:lnTo>
                  <a:lnTo>
                    <a:pt x="119" y="34"/>
                  </a:lnTo>
                  <a:lnTo>
                    <a:pt x="122" y="34"/>
                  </a:lnTo>
                  <a:lnTo>
                    <a:pt x="122" y="34"/>
                  </a:lnTo>
                  <a:lnTo>
                    <a:pt x="122" y="34"/>
                  </a:lnTo>
                  <a:lnTo>
                    <a:pt x="122" y="34"/>
                  </a:lnTo>
                  <a:lnTo>
                    <a:pt x="122" y="34"/>
                  </a:lnTo>
                  <a:lnTo>
                    <a:pt x="122" y="34"/>
                  </a:lnTo>
                  <a:lnTo>
                    <a:pt x="122" y="34"/>
                  </a:lnTo>
                  <a:lnTo>
                    <a:pt x="125" y="34"/>
                  </a:lnTo>
                  <a:lnTo>
                    <a:pt x="125" y="34"/>
                  </a:lnTo>
                  <a:lnTo>
                    <a:pt x="125" y="34"/>
                  </a:lnTo>
                  <a:lnTo>
                    <a:pt x="125" y="34"/>
                  </a:lnTo>
                  <a:lnTo>
                    <a:pt x="125" y="34"/>
                  </a:lnTo>
                  <a:lnTo>
                    <a:pt x="125" y="34"/>
                  </a:lnTo>
                  <a:lnTo>
                    <a:pt x="125" y="34"/>
                  </a:lnTo>
                  <a:lnTo>
                    <a:pt x="128" y="34"/>
                  </a:lnTo>
                  <a:lnTo>
                    <a:pt x="128" y="34"/>
                  </a:lnTo>
                  <a:lnTo>
                    <a:pt x="128" y="34"/>
                  </a:lnTo>
                  <a:lnTo>
                    <a:pt x="128" y="34"/>
                  </a:lnTo>
                  <a:lnTo>
                    <a:pt x="128" y="34"/>
                  </a:lnTo>
                  <a:lnTo>
                    <a:pt x="128" y="34"/>
                  </a:lnTo>
                  <a:lnTo>
                    <a:pt x="128" y="34"/>
                  </a:lnTo>
                  <a:lnTo>
                    <a:pt x="130" y="34"/>
                  </a:lnTo>
                  <a:lnTo>
                    <a:pt x="130" y="34"/>
                  </a:lnTo>
                  <a:lnTo>
                    <a:pt x="130" y="34"/>
                  </a:lnTo>
                  <a:lnTo>
                    <a:pt x="130" y="34"/>
                  </a:lnTo>
                  <a:lnTo>
                    <a:pt x="130" y="34"/>
                  </a:lnTo>
                  <a:lnTo>
                    <a:pt x="130" y="34"/>
                  </a:lnTo>
                  <a:lnTo>
                    <a:pt x="130" y="34"/>
                  </a:lnTo>
                  <a:lnTo>
                    <a:pt x="133" y="34"/>
                  </a:lnTo>
                  <a:lnTo>
                    <a:pt x="133" y="34"/>
                  </a:lnTo>
                  <a:lnTo>
                    <a:pt x="133" y="34"/>
                  </a:lnTo>
                  <a:lnTo>
                    <a:pt x="133" y="34"/>
                  </a:lnTo>
                  <a:lnTo>
                    <a:pt x="133" y="34"/>
                  </a:lnTo>
                  <a:lnTo>
                    <a:pt x="133" y="34"/>
                  </a:lnTo>
                  <a:lnTo>
                    <a:pt x="133" y="34"/>
                  </a:lnTo>
                  <a:lnTo>
                    <a:pt x="136" y="34"/>
                  </a:lnTo>
                  <a:lnTo>
                    <a:pt x="136" y="34"/>
                  </a:lnTo>
                  <a:lnTo>
                    <a:pt x="136" y="34"/>
                  </a:lnTo>
                  <a:lnTo>
                    <a:pt x="136" y="34"/>
                  </a:lnTo>
                  <a:lnTo>
                    <a:pt x="136" y="34"/>
                  </a:lnTo>
                  <a:lnTo>
                    <a:pt x="136" y="34"/>
                  </a:lnTo>
                  <a:lnTo>
                    <a:pt x="139" y="34"/>
                  </a:lnTo>
                  <a:lnTo>
                    <a:pt x="139" y="34"/>
                  </a:lnTo>
                  <a:lnTo>
                    <a:pt x="139" y="34"/>
                  </a:lnTo>
                  <a:lnTo>
                    <a:pt x="139" y="34"/>
                  </a:lnTo>
                  <a:lnTo>
                    <a:pt x="139" y="34"/>
                  </a:lnTo>
                  <a:lnTo>
                    <a:pt x="139" y="34"/>
                  </a:lnTo>
                  <a:lnTo>
                    <a:pt x="142" y="34"/>
                  </a:lnTo>
                  <a:lnTo>
                    <a:pt x="142" y="34"/>
                  </a:lnTo>
                  <a:lnTo>
                    <a:pt x="142" y="34"/>
                  </a:lnTo>
                  <a:lnTo>
                    <a:pt x="142" y="34"/>
                  </a:lnTo>
                  <a:lnTo>
                    <a:pt x="142" y="34"/>
                  </a:lnTo>
                  <a:lnTo>
                    <a:pt x="142" y="34"/>
                  </a:lnTo>
                  <a:lnTo>
                    <a:pt x="142" y="34"/>
                  </a:lnTo>
                  <a:lnTo>
                    <a:pt x="145" y="34"/>
                  </a:lnTo>
                  <a:lnTo>
                    <a:pt x="145" y="34"/>
                  </a:lnTo>
                  <a:lnTo>
                    <a:pt x="145" y="34"/>
                  </a:lnTo>
                  <a:lnTo>
                    <a:pt x="145" y="34"/>
                  </a:lnTo>
                  <a:lnTo>
                    <a:pt x="145" y="34"/>
                  </a:lnTo>
                  <a:lnTo>
                    <a:pt x="145" y="34"/>
                  </a:lnTo>
                  <a:lnTo>
                    <a:pt x="147" y="34"/>
                  </a:lnTo>
                  <a:lnTo>
                    <a:pt x="147" y="34"/>
                  </a:lnTo>
                  <a:lnTo>
                    <a:pt x="147" y="34"/>
                  </a:lnTo>
                  <a:lnTo>
                    <a:pt x="147" y="34"/>
                  </a:lnTo>
                  <a:lnTo>
                    <a:pt x="147" y="34"/>
                  </a:lnTo>
                  <a:lnTo>
                    <a:pt x="147" y="34"/>
                  </a:lnTo>
                  <a:lnTo>
                    <a:pt x="150" y="34"/>
                  </a:lnTo>
                  <a:lnTo>
                    <a:pt x="150" y="34"/>
                  </a:lnTo>
                  <a:lnTo>
                    <a:pt x="150" y="34"/>
                  </a:lnTo>
                  <a:lnTo>
                    <a:pt x="150" y="34"/>
                  </a:lnTo>
                  <a:lnTo>
                    <a:pt x="150" y="34"/>
                  </a:lnTo>
                  <a:lnTo>
                    <a:pt x="150" y="34"/>
                  </a:lnTo>
                  <a:lnTo>
                    <a:pt x="153" y="30"/>
                  </a:lnTo>
                  <a:lnTo>
                    <a:pt x="153" y="30"/>
                  </a:lnTo>
                  <a:lnTo>
                    <a:pt x="153" y="30"/>
                  </a:lnTo>
                  <a:lnTo>
                    <a:pt x="153" y="30"/>
                  </a:lnTo>
                  <a:lnTo>
                    <a:pt x="153" y="30"/>
                  </a:lnTo>
                  <a:lnTo>
                    <a:pt x="156" y="30"/>
                  </a:lnTo>
                  <a:lnTo>
                    <a:pt x="156" y="30"/>
                  </a:lnTo>
                  <a:lnTo>
                    <a:pt x="156" y="30"/>
                  </a:lnTo>
                  <a:lnTo>
                    <a:pt x="156" y="30"/>
                  </a:lnTo>
                  <a:lnTo>
                    <a:pt x="156" y="30"/>
                  </a:lnTo>
                  <a:lnTo>
                    <a:pt x="156" y="30"/>
                  </a:lnTo>
                  <a:lnTo>
                    <a:pt x="159" y="30"/>
                  </a:lnTo>
                  <a:lnTo>
                    <a:pt x="159" y="30"/>
                  </a:lnTo>
                  <a:lnTo>
                    <a:pt x="159" y="30"/>
                  </a:lnTo>
                  <a:lnTo>
                    <a:pt x="159" y="30"/>
                  </a:lnTo>
                  <a:lnTo>
                    <a:pt x="159" y="30"/>
                  </a:lnTo>
                  <a:lnTo>
                    <a:pt x="162" y="30"/>
                  </a:lnTo>
                  <a:lnTo>
                    <a:pt x="162" y="30"/>
                  </a:lnTo>
                  <a:lnTo>
                    <a:pt x="162" y="30"/>
                  </a:lnTo>
                  <a:lnTo>
                    <a:pt x="162" y="30"/>
                  </a:lnTo>
                  <a:lnTo>
                    <a:pt x="162" y="30"/>
                  </a:lnTo>
                  <a:lnTo>
                    <a:pt x="162" y="30"/>
                  </a:lnTo>
                  <a:lnTo>
                    <a:pt x="164" y="30"/>
                  </a:lnTo>
                  <a:lnTo>
                    <a:pt x="164" y="30"/>
                  </a:lnTo>
                  <a:lnTo>
                    <a:pt x="164" y="30"/>
                  </a:lnTo>
                  <a:lnTo>
                    <a:pt x="164" y="30"/>
                  </a:lnTo>
                  <a:lnTo>
                    <a:pt x="164" y="30"/>
                  </a:lnTo>
                  <a:lnTo>
                    <a:pt x="167" y="30"/>
                  </a:lnTo>
                  <a:lnTo>
                    <a:pt x="167" y="30"/>
                  </a:lnTo>
                  <a:lnTo>
                    <a:pt x="167" y="30"/>
                  </a:lnTo>
                  <a:lnTo>
                    <a:pt x="167" y="30"/>
                  </a:lnTo>
                  <a:lnTo>
                    <a:pt x="167" y="30"/>
                  </a:lnTo>
                  <a:lnTo>
                    <a:pt x="170" y="30"/>
                  </a:lnTo>
                  <a:lnTo>
                    <a:pt x="170" y="30"/>
                  </a:lnTo>
                  <a:lnTo>
                    <a:pt x="170" y="30"/>
                  </a:lnTo>
                  <a:lnTo>
                    <a:pt x="170" y="30"/>
                  </a:lnTo>
                  <a:lnTo>
                    <a:pt x="170" y="30"/>
                  </a:lnTo>
                  <a:lnTo>
                    <a:pt x="173" y="30"/>
                  </a:lnTo>
                  <a:lnTo>
                    <a:pt x="173" y="30"/>
                  </a:lnTo>
                  <a:lnTo>
                    <a:pt x="173" y="30"/>
                  </a:lnTo>
                  <a:lnTo>
                    <a:pt x="173" y="30"/>
                  </a:lnTo>
                  <a:lnTo>
                    <a:pt x="173" y="30"/>
                  </a:lnTo>
                  <a:lnTo>
                    <a:pt x="176" y="30"/>
                  </a:lnTo>
                  <a:lnTo>
                    <a:pt x="176" y="30"/>
                  </a:lnTo>
                  <a:lnTo>
                    <a:pt x="176" y="30"/>
                  </a:lnTo>
                  <a:lnTo>
                    <a:pt x="176" y="30"/>
                  </a:lnTo>
                  <a:lnTo>
                    <a:pt x="176" y="30"/>
                  </a:lnTo>
                  <a:lnTo>
                    <a:pt x="179" y="30"/>
                  </a:lnTo>
                  <a:lnTo>
                    <a:pt x="179" y="30"/>
                  </a:lnTo>
                  <a:lnTo>
                    <a:pt x="179" y="30"/>
                  </a:lnTo>
                  <a:lnTo>
                    <a:pt x="179" y="30"/>
                  </a:lnTo>
                  <a:lnTo>
                    <a:pt x="179" y="30"/>
                  </a:lnTo>
                  <a:lnTo>
                    <a:pt x="181" y="30"/>
                  </a:lnTo>
                  <a:lnTo>
                    <a:pt x="181" y="30"/>
                  </a:lnTo>
                  <a:lnTo>
                    <a:pt x="181" y="30"/>
                  </a:lnTo>
                  <a:lnTo>
                    <a:pt x="181" y="30"/>
                  </a:lnTo>
                  <a:lnTo>
                    <a:pt x="181" y="30"/>
                  </a:lnTo>
                  <a:lnTo>
                    <a:pt x="184" y="30"/>
                  </a:lnTo>
                  <a:lnTo>
                    <a:pt x="184" y="30"/>
                  </a:lnTo>
                  <a:lnTo>
                    <a:pt x="184" y="30"/>
                  </a:lnTo>
                  <a:lnTo>
                    <a:pt x="184" y="30"/>
                  </a:lnTo>
                  <a:lnTo>
                    <a:pt x="184" y="30"/>
                  </a:lnTo>
                  <a:lnTo>
                    <a:pt x="187" y="30"/>
                  </a:lnTo>
                  <a:lnTo>
                    <a:pt x="187" y="30"/>
                  </a:lnTo>
                  <a:lnTo>
                    <a:pt x="187" y="30"/>
                  </a:lnTo>
                  <a:lnTo>
                    <a:pt x="187" y="30"/>
                  </a:lnTo>
                  <a:lnTo>
                    <a:pt x="190" y="30"/>
                  </a:lnTo>
                  <a:lnTo>
                    <a:pt x="190" y="30"/>
                  </a:lnTo>
                  <a:lnTo>
                    <a:pt x="190" y="30"/>
                  </a:lnTo>
                  <a:lnTo>
                    <a:pt x="190" y="30"/>
                  </a:lnTo>
                  <a:lnTo>
                    <a:pt x="190" y="30"/>
                  </a:lnTo>
                  <a:lnTo>
                    <a:pt x="193" y="30"/>
                  </a:lnTo>
                  <a:lnTo>
                    <a:pt x="193" y="30"/>
                  </a:lnTo>
                  <a:lnTo>
                    <a:pt x="193" y="30"/>
                  </a:lnTo>
                  <a:lnTo>
                    <a:pt x="193" y="30"/>
                  </a:lnTo>
                  <a:lnTo>
                    <a:pt x="196" y="30"/>
                  </a:lnTo>
                  <a:lnTo>
                    <a:pt x="196" y="27"/>
                  </a:lnTo>
                  <a:lnTo>
                    <a:pt x="196" y="27"/>
                  </a:lnTo>
                  <a:lnTo>
                    <a:pt x="196" y="27"/>
                  </a:lnTo>
                  <a:lnTo>
                    <a:pt x="196" y="27"/>
                  </a:lnTo>
                  <a:lnTo>
                    <a:pt x="199" y="27"/>
                  </a:lnTo>
                  <a:lnTo>
                    <a:pt x="199" y="27"/>
                  </a:lnTo>
                  <a:lnTo>
                    <a:pt x="199" y="27"/>
                  </a:lnTo>
                  <a:lnTo>
                    <a:pt x="199" y="27"/>
                  </a:lnTo>
                  <a:lnTo>
                    <a:pt x="201" y="27"/>
                  </a:lnTo>
                  <a:lnTo>
                    <a:pt x="201" y="27"/>
                  </a:lnTo>
                  <a:lnTo>
                    <a:pt x="201" y="27"/>
                  </a:lnTo>
                  <a:lnTo>
                    <a:pt x="201" y="27"/>
                  </a:lnTo>
                  <a:lnTo>
                    <a:pt x="204" y="27"/>
                  </a:lnTo>
                  <a:lnTo>
                    <a:pt x="204" y="27"/>
                  </a:lnTo>
                  <a:lnTo>
                    <a:pt x="204" y="27"/>
                  </a:lnTo>
                  <a:lnTo>
                    <a:pt x="204" y="27"/>
                  </a:lnTo>
                  <a:lnTo>
                    <a:pt x="207" y="27"/>
                  </a:lnTo>
                  <a:lnTo>
                    <a:pt x="207" y="27"/>
                  </a:lnTo>
                  <a:lnTo>
                    <a:pt x="207" y="27"/>
                  </a:lnTo>
                  <a:lnTo>
                    <a:pt x="207" y="27"/>
                  </a:lnTo>
                  <a:lnTo>
                    <a:pt x="207" y="27"/>
                  </a:lnTo>
                  <a:lnTo>
                    <a:pt x="210" y="27"/>
                  </a:lnTo>
                  <a:lnTo>
                    <a:pt x="210" y="27"/>
                  </a:lnTo>
                  <a:lnTo>
                    <a:pt x="210" y="27"/>
                  </a:lnTo>
                  <a:lnTo>
                    <a:pt x="210" y="27"/>
                  </a:lnTo>
                  <a:lnTo>
                    <a:pt x="213" y="27"/>
                  </a:lnTo>
                  <a:lnTo>
                    <a:pt x="213" y="27"/>
                  </a:lnTo>
                  <a:lnTo>
                    <a:pt x="213" y="27"/>
                  </a:lnTo>
                  <a:lnTo>
                    <a:pt x="213" y="27"/>
                  </a:lnTo>
                  <a:lnTo>
                    <a:pt x="216" y="27"/>
                  </a:lnTo>
                  <a:lnTo>
                    <a:pt x="216" y="27"/>
                  </a:lnTo>
                  <a:lnTo>
                    <a:pt x="216" y="27"/>
                  </a:lnTo>
                  <a:lnTo>
                    <a:pt x="216" y="27"/>
                  </a:lnTo>
                  <a:lnTo>
                    <a:pt x="218" y="27"/>
                  </a:lnTo>
                  <a:lnTo>
                    <a:pt x="218" y="27"/>
                  </a:lnTo>
                  <a:lnTo>
                    <a:pt x="218" y="27"/>
                  </a:lnTo>
                  <a:lnTo>
                    <a:pt x="218" y="27"/>
                  </a:lnTo>
                  <a:lnTo>
                    <a:pt x="221" y="27"/>
                  </a:lnTo>
                  <a:lnTo>
                    <a:pt x="221" y="27"/>
                  </a:lnTo>
                  <a:lnTo>
                    <a:pt x="221" y="27"/>
                  </a:lnTo>
                  <a:lnTo>
                    <a:pt x="221" y="27"/>
                  </a:lnTo>
                  <a:lnTo>
                    <a:pt x="224" y="27"/>
                  </a:lnTo>
                  <a:lnTo>
                    <a:pt x="224" y="27"/>
                  </a:lnTo>
                  <a:lnTo>
                    <a:pt x="224" y="27"/>
                  </a:lnTo>
                  <a:lnTo>
                    <a:pt x="227" y="27"/>
                  </a:lnTo>
                  <a:lnTo>
                    <a:pt x="227" y="27"/>
                  </a:lnTo>
                  <a:lnTo>
                    <a:pt x="227" y="27"/>
                  </a:lnTo>
                  <a:lnTo>
                    <a:pt x="227" y="27"/>
                  </a:lnTo>
                  <a:lnTo>
                    <a:pt x="230" y="27"/>
                  </a:lnTo>
                  <a:lnTo>
                    <a:pt x="230" y="27"/>
                  </a:lnTo>
                  <a:lnTo>
                    <a:pt x="230" y="27"/>
                  </a:lnTo>
                  <a:lnTo>
                    <a:pt x="230" y="27"/>
                  </a:lnTo>
                  <a:lnTo>
                    <a:pt x="233" y="27"/>
                  </a:lnTo>
                  <a:lnTo>
                    <a:pt x="233" y="27"/>
                  </a:lnTo>
                  <a:lnTo>
                    <a:pt x="233" y="27"/>
                  </a:lnTo>
                  <a:lnTo>
                    <a:pt x="233" y="27"/>
                  </a:lnTo>
                  <a:lnTo>
                    <a:pt x="235" y="27"/>
                  </a:lnTo>
                  <a:lnTo>
                    <a:pt x="235" y="27"/>
                  </a:lnTo>
                  <a:lnTo>
                    <a:pt x="235" y="27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41" y="27"/>
                  </a:lnTo>
                  <a:lnTo>
                    <a:pt x="241" y="27"/>
                  </a:lnTo>
                  <a:lnTo>
                    <a:pt x="241" y="27"/>
                  </a:lnTo>
                  <a:lnTo>
                    <a:pt x="241" y="27"/>
                  </a:lnTo>
                  <a:lnTo>
                    <a:pt x="244" y="27"/>
                  </a:lnTo>
                  <a:lnTo>
                    <a:pt x="244" y="27"/>
                  </a:lnTo>
                  <a:lnTo>
                    <a:pt x="244" y="27"/>
                  </a:lnTo>
                  <a:lnTo>
                    <a:pt x="247" y="27"/>
                  </a:lnTo>
                  <a:lnTo>
                    <a:pt x="247" y="27"/>
                  </a:lnTo>
                  <a:lnTo>
                    <a:pt x="247" y="27"/>
                  </a:lnTo>
                  <a:lnTo>
                    <a:pt x="247" y="27"/>
                  </a:lnTo>
                  <a:lnTo>
                    <a:pt x="250" y="27"/>
                  </a:lnTo>
                  <a:lnTo>
                    <a:pt x="250" y="27"/>
                  </a:lnTo>
                  <a:lnTo>
                    <a:pt x="250" y="23"/>
                  </a:lnTo>
                  <a:lnTo>
                    <a:pt x="252" y="23"/>
                  </a:lnTo>
                  <a:lnTo>
                    <a:pt x="252" y="23"/>
                  </a:lnTo>
                  <a:lnTo>
                    <a:pt x="252" y="23"/>
                  </a:lnTo>
                  <a:lnTo>
                    <a:pt x="252" y="23"/>
                  </a:lnTo>
                  <a:lnTo>
                    <a:pt x="255" y="23"/>
                  </a:lnTo>
                  <a:lnTo>
                    <a:pt x="255" y="23"/>
                  </a:lnTo>
                  <a:lnTo>
                    <a:pt x="255" y="23"/>
                  </a:lnTo>
                  <a:lnTo>
                    <a:pt x="258" y="23"/>
                  </a:lnTo>
                  <a:lnTo>
                    <a:pt x="258" y="23"/>
                  </a:lnTo>
                  <a:lnTo>
                    <a:pt x="258" y="23"/>
                  </a:lnTo>
                  <a:lnTo>
                    <a:pt x="261" y="23"/>
                  </a:lnTo>
                  <a:lnTo>
                    <a:pt x="261" y="23"/>
                  </a:lnTo>
                  <a:lnTo>
                    <a:pt x="261" y="23"/>
                  </a:lnTo>
                  <a:lnTo>
                    <a:pt x="261" y="23"/>
                  </a:lnTo>
                  <a:lnTo>
                    <a:pt x="264" y="23"/>
                  </a:lnTo>
                  <a:lnTo>
                    <a:pt x="264" y="23"/>
                  </a:lnTo>
                  <a:lnTo>
                    <a:pt x="264" y="23"/>
                  </a:lnTo>
                  <a:lnTo>
                    <a:pt x="267" y="23"/>
                  </a:lnTo>
                  <a:lnTo>
                    <a:pt x="267" y="23"/>
                  </a:lnTo>
                  <a:lnTo>
                    <a:pt x="267" y="23"/>
                  </a:lnTo>
                  <a:lnTo>
                    <a:pt x="269" y="23"/>
                  </a:lnTo>
                  <a:lnTo>
                    <a:pt x="269" y="23"/>
                  </a:lnTo>
                  <a:lnTo>
                    <a:pt x="269" y="23"/>
                  </a:lnTo>
                  <a:lnTo>
                    <a:pt x="272" y="23"/>
                  </a:lnTo>
                  <a:lnTo>
                    <a:pt x="272" y="23"/>
                  </a:lnTo>
                  <a:lnTo>
                    <a:pt x="272" y="23"/>
                  </a:lnTo>
                  <a:lnTo>
                    <a:pt x="272" y="23"/>
                  </a:lnTo>
                  <a:lnTo>
                    <a:pt x="275" y="23"/>
                  </a:lnTo>
                  <a:lnTo>
                    <a:pt x="275" y="23"/>
                  </a:lnTo>
                  <a:lnTo>
                    <a:pt x="275" y="23"/>
                  </a:lnTo>
                  <a:lnTo>
                    <a:pt x="278" y="23"/>
                  </a:lnTo>
                  <a:lnTo>
                    <a:pt x="278" y="23"/>
                  </a:lnTo>
                  <a:lnTo>
                    <a:pt x="278" y="23"/>
                  </a:lnTo>
                  <a:lnTo>
                    <a:pt x="281" y="23"/>
                  </a:lnTo>
                  <a:lnTo>
                    <a:pt x="281" y="23"/>
                  </a:lnTo>
                  <a:lnTo>
                    <a:pt x="281" y="23"/>
                  </a:lnTo>
                  <a:lnTo>
                    <a:pt x="284" y="23"/>
                  </a:lnTo>
                  <a:lnTo>
                    <a:pt x="284" y="23"/>
                  </a:lnTo>
                  <a:lnTo>
                    <a:pt x="284" y="23"/>
                  </a:lnTo>
                  <a:lnTo>
                    <a:pt x="286" y="23"/>
                  </a:lnTo>
                  <a:lnTo>
                    <a:pt x="286" y="23"/>
                  </a:lnTo>
                  <a:lnTo>
                    <a:pt x="286" y="23"/>
                  </a:lnTo>
                  <a:lnTo>
                    <a:pt x="289" y="23"/>
                  </a:lnTo>
                  <a:lnTo>
                    <a:pt x="289" y="23"/>
                  </a:lnTo>
                  <a:lnTo>
                    <a:pt x="289" y="23"/>
                  </a:lnTo>
                  <a:lnTo>
                    <a:pt x="292" y="23"/>
                  </a:lnTo>
                  <a:lnTo>
                    <a:pt x="292" y="23"/>
                  </a:lnTo>
                  <a:lnTo>
                    <a:pt x="292" y="23"/>
                  </a:lnTo>
                  <a:lnTo>
                    <a:pt x="295" y="23"/>
                  </a:lnTo>
                  <a:lnTo>
                    <a:pt x="295" y="23"/>
                  </a:lnTo>
                  <a:lnTo>
                    <a:pt x="295" y="23"/>
                  </a:lnTo>
                  <a:lnTo>
                    <a:pt x="298" y="23"/>
                  </a:lnTo>
                  <a:lnTo>
                    <a:pt x="298" y="23"/>
                  </a:lnTo>
                  <a:lnTo>
                    <a:pt x="298" y="23"/>
                  </a:lnTo>
                  <a:lnTo>
                    <a:pt x="301" y="23"/>
                  </a:lnTo>
                  <a:lnTo>
                    <a:pt x="301" y="23"/>
                  </a:lnTo>
                  <a:lnTo>
                    <a:pt x="301" y="23"/>
                  </a:lnTo>
                  <a:lnTo>
                    <a:pt x="303" y="23"/>
                  </a:lnTo>
                  <a:lnTo>
                    <a:pt x="303" y="23"/>
                  </a:lnTo>
                  <a:lnTo>
                    <a:pt x="303" y="23"/>
                  </a:lnTo>
                  <a:lnTo>
                    <a:pt x="306" y="23"/>
                  </a:lnTo>
                  <a:lnTo>
                    <a:pt x="306" y="23"/>
                  </a:lnTo>
                  <a:lnTo>
                    <a:pt x="306" y="23"/>
                  </a:lnTo>
                  <a:lnTo>
                    <a:pt x="309" y="23"/>
                  </a:lnTo>
                  <a:lnTo>
                    <a:pt x="309" y="23"/>
                  </a:lnTo>
                  <a:lnTo>
                    <a:pt x="309" y="23"/>
                  </a:lnTo>
                  <a:lnTo>
                    <a:pt x="312" y="23"/>
                  </a:lnTo>
                  <a:lnTo>
                    <a:pt x="312" y="23"/>
                  </a:lnTo>
                  <a:lnTo>
                    <a:pt x="312" y="23"/>
                  </a:lnTo>
                  <a:lnTo>
                    <a:pt x="315" y="23"/>
                  </a:lnTo>
                  <a:lnTo>
                    <a:pt x="315" y="23"/>
                  </a:lnTo>
                  <a:lnTo>
                    <a:pt x="315" y="23"/>
                  </a:lnTo>
                  <a:lnTo>
                    <a:pt x="318" y="23"/>
                  </a:lnTo>
                  <a:lnTo>
                    <a:pt x="318" y="23"/>
                  </a:lnTo>
                  <a:lnTo>
                    <a:pt x="321" y="23"/>
                  </a:lnTo>
                  <a:lnTo>
                    <a:pt x="321" y="23"/>
                  </a:lnTo>
                  <a:lnTo>
                    <a:pt x="321" y="19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326" y="19"/>
                  </a:lnTo>
                  <a:lnTo>
                    <a:pt x="326" y="19"/>
                  </a:lnTo>
                  <a:lnTo>
                    <a:pt x="326" y="19"/>
                  </a:lnTo>
                  <a:lnTo>
                    <a:pt x="329" y="19"/>
                  </a:lnTo>
                  <a:lnTo>
                    <a:pt x="329" y="19"/>
                  </a:lnTo>
                  <a:lnTo>
                    <a:pt x="332" y="19"/>
                  </a:lnTo>
                  <a:lnTo>
                    <a:pt x="332" y="19"/>
                  </a:lnTo>
                  <a:lnTo>
                    <a:pt x="332" y="19"/>
                  </a:lnTo>
                  <a:lnTo>
                    <a:pt x="335" y="19"/>
                  </a:lnTo>
                  <a:lnTo>
                    <a:pt x="335" y="19"/>
                  </a:lnTo>
                  <a:lnTo>
                    <a:pt x="335" y="19"/>
                  </a:lnTo>
                  <a:lnTo>
                    <a:pt x="338" y="19"/>
                  </a:lnTo>
                  <a:lnTo>
                    <a:pt x="338" y="19"/>
                  </a:lnTo>
                  <a:lnTo>
                    <a:pt x="338" y="19"/>
                  </a:lnTo>
                  <a:lnTo>
                    <a:pt x="340" y="19"/>
                  </a:lnTo>
                  <a:lnTo>
                    <a:pt x="340" y="19"/>
                  </a:lnTo>
                  <a:lnTo>
                    <a:pt x="343" y="19"/>
                  </a:lnTo>
                  <a:lnTo>
                    <a:pt x="343" y="19"/>
                  </a:lnTo>
                  <a:lnTo>
                    <a:pt x="343" y="19"/>
                  </a:lnTo>
                  <a:lnTo>
                    <a:pt x="346" y="19"/>
                  </a:lnTo>
                  <a:lnTo>
                    <a:pt x="346" y="19"/>
                  </a:lnTo>
                  <a:lnTo>
                    <a:pt x="349" y="19"/>
                  </a:lnTo>
                  <a:lnTo>
                    <a:pt x="349" y="19"/>
                  </a:lnTo>
                  <a:lnTo>
                    <a:pt x="349" y="19"/>
                  </a:lnTo>
                  <a:lnTo>
                    <a:pt x="352" y="19"/>
                  </a:lnTo>
                  <a:lnTo>
                    <a:pt x="352" y="19"/>
                  </a:lnTo>
                  <a:lnTo>
                    <a:pt x="352" y="19"/>
                  </a:lnTo>
                  <a:lnTo>
                    <a:pt x="355" y="19"/>
                  </a:lnTo>
                  <a:lnTo>
                    <a:pt x="355" y="19"/>
                  </a:lnTo>
                  <a:lnTo>
                    <a:pt x="357" y="19"/>
                  </a:lnTo>
                  <a:lnTo>
                    <a:pt x="357" y="19"/>
                  </a:lnTo>
                  <a:lnTo>
                    <a:pt x="357" y="19"/>
                  </a:lnTo>
                  <a:lnTo>
                    <a:pt x="360" y="19"/>
                  </a:lnTo>
                  <a:lnTo>
                    <a:pt x="360" y="19"/>
                  </a:lnTo>
                  <a:lnTo>
                    <a:pt x="363" y="19"/>
                  </a:lnTo>
                  <a:lnTo>
                    <a:pt x="363" y="19"/>
                  </a:lnTo>
                  <a:lnTo>
                    <a:pt x="363" y="19"/>
                  </a:lnTo>
                  <a:lnTo>
                    <a:pt x="366" y="19"/>
                  </a:lnTo>
                  <a:lnTo>
                    <a:pt x="366" y="19"/>
                  </a:lnTo>
                  <a:lnTo>
                    <a:pt x="369" y="19"/>
                  </a:lnTo>
                  <a:lnTo>
                    <a:pt x="369" y="19"/>
                  </a:lnTo>
                  <a:lnTo>
                    <a:pt x="369" y="19"/>
                  </a:lnTo>
                  <a:lnTo>
                    <a:pt x="372" y="19"/>
                  </a:lnTo>
                  <a:lnTo>
                    <a:pt x="372" y="19"/>
                  </a:lnTo>
                  <a:lnTo>
                    <a:pt x="374" y="19"/>
                  </a:lnTo>
                  <a:lnTo>
                    <a:pt x="374" y="19"/>
                  </a:lnTo>
                  <a:lnTo>
                    <a:pt x="374" y="19"/>
                  </a:lnTo>
                  <a:lnTo>
                    <a:pt x="377" y="19"/>
                  </a:lnTo>
                  <a:lnTo>
                    <a:pt x="377" y="19"/>
                  </a:lnTo>
                  <a:lnTo>
                    <a:pt x="380" y="19"/>
                  </a:lnTo>
                  <a:lnTo>
                    <a:pt x="380" y="19"/>
                  </a:lnTo>
                  <a:lnTo>
                    <a:pt x="380" y="19"/>
                  </a:lnTo>
                  <a:lnTo>
                    <a:pt x="383" y="19"/>
                  </a:lnTo>
                  <a:lnTo>
                    <a:pt x="383" y="19"/>
                  </a:lnTo>
                  <a:lnTo>
                    <a:pt x="386" y="19"/>
                  </a:lnTo>
                  <a:lnTo>
                    <a:pt x="386" y="19"/>
                  </a:lnTo>
                  <a:lnTo>
                    <a:pt x="386" y="19"/>
                  </a:lnTo>
                  <a:lnTo>
                    <a:pt x="389" y="19"/>
                  </a:lnTo>
                  <a:lnTo>
                    <a:pt x="389" y="19"/>
                  </a:lnTo>
                  <a:lnTo>
                    <a:pt x="391" y="19"/>
                  </a:lnTo>
                  <a:lnTo>
                    <a:pt x="391" y="19"/>
                  </a:lnTo>
                  <a:lnTo>
                    <a:pt x="394" y="19"/>
                  </a:lnTo>
                  <a:lnTo>
                    <a:pt x="394" y="19"/>
                  </a:lnTo>
                  <a:lnTo>
                    <a:pt x="394" y="19"/>
                  </a:lnTo>
                  <a:lnTo>
                    <a:pt x="397" y="19"/>
                  </a:lnTo>
                  <a:lnTo>
                    <a:pt x="397" y="19"/>
                  </a:lnTo>
                  <a:lnTo>
                    <a:pt x="400" y="19"/>
                  </a:lnTo>
                  <a:lnTo>
                    <a:pt x="400" y="19"/>
                  </a:lnTo>
                  <a:lnTo>
                    <a:pt x="400" y="19"/>
                  </a:lnTo>
                  <a:lnTo>
                    <a:pt x="403" y="19"/>
                  </a:lnTo>
                  <a:lnTo>
                    <a:pt x="403" y="19"/>
                  </a:lnTo>
                  <a:lnTo>
                    <a:pt x="406" y="19"/>
                  </a:lnTo>
                  <a:lnTo>
                    <a:pt x="406" y="15"/>
                  </a:lnTo>
                  <a:lnTo>
                    <a:pt x="408" y="15"/>
                  </a:lnTo>
                  <a:lnTo>
                    <a:pt x="408" y="15"/>
                  </a:lnTo>
                  <a:lnTo>
                    <a:pt x="408" y="15"/>
                  </a:lnTo>
                  <a:lnTo>
                    <a:pt x="411" y="15"/>
                  </a:lnTo>
                  <a:lnTo>
                    <a:pt x="411" y="15"/>
                  </a:lnTo>
                  <a:lnTo>
                    <a:pt x="414" y="15"/>
                  </a:lnTo>
                  <a:lnTo>
                    <a:pt x="414" y="15"/>
                  </a:lnTo>
                  <a:lnTo>
                    <a:pt x="417" y="15"/>
                  </a:lnTo>
                  <a:lnTo>
                    <a:pt x="417" y="15"/>
                  </a:lnTo>
                  <a:lnTo>
                    <a:pt x="417" y="15"/>
                  </a:lnTo>
                  <a:lnTo>
                    <a:pt x="420" y="15"/>
                  </a:lnTo>
                  <a:lnTo>
                    <a:pt x="420" y="15"/>
                  </a:lnTo>
                  <a:lnTo>
                    <a:pt x="423" y="15"/>
                  </a:lnTo>
                  <a:lnTo>
                    <a:pt x="423" y="15"/>
                  </a:lnTo>
                  <a:lnTo>
                    <a:pt x="425" y="15"/>
                  </a:lnTo>
                  <a:lnTo>
                    <a:pt x="425" y="15"/>
                  </a:lnTo>
                  <a:lnTo>
                    <a:pt x="425" y="15"/>
                  </a:lnTo>
                  <a:lnTo>
                    <a:pt x="428" y="15"/>
                  </a:lnTo>
                  <a:lnTo>
                    <a:pt x="428" y="15"/>
                  </a:lnTo>
                  <a:lnTo>
                    <a:pt x="431" y="15"/>
                  </a:lnTo>
                  <a:lnTo>
                    <a:pt x="431" y="15"/>
                  </a:lnTo>
                  <a:lnTo>
                    <a:pt x="434" y="15"/>
                  </a:lnTo>
                  <a:lnTo>
                    <a:pt x="434" y="15"/>
                  </a:lnTo>
                  <a:lnTo>
                    <a:pt x="437" y="15"/>
                  </a:lnTo>
                  <a:lnTo>
                    <a:pt x="437" y="15"/>
                  </a:lnTo>
                  <a:lnTo>
                    <a:pt x="437" y="15"/>
                  </a:lnTo>
                  <a:lnTo>
                    <a:pt x="440" y="15"/>
                  </a:lnTo>
                  <a:lnTo>
                    <a:pt x="440" y="15"/>
                  </a:lnTo>
                  <a:lnTo>
                    <a:pt x="442" y="15"/>
                  </a:lnTo>
                  <a:lnTo>
                    <a:pt x="442" y="15"/>
                  </a:lnTo>
                  <a:lnTo>
                    <a:pt x="445" y="15"/>
                  </a:lnTo>
                  <a:lnTo>
                    <a:pt x="445" y="15"/>
                  </a:lnTo>
                  <a:lnTo>
                    <a:pt x="448" y="15"/>
                  </a:lnTo>
                  <a:lnTo>
                    <a:pt x="448" y="15"/>
                  </a:lnTo>
                  <a:lnTo>
                    <a:pt x="448" y="15"/>
                  </a:lnTo>
                  <a:lnTo>
                    <a:pt x="451" y="15"/>
                  </a:lnTo>
                  <a:lnTo>
                    <a:pt x="451" y="15"/>
                  </a:lnTo>
                  <a:lnTo>
                    <a:pt x="454" y="15"/>
                  </a:lnTo>
                  <a:lnTo>
                    <a:pt x="454" y="15"/>
                  </a:lnTo>
                  <a:lnTo>
                    <a:pt x="457" y="15"/>
                  </a:lnTo>
                  <a:lnTo>
                    <a:pt x="457" y="15"/>
                  </a:lnTo>
                  <a:lnTo>
                    <a:pt x="460" y="15"/>
                  </a:lnTo>
                  <a:lnTo>
                    <a:pt x="460" y="15"/>
                  </a:lnTo>
                  <a:lnTo>
                    <a:pt x="460" y="15"/>
                  </a:lnTo>
                  <a:lnTo>
                    <a:pt x="462" y="15"/>
                  </a:lnTo>
                  <a:lnTo>
                    <a:pt x="462" y="15"/>
                  </a:lnTo>
                  <a:lnTo>
                    <a:pt x="465" y="15"/>
                  </a:lnTo>
                  <a:lnTo>
                    <a:pt x="465" y="15"/>
                  </a:lnTo>
                  <a:lnTo>
                    <a:pt x="468" y="15"/>
                  </a:lnTo>
                  <a:lnTo>
                    <a:pt x="468" y="15"/>
                  </a:lnTo>
                  <a:lnTo>
                    <a:pt x="471" y="15"/>
                  </a:lnTo>
                  <a:lnTo>
                    <a:pt x="471" y="15"/>
                  </a:lnTo>
                  <a:lnTo>
                    <a:pt x="474" y="15"/>
                  </a:lnTo>
                  <a:lnTo>
                    <a:pt x="474" y="15"/>
                  </a:lnTo>
                  <a:lnTo>
                    <a:pt x="477" y="15"/>
                  </a:lnTo>
                  <a:lnTo>
                    <a:pt x="477" y="15"/>
                  </a:lnTo>
                  <a:lnTo>
                    <a:pt x="477" y="15"/>
                  </a:lnTo>
                  <a:lnTo>
                    <a:pt x="479" y="15"/>
                  </a:lnTo>
                  <a:lnTo>
                    <a:pt x="479" y="15"/>
                  </a:lnTo>
                  <a:lnTo>
                    <a:pt x="482" y="15"/>
                  </a:lnTo>
                  <a:lnTo>
                    <a:pt x="482" y="15"/>
                  </a:lnTo>
                  <a:lnTo>
                    <a:pt x="485" y="15"/>
                  </a:lnTo>
                  <a:lnTo>
                    <a:pt x="485" y="15"/>
                  </a:lnTo>
                  <a:lnTo>
                    <a:pt x="488" y="15"/>
                  </a:lnTo>
                  <a:lnTo>
                    <a:pt x="488" y="15"/>
                  </a:lnTo>
                  <a:lnTo>
                    <a:pt x="491" y="15"/>
                  </a:lnTo>
                  <a:lnTo>
                    <a:pt x="491" y="15"/>
                  </a:lnTo>
                  <a:lnTo>
                    <a:pt x="494" y="15"/>
                  </a:lnTo>
                  <a:lnTo>
                    <a:pt x="494" y="15"/>
                  </a:lnTo>
                  <a:lnTo>
                    <a:pt x="494" y="15"/>
                  </a:lnTo>
                  <a:lnTo>
                    <a:pt x="496" y="15"/>
                  </a:lnTo>
                  <a:lnTo>
                    <a:pt x="496" y="15"/>
                  </a:lnTo>
                  <a:lnTo>
                    <a:pt x="499" y="15"/>
                  </a:lnTo>
                  <a:lnTo>
                    <a:pt x="499" y="15"/>
                  </a:lnTo>
                  <a:lnTo>
                    <a:pt x="502" y="15"/>
                  </a:lnTo>
                  <a:lnTo>
                    <a:pt x="502" y="11"/>
                  </a:lnTo>
                  <a:lnTo>
                    <a:pt x="505" y="11"/>
                  </a:lnTo>
                  <a:lnTo>
                    <a:pt x="505" y="11"/>
                  </a:lnTo>
                  <a:lnTo>
                    <a:pt x="508" y="11"/>
                  </a:lnTo>
                  <a:lnTo>
                    <a:pt x="508" y="11"/>
                  </a:lnTo>
                  <a:lnTo>
                    <a:pt x="511" y="11"/>
                  </a:lnTo>
                  <a:lnTo>
                    <a:pt x="511" y="11"/>
                  </a:lnTo>
                  <a:lnTo>
                    <a:pt x="513" y="11"/>
                  </a:lnTo>
                  <a:lnTo>
                    <a:pt x="513" y="11"/>
                  </a:lnTo>
                  <a:lnTo>
                    <a:pt x="513" y="11"/>
                  </a:lnTo>
                  <a:lnTo>
                    <a:pt x="516" y="11"/>
                  </a:lnTo>
                  <a:lnTo>
                    <a:pt x="516" y="11"/>
                  </a:lnTo>
                  <a:lnTo>
                    <a:pt x="519" y="11"/>
                  </a:lnTo>
                  <a:lnTo>
                    <a:pt x="519" y="11"/>
                  </a:lnTo>
                  <a:lnTo>
                    <a:pt x="522" y="11"/>
                  </a:lnTo>
                  <a:lnTo>
                    <a:pt x="522" y="11"/>
                  </a:lnTo>
                  <a:lnTo>
                    <a:pt x="525" y="11"/>
                  </a:lnTo>
                  <a:lnTo>
                    <a:pt x="525" y="11"/>
                  </a:lnTo>
                  <a:lnTo>
                    <a:pt x="528" y="11"/>
                  </a:lnTo>
                  <a:lnTo>
                    <a:pt x="528" y="11"/>
                  </a:lnTo>
                  <a:lnTo>
                    <a:pt x="530" y="11"/>
                  </a:lnTo>
                  <a:lnTo>
                    <a:pt x="530" y="11"/>
                  </a:lnTo>
                  <a:lnTo>
                    <a:pt x="533" y="11"/>
                  </a:lnTo>
                  <a:lnTo>
                    <a:pt x="533" y="11"/>
                  </a:lnTo>
                  <a:lnTo>
                    <a:pt x="536" y="11"/>
                  </a:lnTo>
                  <a:lnTo>
                    <a:pt x="536" y="11"/>
                  </a:lnTo>
                  <a:lnTo>
                    <a:pt x="536" y="11"/>
                  </a:lnTo>
                  <a:lnTo>
                    <a:pt x="539" y="11"/>
                  </a:lnTo>
                  <a:lnTo>
                    <a:pt x="539" y="11"/>
                  </a:lnTo>
                  <a:lnTo>
                    <a:pt x="542" y="11"/>
                  </a:lnTo>
                  <a:lnTo>
                    <a:pt x="542" y="11"/>
                  </a:lnTo>
                  <a:lnTo>
                    <a:pt x="545" y="11"/>
                  </a:lnTo>
                  <a:lnTo>
                    <a:pt x="545" y="11"/>
                  </a:lnTo>
                  <a:lnTo>
                    <a:pt x="547" y="11"/>
                  </a:lnTo>
                  <a:lnTo>
                    <a:pt x="547" y="11"/>
                  </a:lnTo>
                  <a:lnTo>
                    <a:pt x="550" y="11"/>
                  </a:lnTo>
                  <a:lnTo>
                    <a:pt x="550" y="11"/>
                  </a:lnTo>
                  <a:lnTo>
                    <a:pt x="553" y="11"/>
                  </a:lnTo>
                  <a:lnTo>
                    <a:pt x="553" y="11"/>
                  </a:lnTo>
                  <a:lnTo>
                    <a:pt x="556" y="11"/>
                  </a:lnTo>
                  <a:lnTo>
                    <a:pt x="556" y="11"/>
                  </a:lnTo>
                  <a:lnTo>
                    <a:pt x="559" y="11"/>
                  </a:lnTo>
                  <a:lnTo>
                    <a:pt x="559" y="11"/>
                  </a:lnTo>
                  <a:lnTo>
                    <a:pt x="562" y="11"/>
                  </a:lnTo>
                  <a:lnTo>
                    <a:pt x="562" y="11"/>
                  </a:lnTo>
                  <a:lnTo>
                    <a:pt x="562" y="11"/>
                  </a:lnTo>
                  <a:lnTo>
                    <a:pt x="564" y="11"/>
                  </a:lnTo>
                  <a:lnTo>
                    <a:pt x="564" y="11"/>
                  </a:lnTo>
                  <a:lnTo>
                    <a:pt x="567" y="11"/>
                  </a:lnTo>
                  <a:lnTo>
                    <a:pt x="567" y="11"/>
                  </a:lnTo>
                  <a:lnTo>
                    <a:pt x="570" y="11"/>
                  </a:lnTo>
                  <a:lnTo>
                    <a:pt x="570" y="11"/>
                  </a:lnTo>
                  <a:lnTo>
                    <a:pt x="573" y="11"/>
                  </a:lnTo>
                  <a:lnTo>
                    <a:pt x="573" y="11"/>
                  </a:lnTo>
                  <a:lnTo>
                    <a:pt x="576" y="11"/>
                  </a:lnTo>
                  <a:lnTo>
                    <a:pt x="576" y="11"/>
                  </a:lnTo>
                  <a:lnTo>
                    <a:pt x="579" y="11"/>
                  </a:lnTo>
                  <a:lnTo>
                    <a:pt x="579" y="11"/>
                  </a:lnTo>
                  <a:lnTo>
                    <a:pt x="582" y="11"/>
                  </a:lnTo>
                  <a:lnTo>
                    <a:pt x="582" y="11"/>
                  </a:lnTo>
                  <a:lnTo>
                    <a:pt x="582" y="11"/>
                  </a:lnTo>
                  <a:lnTo>
                    <a:pt x="584" y="11"/>
                  </a:lnTo>
                  <a:lnTo>
                    <a:pt x="584" y="11"/>
                  </a:lnTo>
                  <a:lnTo>
                    <a:pt x="587" y="11"/>
                  </a:lnTo>
                  <a:lnTo>
                    <a:pt x="587" y="11"/>
                  </a:lnTo>
                  <a:lnTo>
                    <a:pt x="590" y="11"/>
                  </a:lnTo>
                  <a:lnTo>
                    <a:pt x="590" y="11"/>
                  </a:lnTo>
                  <a:lnTo>
                    <a:pt x="593" y="11"/>
                  </a:lnTo>
                  <a:lnTo>
                    <a:pt x="593" y="11"/>
                  </a:lnTo>
                  <a:lnTo>
                    <a:pt x="596" y="11"/>
                  </a:lnTo>
                  <a:lnTo>
                    <a:pt x="596" y="11"/>
                  </a:lnTo>
                  <a:lnTo>
                    <a:pt x="599" y="11"/>
                  </a:lnTo>
                  <a:lnTo>
                    <a:pt x="599" y="11"/>
                  </a:lnTo>
                  <a:lnTo>
                    <a:pt x="601" y="11"/>
                  </a:lnTo>
                  <a:lnTo>
                    <a:pt x="601" y="11"/>
                  </a:lnTo>
                  <a:lnTo>
                    <a:pt x="601" y="11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7" y="8"/>
                  </a:lnTo>
                  <a:lnTo>
                    <a:pt x="607" y="8"/>
                  </a:lnTo>
                  <a:lnTo>
                    <a:pt x="610" y="8"/>
                  </a:lnTo>
                  <a:lnTo>
                    <a:pt x="610" y="8"/>
                  </a:lnTo>
                  <a:lnTo>
                    <a:pt x="613" y="8"/>
                  </a:lnTo>
                  <a:lnTo>
                    <a:pt x="613" y="8"/>
                  </a:lnTo>
                  <a:lnTo>
                    <a:pt x="616" y="8"/>
                  </a:lnTo>
                  <a:lnTo>
                    <a:pt x="616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1" y="8"/>
                  </a:lnTo>
                  <a:lnTo>
                    <a:pt x="621" y="8"/>
                  </a:lnTo>
                  <a:lnTo>
                    <a:pt x="624" y="8"/>
                  </a:lnTo>
                  <a:lnTo>
                    <a:pt x="624" y="8"/>
                  </a:lnTo>
                  <a:lnTo>
                    <a:pt x="627" y="8"/>
                  </a:lnTo>
                  <a:lnTo>
                    <a:pt x="627" y="8"/>
                  </a:lnTo>
                  <a:lnTo>
                    <a:pt x="630" y="8"/>
                  </a:lnTo>
                  <a:lnTo>
                    <a:pt x="630" y="8"/>
                  </a:lnTo>
                  <a:lnTo>
                    <a:pt x="630" y="8"/>
                  </a:lnTo>
                  <a:lnTo>
                    <a:pt x="633" y="8"/>
                  </a:lnTo>
                  <a:lnTo>
                    <a:pt x="633" y="8"/>
                  </a:lnTo>
                  <a:lnTo>
                    <a:pt x="635" y="8"/>
                  </a:lnTo>
                  <a:lnTo>
                    <a:pt x="635" y="8"/>
                  </a:lnTo>
                  <a:lnTo>
                    <a:pt x="638" y="8"/>
                  </a:lnTo>
                  <a:lnTo>
                    <a:pt x="638" y="8"/>
                  </a:lnTo>
                  <a:lnTo>
                    <a:pt x="641" y="8"/>
                  </a:lnTo>
                  <a:lnTo>
                    <a:pt x="641" y="8"/>
                  </a:lnTo>
                  <a:lnTo>
                    <a:pt x="641" y="8"/>
                  </a:lnTo>
                  <a:lnTo>
                    <a:pt x="644" y="8"/>
                  </a:lnTo>
                  <a:lnTo>
                    <a:pt x="644" y="8"/>
                  </a:lnTo>
                  <a:lnTo>
                    <a:pt x="647" y="8"/>
                  </a:lnTo>
                  <a:lnTo>
                    <a:pt x="647" y="8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52" y="8"/>
                  </a:lnTo>
                  <a:lnTo>
                    <a:pt x="652" y="8"/>
                  </a:lnTo>
                  <a:lnTo>
                    <a:pt x="652" y="8"/>
                  </a:lnTo>
                  <a:lnTo>
                    <a:pt x="655" y="8"/>
                  </a:lnTo>
                  <a:lnTo>
                    <a:pt x="655" y="8"/>
                  </a:lnTo>
                  <a:lnTo>
                    <a:pt x="658" y="8"/>
                  </a:lnTo>
                  <a:lnTo>
                    <a:pt x="658" y="8"/>
                  </a:lnTo>
                  <a:lnTo>
                    <a:pt x="661" y="8"/>
                  </a:lnTo>
                  <a:lnTo>
                    <a:pt x="661" y="8"/>
                  </a:lnTo>
                  <a:lnTo>
                    <a:pt x="661" y="8"/>
                  </a:lnTo>
                  <a:lnTo>
                    <a:pt x="664" y="8"/>
                  </a:lnTo>
                  <a:lnTo>
                    <a:pt x="664" y="8"/>
                  </a:lnTo>
                  <a:lnTo>
                    <a:pt x="667" y="8"/>
                  </a:lnTo>
                  <a:lnTo>
                    <a:pt x="667" y="8"/>
                  </a:lnTo>
                  <a:lnTo>
                    <a:pt x="669" y="8"/>
                  </a:lnTo>
                  <a:lnTo>
                    <a:pt x="669" y="8"/>
                  </a:lnTo>
                  <a:lnTo>
                    <a:pt x="669" y="8"/>
                  </a:lnTo>
                  <a:lnTo>
                    <a:pt x="672" y="8"/>
                  </a:lnTo>
                  <a:lnTo>
                    <a:pt x="672" y="8"/>
                  </a:lnTo>
                  <a:lnTo>
                    <a:pt x="675" y="8"/>
                  </a:lnTo>
                  <a:lnTo>
                    <a:pt x="675" y="8"/>
                  </a:lnTo>
                  <a:lnTo>
                    <a:pt x="675" y="8"/>
                  </a:lnTo>
                  <a:lnTo>
                    <a:pt x="678" y="8"/>
                  </a:lnTo>
                  <a:lnTo>
                    <a:pt x="678" y="8"/>
                  </a:lnTo>
                  <a:lnTo>
                    <a:pt x="681" y="8"/>
                  </a:lnTo>
                  <a:lnTo>
                    <a:pt x="681" y="8"/>
                  </a:lnTo>
                  <a:lnTo>
                    <a:pt x="681" y="8"/>
                  </a:lnTo>
                  <a:lnTo>
                    <a:pt x="684" y="8"/>
                  </a:lnTo>
                  <a:lnTo>
                    <a:pt x="684" y="8"/>
                  </a:lnTo>
                  <a:lnTo>
                    <a:pt x="686" y="8"/>
                  </a:lnTo>
                  <a:lnTo>
                    <a:pt x="686" y="8"/>
                  </a:lnTo>
                  <a:lnTo>
                    <a:pt x="686" y="8"/>
                  </a:lnTo>
                  <a:lnTo>
                    <a:pt x="689" y="8"/>
                  </a:lnTo>
                  <a:lnTo>
                    <a:pt x="689" y="8"/>
                  </a:lnTo>
                  <a:lnTo>
                    <a:pt x="692" y="8"/>
                  </a:lnTo>
                  <a:lnTo>
                    <a:pt x="692" y="8"/>
                  </a:lnTo>
                  <a:lnTo>
                    <a:pt x="692" y="8"/>
                  </a:lnTo>
                  <a:lnTo>
                    <a:pt x="695" y="8"/>
                  </a:lnTo>
                  <a:lnTo>
                    <a:pt x="695" y="8"/>
                  </a:lnTo>
                  <a:lnTo>
                    <a:pt x="698" y="4"/>
                  </a:lnTo>
                  <a:lnTo>
                    <a:pt x="698" y="4"/>
                  </a:lnTo>
                  <a:lnTo>
                    <a:pt x="698" y="4"/>
                  </a:lnTo>
                  <a:lnTo>
                    <a:pt x="701" y="4"/>
                  </a:lnTo>
                  <a:lnTo>
                    <a:pt x="701" y="4"/>
                  </a:lnTo>
                  <a:lnTo>
                    <a:pt x="704" y="4"/>
                  </a:lnTo>
                  <a:lnTo>
                    <a:pt x="704" y="4"/>
                  </a:lnTo>
                  <a:lnTo>
                    <a:pt x="704" y="4"/>
                  </a:lnTo>
                  <a:lnTo>
                    <a:pt x="706" y="4"/>
                  </a:lnTo>
                  <a:lnTo>
                    <a:pt x="706" y="4"/>
                  </a:lnTo>
                  <a:lnTo>
                    <a:pt x="706" y="4"/>
                  </a:lnTo>
                  <a:lnTo>
                    <a:pt x="709" y="4"/>
                  </a:lnTo>
                  <a:lnTo>
                    <a:pt x="709" y="4"/>
                  </a:lnTo>
                  <a:lnTo>
                    <a:pt x="709" y="4"/>
                  </a:lnTo>
                  <a:lnTo>
                    <a:pt x="712" y="4"/>
                  </a:lnTo>
                  <a:lnTo>
                    <a:pt x="712" y="4"/>
                  </a:lnTo>
                  <a:lnTo>
                    <a:pt x="715" y="4"/>
                  </a:lnTo>
                  <a:lnTo>
                    <a:pt x="715" y="4"/>
                  </a:lnTo>
                  <a:lnTo>
                    <a:pt x="715" y="4"/>
                  </a:lnTo>
                  <a:lnTo>
                    <a:pt x="718" y="4"/>
                  </a:lnTo>
                  <a:lnTo>
                    <a:pt x="718" y="4"/>
                  </a:lnTo>
                  <a:lnTo>
                    <a:pt x="718" y="4"/>
                  </a:lnTo>
                  <a:lnTo>
                    <a:pt x="721" y="4"/>
                  </a:lnTo>
                  <a:lnTo>
                    <a:pt x="721" y="4"/>
                  </a:lnTo>
                  <a:lnTo>
                    <a:pt x="721" y="4"/>
                  </a:lnTo>
                  <a:lnTo>
                    <a:pt x="723" y="4"/>
                  </a:lnTo>
                  <a:lnTo>
                    <a:pt x="723" y="4"/>
                  </a:lnTo>
                  <a:lnTo>
                    <a:pt x="723" y="4"/>
                  </a:lnTo>
                  <a:lnTo>
                    <a:pt x="726" y="4"/>
                  </a:lnTo>
                  <a:lnTo>
                    <a:pt x="726" y="4"/>
                  </a:lnTo>
                  <a:lnTo>
                    <a:pt x="726" y="4"/>
                  </a:lnTo>
                  <a:lnTo>
                    <a:pt x="729" y="4"/>
                  </a:lnTo>
                  <a:lnTo>
                    <a:pt x="729" y="4"/>
                  </a:lnTo>
                  <a:lnTo>
                    <a:pt x="729" y="4"/>
                  </a:lnTo>
                  <a:lnTo>
                    <a:pt x="732" y="4"/>
                  </a:lnTo>
                  <a:lnTo>
                    <a:pt x="732" y="4"/>
                  </a:lnTo>
                  <a:lnTo>
                    <a:pt x="732" y="4"/>
                  </a:lnTo>
                  <a:lnTo>
                    <a:pt x="735" y="4"/>
                  </a:lnTo>
                  <a:lnTo>
                    <a:pt x="735" y="4"/>
                  </a:lnTo>
                  <a:lnTo>
                    <a:pt x="735" y="4"/>
                  </a:lnTo>
                  <a:lnTo>
                    <a:pt x="738" y="4"/>
                  </a:lnTo>
                  <a:lnTo>
                    <a:pt x="738" y="4"/>
                  </a:lnTo>
                  <a:lnTo>
                    <a:pt x="738" y="4"/>
                  </a:lnTo>
                  <a:lnTo>
                    <a:pt x="740" y="4"/>
                  </a:lnTo>
                  <a:lnTo>
                    <a:pt x="740" y="4"/>
                  </a:lnTo>
                  <a:lnTo>
                    <a:pt x="740" y="4"/>
                  </a:lnTo>
                  <a:lnTo>
                    <a:pt x="740" y="4"/>
                  </a:lnTo>
                  <a:lnTo>
                    <a:pt x="743" y="4"/>
                  </a:lnTo>
                  <a:lnTo>
                    <a:pt x="743" y="4"/>
                  </a:lnTo>
                  <a:lnTo>
                    <a:pt x="743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9" y="4"/>
                  </a:lnTo>
                  <a:lnTo>
                    <a:pt x="749" y="4"/>
                  </a:lnTo>
                  <a:lnTo>
                    <a:pt x="749" y="4"/>
                  </a:lnTo>
                  <a:lnTo>
                    <a:pt x="749" y="4"/>
                  </a:lnTo>
                  <a:lnTo>
                    <a:pt x="752" y="4"/>
                  </a:lnTo>
                  <a:lnTo>
                    <a:pt x="752" y="4"/>
                  </a:lnTo>
                  <a:lnTo>
                    <a:pt x="752" y="4"/>
                  </a:lnTo>
                  <a:lnTo>
                    <a:pt x="752" y="4"/>
                  </a:lnTo>
                  <a:lnTo>
                    <a:pt x="755" y="4"/>
                  </a:lnTo>
                  <a:lnTo>
                    <a:pt x="755" y="4"/>
                  </a:lnTo>
                  <a:lnTo>
                    <a:pt x="755" y="4"/>
                  </a:lnTo>
                  <a:lnTo>
                    <a:pt x="757" y="4"/>
                  </a:lnTo>
                  <a:lnTo>
                    <a:pt x="757" y="4"/>
                  </a:lnTo>
                  <a:lnTo>
                    <a:pt x="757" y="4"/>
                  </a:lnTo>
                  <a:lnTo>
                    <a:pt x="757" y="4"/>
                  </a:lnTo>
                  <a:lnTo>
                    <a:pt x="760" y="4"/>
                  </a:lnTo>
                  <a:lnTo>
                    <a:pt x="760" y="4"/>
                  </a:lnTo>
                  <a:lnTo>
                    <a:pt x="760" y="4"/>
                  </a:lnTo>
                  <a:lnTo>
                    <a:pt x="760" y="4"/>
                  </a:lnTo>
                  <a:lnTo>
                    <a:pt x="763" y="4"/>
                  </a:lnTo>
                  <a:lnTo>
                    <a:pt x="763" y="4"/>
                  </a:lnTo>
                  <a:lnTo>
                    <a:pt x="763" y="4"/>
                  </a:lnTo>
                  <a:lnTo>
                    <a:pt x="763" y="4"/>
                  </a:lnTo>
                  <a:lnTo>
                    <a:pt x="766" y="4"/>
                  </a:lnTo>
                  <a:lnTo>
                    <a:pt x="766" y="0"/>
                  </a:lnTo>
                  <a:lnTo>
                    <a:pt x="766" y="0"/>
                  </a:lnTo>
                  <a:lnTo>
                    <a:pt x="766" y="0"/>
                  </a:lnTo>
                  <a:lnTo>
                    <a:pt x="766" y="0"/>
                  </a:lnTo>
                  <a:lnTo>
                    <a:pt x="769" y="0"/>
                  </a:lnTo>
                  <a:lnTo>
                    <a:pt x="769" y="0"/>
                  </a:lnTo>
                  <a:lnTo>
                    <a:pt x="769" y="0"/>
                  </a:lnTo>
                  <a:lnTo>
                    <a:pt x="769" y="0"/>
                  </a:lnTo>
                  <a:lnTo>
                    <a:pt x="772" y="0"/>
                  </a:lnTo>
                  <a:lnTo>
                    <a:pt x="772" y="0"/>
                  </a:lnTo>
                  <a:lnTo>
                    <a:pt x="772" y="0"/>
                  </a:lnTo>
                  <a:lnTo>
                    <a:pt x="772" y="0"/>
                  </a:lnTo>
                  <a:lnTo>
                    <a:pt x="772" y="0"/>
                  </a:lnTo>
                  <a:lnTo>
                    <a:pt x="774" y="0"/>
                  </a:lnTo>
                  <a:lnTo>
                    <a:pt x="774" y="0"/>
                  </a:lnTo>
                  <a:lnTo>
                    <a:pt x="774" y="0"/>
                  </a:lnTo>
                  <a:lnTo>
                    <a:pt x="774" y="0"/>
                  </a:lnTo>
                  <a:lnTo>
                    <a:pt x="774" y="0"/>
                  </a:lnTo>
                  <a:lnTo>
                    <a:pt x="777" y="0"/>
                  </a:lnTo>
                  <a:lnTo>
                    <a:pt x="777" y="0"/>
                  </a:lnTo>
                  <a:lnTo>
                    <a:pt x="777" y="0"/>
                  </a:lnTo>
                  <a:lnTo>
                    <a:pt x="777" y="0"/>
                  </a:lnTo>
                  <a:lnTo>
                    <a:pt x="777" y="0"/>
                  </a:lnTo>
                  <a:lnTo>
                    <a:pt x="777" y="0"/>
                  </a:lnTo>
                  <a:lnTo>
                    <a:pt x="780" y="0"/>
                  </a:lnTo>
                  <a:lnTo>
                    <a:pt x="780" y="0"/>
                  </a:lnTo>
                  <a:lnTo>
                    <a:pt x="780" y="0"/>
                  </a:lnTo>
                  <a:lnTo>
                    <a:pt x="780" y="0"/>
                  </a:lnTo>
                  <a:lnTo>
                    <a:pt x="780" y="0"/>
                  </a:lnTo>
                  <a:lnTo>
                    <a:pt x="780" y="0"/>
                  </a:lnTo>
                  <a:lnTo>
                    <a:pt x="783" y="0"/>
                  </a:lnTo>
                  <a:lnTo>
                    <a:pt x="783" y="0"/>
                  </a:lnTo>
                  <a:lnTo>
                    <a:pt x="783" y="0"/>
                  </a:lnTo>
                  <a:lnTo>
                    <a:pt x="783" y="0"/>
                  </a:lnTo>
                  <a:lnTo>
                    <a:pt x="783" y="0"/>
                  </a:lnTo>
                  <a:lnTo>
                    <a:pt x="783" y="0"/>
                  </a:lnTo>
                  <a:lnTo>
                    <a:pt x="783" y="0"/>
                  </a:lnTo>
                  <a:lnTo>
                    <a:pt x="786" y="0"/>
                  </a:lnTo>
                  <a:lnTo>
                    <a:pt x="786" y="0"/>
                  </a:lnTo>
                  <a:lnTo>
                    <a:pt x="786" y="0"/>
                  </a:lnTo>
                  <a:lnTo>
                    <a:pt x="786" y="0"/>
                  </a:lnTo>
                  <a:lnTo>
                    <a:pt x="786" y="0"/>
                  </a:lnTo>
                  <a:lnTo>
                    <a:pt x="786" y="0"/>
                  </a:lnTo>
                  <a:lnTo>
                    <a:pt x="786" y="0"/>
                  </a:lnTo>
                  <a:lnTo>
                    <a:pt x="786" y="0"/>
                  </a:lnTo>
                  <a:lnTo>
                    <a:pt x="789" y="0"/>
                  </a:lnTo>
                  <a:lnTo>
                    <a:pt x="789" y="0"/>
                  </a:lnTo>
                  <a:lnTo>
                    <a:pt x="789" y="0"/>
                  </a:lnTo>
                  <a:lnTo>
                    <a:pt x="789" y="0"/>
                  </a:lnTo>
                  <a:lnTo>
                    <a:pt x="789" y="0"/>
                  </a:lnTo>
                  <a:lnTo>
                    <a:pt x="789" y="0"/>
                  </a:lnTo>
                  <a:lnTo>
                    <a:pt x="789" y="0"/>
                  </a:lnTo>
                  <a:lnTo>
                    <a:pt x="791" y="0"/>
                  </a:lnTo>
                  <a:lnTo>
                    <a:pt x="791" y="0"/>
                  </a:lnTo>
                  <a:lnTo>
                    <a:pt x="791" y="0"/>
                  </a:lnTo>
                  <a:lnTo>
                    <a:pt x="791" y="0"/>
                  </a:lnTo>
                  <a:lnTo>
                    <a:pt x="791" y="0"/>
                  </a:lnTo>
                  <a:lnTo>
                    <a:pt x="791" y="0"/>
                  </a:lnTo>
                  <a:lnTo>
                    <a:pt x="791" y="0"/>
                  </a:lnTo>
                  <a:lnTo>
                    <a:pt x="791" y="0"/>
                  </a:lnTo>
                  <a:lnTo>
                    <a:pt x="794" y="0"/>
                  </a:lnTo>
                  <a:lnTo>
                    <a:pt x="794" y="0"/>
                  </a:lnTo>
                  <a:lnTo>
                    <a:pt x="794" y="0"/>
                  </a:lnTo>
                  <a:lnTo>
                    <a:pt x="794" y="0"/>
                  </a:lnTo>
                  <a:lnTo>
                    <a:pt x="794" y="0"/>
                  </a:lnTo>
                  <a:lnTo>
                    <a:pt x="794" y="0"/>
                  </a:lnTo>
                  <a:lnTo>
                    <a:pt x="794" y="0"/>
                  </a:lnTo>
                  <a:lnTo>
                    <a:pt x="794" y="0"/>
                  </a:lnTo>
                  <a:lnTo>
                    <a:pt x="797" y="0"/>
                  </a:lnTo>
                  <a:lnTo>
                    <a:pt x="797" y="0"/>
                  </a:lnTo>
                  <a:lnTo>
                    <a:pt x="797" y="0"/>
                  </a:lnTo>
                  <a:lnTo>
                    <a:pt x="797" y="0"/>
                  </a:lnTo>
                  <a:lnTo>
                    <a:pt x="797" y="0"/>
                  </a:lnTo>
                  <a:lnTo>
                    <a:pt x="797" y="0"/>
                  </a:lnTo>
                  <a:lnTo>
                    <a:pt x="797" y="0"/>
                  </a:lnTo>
                  <a:lnTo>
                    <a:pt x="797" y="0"/>
                  </a:lnTo>
                  <a:lnTo>
                    <a:pt x="800" y="0"/>
                  </a:lnTo>
                  <a:lnTo>
                    <a:pt x="800" y="0"/>
                  </a:lnTo>
                  <a:lnTo>
                    <a:pt x="800" y="0"/>
                  </a:lnTo>
                  <a:lnTo>
                    <a:pt x="800" y="0"/>
                  </a:lnTo>
                  <a:lnTo>
                    <a:pt x="800" y="0"/>
                  </a:lnTo>
                  <a:lnTo>
                    <a:pt x="800" y="0"/>
                  </a:lnTo>
                  <a:lnTo>
                    <a:pt x="800" y="0"/>
                  </a:lnTo>
                  <a:lnTo>
                    <a:pt x="800" y="0"/>
                  </a:lnTo>
                  <a:lnTo>
                    <a:pt x="803" y="0"/>
                  </a:lnTo>
                  <a:lnTo>
                    <a:pt x="803" y="0"/>
                  </a:lnTo>
                  <a:lnTo>
                    <a:pt x="803" y="0"/>
                  </a:lnTo>
                  <a:lnTo>
                    <a:pt x="803" y="0"/>
                  </a:lnTo>
                  <a:lnTo>
                    <a:pt x="803" y="0"/>
                  </a:lnTo>
                  <a:lnTo>
                    <a:pt x="803" y="0"/>
                  </a:lnTo>
                  <a:lnTo>
                    <a:pt x="803" y="0"/>
                  </a:lnTo>
                  <a:lnTo>
                    <a:pt x="803" y="0"/>
                  </a:lnTo>
                  <a:lnTo>
                    <a:pt x="806" y="0"/>
                  </a:lnTo>
                  <a:lnTo>
                    <a:pt x="806" y="0"/>
                  </a:lnTo>
                  <a:lnTo>
                    <a:pt x="806" y="0"/>
                  </a:lnTo>
                  <a:lnTo>
                    <a:pt x="806" y="0"/>
                  </a:lnTo>
                  <a:lnTo>
                    <a:pt x="806" y="0"/>
                  </a:lnTo>
                  <a:lnTo>
                    <a:pt x="806" y="0"/>
                  </a:lnTo>
                  <a:lnTo>
                    <a:pt x="806" y="0"/>
                  </a:lnTo>
                  <a:lnTo>
                    <a:pt x="806" y="0"/>
                  </a:lnTo>
                  <a:lnTo>
                    <a:pt x="808" y="0"/>
                  </a:lnTo>
                  <a:lnTo>
                    <a:pt x="808" y="0"/>
                  </a:lnTo>
                  <a:lnTo>
                    <a:pt x="808" y="0"/>
                  </a:lnTo>
                  <a:lnTo>
                    <a:pt x="808" y="0"/>
                  </a:lnTo>
                  <a:lnTo>
                    <a:pt x="808" y="0"/>
                  </a:lnTo>
                  <a:lnTo>
                    <a:pt x="808" y="0"/>
                  </a:lnTo>
                  <a:lnTo>
                    <a:pt x="808" y="0"/>
                  </a:lnTo>
                  <a:lnTo>
                    <a:pt x="808" y="0"/>
                  </a:lnTo>
                  <a:lnTo>
                    <a:pt x="811" y="0"/>
                  </a:lnTo>
                  <a:lnTo>
                    <a:pt x="811" y="0"/>
                  </a:lnTo>
                  <a:lnTo>
                    <a:pt x="811" y="0"/>
                  </a:lnTo>
                  <a:lnTo>
                    <a:pt x="811" y="0"/>
                  </a:lnTo>
                  <a:lnTo>
                    <a:pt x="811" y="0"/>
                  </a:lnTo>
                  <a:lnTo>
                    <a:pt x="811" y="0"/>
                  </a:lnTo>
                  <a:lnTo>
                    <a:pt x="811" y="0"/>
                  </a:lnTo>
                  <a:lnTo>
                    <a:pt x="811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817" y="0"/>
                  </a:lnTo>
                  <a:lnTo>
                    <a:pt x="817" y="0"/>
                  </a:lnTo>
                  <a:lnTo>
                    <a:pt x="817" y="0"/>
                  </a:lnTo>
                  <a:lnTo>
                    <a:pt x="817" y="0"/>
                  </a:lnTo>
                  <a:lnTo>
                    <a:pt x="817" y="0"/>
                  </a:lnTo>
                  <a:lnTo>
                    <a:pt x="817" y="0"/>
                  </a:lnTo>
                  <a:lnTo>
                    <a:pt x="817" y="0"/>
                  </a:lnTo>
                  <a:lnTo>
                    <a:pt x="817" y="0"/>
                  </a:lnTo>
                  <a:lnTo>
                    <a:pt x="820" y="0"/>
                  </a:lnTo>
                  <a:lnTo>
                    <a:pt x="820" y="0"/>
                  </a:lnTo>
                  <a:lnTo>
                    <a:pt x="820" y="0"/>
                  </a:lnTo>
                  <a:lnTo>
                    <a:pt x="820" y="0"/>
                  </a:lnTo>
                  <a:lnTo>
                    <a:pt x="820" y="0"/>
                  </a:lnTo>
                  <a:lnTo>
                    <a:pt x="820" y="0"/>
                  </a:lnTo>
                  <a:lnTo>
                    <a:pt x="820" y="0"/>
                  </a:lnTo>
                  <a:lnTo>
                    <a:pt x="820" y="0"/>
                  </a:lnTo>
                  <a:lnTo>
                    <a:pt x="823" y="0"/>
                  </a:lnTo>
                  <a:lnTo>
                    <a:pt x="823" y="0"/>
                  </a:lnTo>
                  <a:lnTo>
                    <a:pt x="823" y="0"/>
                  </a:lnTo>
                  <a:lnTo>
                    <a:pt x="823" y="0"/>
                  </a:lnTo>
                  <a:lnTo>
                    <a:pt x="823" y="0"/>
                  </a:lnTo>
                  <a:lnTo>
                    <a:pt x="823" y="0"/>
                  </a:lnTo>
                  <a:lnTo>
                    <a:pt x="823" y="0"/>
                  </a:lnTo>
                  <a:lnTo>
                    <a:pt x="823" y="0"/>
                  </a:lnTo>
                  <a:lnTo>
                    <a:pt x="826" y="0"/>
                  </a:lnTo>
                  <a:lnTo>
                    <a:pt x="826" y="0"/>
                  </a:lnTo>
                  <a:lnTo>
                    <a:pt x="826" y="0"/>
                  </a:lnTo>
                  <a:lnTo>
                    <a:pt x="826" y="0"/>
                  </a:lnTo>
                  <a:lnTo>
                    <a:pt x="826" y="0"/>
                  </a:lnTo>
                  <a:lnTo>
                    <a:pt x="826" y="0"/>
                  </a:lnTo>
                  <a:lnTo>
                    <a:pt x="826" y="0"/>
                  </a:lnTo>
                  <a:lnTo>
                    <a:pt x="826" y="0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831" y="0"/>
                  </a:lnTo>
                  <a:lnTo>
                    <a:pt x="831" y="0"/>
                  </a:lnTo>
                  <a:lnTo>
                    <a:pt x="831" y="0"/>
                  </a:lnTo>
                  <a:lnTo>
                    <a:pt x="831" y="0"/>
                  </a:lnTo>
                  <a:lnTo>
                    <a:pt x="831" y="0"/>
                  </a:lnTo>
                  <a:lnTo>
                    <a:pt x="831" y="0"/>
                  </a:lnTo>
                  <a:lnTo>
                    <a:pt x="831" y="0"/>
                  </a:lnTo>
                  <a:lnTo>
                    <a:pt x="831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0" y="0"/>
                  </a:lnTo>
                  <a:lnTo>
                    <a:pt x="840" y="0"/>
                  </a:lnTo>
                  <a:lnTo>
                    <a:pt x="840" y="0"/>
                  </a:lnTo>
                  <a:lnTo>
                    <a:pt x="840" y="0"/>
                  </a:lnTo>
                  <a:lnTo>
                    <a:pt x="840" y="0"/>
                  </a:lnTo>
                  <a:lnTo>
                    <a:pt x="840" y="0"/>
                  </a:lnTo>
                  <a:lnTo>
                    <a:pt x="840" y="0"/>
                  </a:lnTo>
                  <a:lnTo>
                    <a:pt x="840" y="0"/>
                  </a:lnTo>
                  <a:lnTo>
                    <a:pt x="843" y="0"/>
                  </a:lnTo>
                  <a:lnTo>
                    <a:pt x="843" y="0"/>
                  </a:lnTo>
                  <a:lnTo>
                    <a:pt x="843" y="0"/>
                  </a:lnTo>
                  <a:lnTo>
                    <a:pt x="843" y="0"/>
                  </a:lnTo>
                  <a:lnTo>
                    <a:pt x="843" y="0"/>
                  </a:lnTo>
                  <a:lnTo>
                    <a:pt x="843" y="0"/>
                  </a:lnTo>
                  <a:lnTo>
                    <a:pt x="843" y="0"/>
                  </a:lnTo>
                  <a:lnTo>
                    <a:pt x="843" y="0"/>
                  </a:lnTo>
                  <a:lnTo>
                    <a:pt x="845" y="0"/>
                  </a:lnTo>
                  <a:lnTo>
                    <a:pt x="845" y="0"/>
                  </a:lnTo>
                  <a:lnTo>
                    <a:pt x="845" y="0"/>
                  </a:lnTo>
                  <a:lnTo>
                    <a:pt x="845" y="0"/>
                  </a:lnTo>
                  <a:lnTo>
                    <a:pt x="845" y="0"/>
                  </a:lnTo>
                  <a:lnTo>
                    <a:pt x="845" y="0"/>
                  </a:lnTo>
                  <a:lnTo>
                    <a:pt x="845" y="0"/>
                  </a:lnTo>
                  <a:lnTo>
                    <a:pt x="845" y="0"/>
                  </a:lnTo>
                  <a:lnTo>
                    <a:pt x="848" y="0"/>
                  </a:lnTo>
                  <a:lnTo>
                    <a:pt x="848" y="0"/>
                  </a:lnTo>
                  <a:lnTo>
                    <a:pt x="848" y="0"/>
                  </a:lnTo>
                  <a:lnTo>
                    <a:pt x="848" y="0"/>
                  </a:lnTo>
                  <a:lnTo>
                    <a:pt x="848" y="0"/>
                  </a:lnTo>
                  <a:lnTo>
                    <a:pt x="848" y="0"/>
                  </a:lnTo>
                  <a:lnTo>
                    <a:pt x="848" y="0"/>
                  </a:lnTo>
                  <a:lnTo>
                    <a:pt x="848" y="0"/>
                  </a:lnTo>
                  <a:lnTo>
                    <a:pt x="851" y="0"/>
                  </a:lnTo>
                  <a:lnTo>
                    <a:pt x="851" y="0"/>
                  </a:lnTo>
                  <a:lnTo>
                    <a:pt x="851" y="0"/>
                  </a:lnTo>
                  <a:lnTo>
                    <a:pt x="851" y="0"/>
                  </a:lnTo>
                  <a:lnTo>
                    <a:pt x="851" y="0"/>
                  </a:lnTo>
                  <a:lnTo>
                    <a:pt x="851" y="0"/>
                  </a:lnTo>
                  <a:lnTo>
                    <a:pt x="851" y="0"/>
                  </a:lnTo>
                  <a:lnTo>
                    <a:pt x="851" y="0"/>
                  </a:lnTo>
                  <a:lnTo>
                    <a:pt x="854" y="0"/>
                  </a:lnTo>
                  <a:lnTo>
                    <a:pt x="854" y="0"/>
                  </a:lnTo>
                  <a:lnTo>
                    <a:pt x="854" y="0"/>
                  </a:lnTo>
                  <a:lnTo>
                    <a:pt x="854" y="0"/>
                  </a:lnTo>
                  <a:lnTo>
                    <a:pt x="854" y="0"/>
                  </a:lnTo>
                  <a:lnTo>
                    <a:pt x="854" y="0"/>
                  </a:lnTo>
                  <a:lnTo>
                    <a:pt x="854" y="0"/>
                  </a:lnTo>
                  <a:lnTo>
                    <a:pt x="854" y="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60" y="0"/>
                  </a:lnTo>
                  <a:lnTo>
                    <a:pt x="860" y="0"/>
                  </a:lnTo>
                  <a:lnTo>
                    <a:pt x="860" y="0"/>
                  </a:lnTo>
                  <a:lnTo>
                    <a:pt x="860" y="0"/>
                  </a:lnTo>
                  <a:lnTo>
                    <a:pt x="860" y="0"/>
                  </a:lnTo>
                  <a:lnTo>
                    <a:pt x="860" y="0"/>
                  </a:lnTo>
                  <a:lnTo>
                    <a:pt x="860" y="0"/>
                  </a:lnTo>
                  <a:lnTo>
                    <a:pt x="860" y="0"/>
                  </a:lnTo>
                  <a:lnTo>
                    <a:pt x="862" y="0"/>
                  </a:lnTo>
                  <a:lnTo>
                    <a:pt x="862" y="0"/>
                  </a:lnTo>
                  <a:lnTo>
                    <a:pt x="862" y="0"/>
                  </a:lnTo>
                  <a:lnTo>
                    <a:pt x="862" y="0"/>
                  </a:lnTo>
                  <a:lnTo>
                    <a:pt x="862" y="0"/>
                  </a:lnTo>
                  <a:lnTo>
                    <a:pt x="862" y="0"/>
                  </a:lnTo>
                  <a:lnTo>
                    <a:pt x="862" y="0"/>
                  </a:lnTo>
                  <a:lnTo>
                    <a:pt x="862" y="0"/>
                  </a:lnTo>
                  <a:lnTo>
                    <a:pt x="865" y="0"/>
                  </a:lnTo>
                  <a:lnTo>
                    <a:pt x="865" y="0"/>
                  </a:lnTo>
                  <a:lnTo>
                    <a:pt x="865" y="0"/>
                  </a:lnTo>
                  <a:lnTo>
                    <a:pt x="865" y="0"/>
                  </a:lnTo>
                  <a:lnTo>
                    <a:pt x="865" y="0"/>
                  </a:lnTo>
                  <a:lnTo>
                    <a:pt x="865" y="0"/>
                  </a:lnTo>
                  <a:lnTo>
                    <a:pt x="865" y="0"/>
                  </a:lnTo>
                  <a:lnTo>
                    <a:pt x="865" y="0"/>
                  </a:lnTo>
                  <a:lnTo>
                    <a:pt x="868" y="0"/>
                  </a:lnTo>
                  <a:lnTo>
                    <a:pt x="868" y="0"/>
                  </a:lnTo>
                  <a:lnTo>
                    <a:pt x="868" y="0"/>
                  </a:lnTo>
                  <a:lnTo>
                    <a:pt x="868" y="0"/>
                  </a:lnTo>
                  <a:lnTo>
                    <a:pt x="868" y="0"/>
                  </a:lnTo>
                  <a:lnTo>
                    <a:pt x="868" y="0"/>
                  </a:lnTo>
                  <a:lnTo>
                    <a:pt x="868" y="0"/>
                  </a:lnTo>
                  <a:lnTo>
                    <a:pt x="868" y="0"/>
                  </a:lnTo>
                  <a:lnTo>
                    <a:pt x="871" y="0"/>
                  </a:lnTo>
                  <a:lnTo>
                    <a:pt x="871" y="0"/>
                  </a:lnTo>
                  <a:lnTo>
                    <a:pt x="871" y="0"/>
                  </a:lnTo>
                  <a:lnTo>
                    <a:pt x="871" y="0"/>
                  </a:lnTo>
                  <a:lnTo>
                    <a:pt x="871" y="0"/>
                  </a:lnTo>
                  <a:lnTo>
                    <a:pt x="871" y="0"/>
                  </a:lnTo>
                  <a:lnTo>
                    <a:pt x="871" y="0"/>
                  </a:lnTo>
                  <a:lnTo>
                    <a:pt x="874" y="0"/>
                  </a:lnTo>
                  <a:lnTo>
                    <a:pt x="874" y="0"/>
                  </a:lnTo>
                  <a:lnTo>
                    <a:pt x="874" y="0"/>
                  </a:lnTo>
                  <a:lnTo>
                    <a:pt x="874" y="0"/>
                  </a:lnTo>
                  <a:lnTo>
                    <a:pt x="874" y="0"/>
                  </a:lnTo>
                  <a:lnTo>
                    <a:pt x="874" y="0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879" y="0"/>
                  </a:lnTo>
                  <a:lnTo>
                    <a:pt x="879" y="0"/>
                  </a:lnTo>
                  <a:lnTo>
                    <a:pt x="879" y="0"/>
                  </a:lnTo>
                  <a:lnTo>
                    <a:pt x="879" y="0"/>
                  </a:lnTo>
                  <a:lnTo>
                    <a:pt x="879" y="0"/>
                  </a:lnTo>
                  <a:lnTo>
                    <a:pt x="882" y="0"/>
                  </a:lnTo>
                  <a:lnTo>
                    <a:pt x="882" y="0"/>
                  </a:lnTo>
                  <a:lnTo>
                    <a:pt x="882" y="0"/>
                  </a:lnTo>
                  <a:lnTo>
                    <a:pt x="882" y="0"/>
                  </a:lnTo>
                  <a:lnTo>
                    <a:pt x="882" y="0"/>
                  </a:lnTo>
                  <a:lnTo>
                    <a:pt x="885" y="0"/>
                  </a:lnTo>
                  <a:lnTo>
                    <a:pt x="885" y="0"/>
                  </a:lnTo>
                  <a:lnTo>
                    <a:pt x="885" y="0"/>
                  </a:lnTo>
                  <a:lnTo>
                    <a:pt x="885" y="0"/>
                  </a:lnTo>
                  <a:lnTo>
                    <a:pt x="888" y="0"/>
                  </a:lnTo>
                  <a:lnTo>
                    <a:pt x="888" y="0"/>
                  </a:lnTo>
                  <a:lnTo>
                    <a:pt x="888" y="0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1" y="4"/>
                  </a:lnTo>
                  <a:lnTo>
                    <a:pt x="891" y="4"/>
                  </a:lnTo>
                  <a:lnTo>
                    <a:pt x="891" y="4"/>
                  </a:lnTo>
                  <a:lnTo>
                    <a:pt x="891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899" y="4"/>
                  </a:lnTo>
                  <a:lnTo>
                    <a:pt x="899" y="4"/>
                  </a:lnTo>
                  <a:lnTo>
                    <a:pt x="899" y="4"/>
                  </a:lnTo>
                  <a:lnTo>
                    <a:pt x="899" y="4"/>
                  </a:lnTo>
                  <a:lnTo>
                    <a:pt x="902" y="4"/>
                  </a:lnTo>
                  <a:lnTo>
                    <a:pt x="902" y="4"/>
                  </a:lnTo>
                  <a:lnTo>
                    <a:pt x="902" y="4"/>
                  </a:lnTo>
                  <a:lnTo>
                    <a:pt x="905" y="4"/>
                  </a:lnTo>
                  <a:lnTo>
                    <a:pt x="905" y="4"/>
                  </a:lnTo>
                  <a:lnTo>
                    <a:pt x="905" y="4"/>
                  </a:lnTo>
                  <a:lnTo>
                    <a:pt x="905" y="4"/>
                  </a:lnTo>
                  <a:lnTo>
                    <a:pt x="908" y="4"/>
                  </a:lnTo>
                  <a:lnTo>
                    <a:pt x="908" y="4"/>
                  </a:lnTo>
                  <a:lnTo>
                    <a:pt x="908" y="4"/>
                  </a:lnTo>
                  <a:lnTo>
                    <a:pt x="911" y="4"/>
                  </a:lnTo>
                  <a:lnTo>
                    <a:pt x="911" y="4"/>
                  </a:lnTo>
                  <a:lnTo>
                    <a:pt x="911" y="4"/>
                  </a:lnTo>
                  <a:lnTo>
                    <a:pt x="911" y="4"/>
                  </a:lnTo>
                  <a:lnTo>
                    <a:pt x="913" y="4"/>
                  </a:lnTo>
                  <a:lnTo>
                    <a:pt x="913" y="4"/>
                  </a:lnTo>
                  <a:lnTo>
                    <a:pt x="913" y="4"/>
                  </a:lnTo>
                  <a:lnTo>
                    <a:pt x="916" y="4"/>
                  </a:lnTo>
                  <a:lnTo>
                    <a:pt x="916" y="4"/>
                  </a:lnTo>
                  <a:lnTo>
                    <a:pt x="916" y="4"/>
                  </a:lnTo>
                  <a:lnTo>
                    <a:pt x="919" y="4"/>
                  </a:lnTo>
                  <a:lnTo>
                    <a:pt x="919" y="4"/>
                  </a:lnTo>
                  <a:lnTo>
                    <a:pt x="919" y="4"/>
                  </a:lnTo>
                  <a:lnTo>
                    <a:pt x="922" y="4"/>
                  </a:lnTo>
                  <a:lnTo>
                    <a:pt x="922" y="4"/>
                  </a:lnTo>
                  <a:lnTo>
                    <a:pt x="922" y="4"/>
                  </a:lnTo>
                  <a:lnTo>
                    <a:pt x="925" y="4"/>
                  </a:lnTo>
                  <a:lnTo>
                    <a:pt x="925" y="4"/>
                  </a:lnTo>
                  <a:lnTo>
                    <a:pt x="925" y="4"/>
                  </a:lnTo>
                  <a:lnTo>
                    <a:pt x="928" y="4"/>
                  </a:lnTo>
                  <a:lnTo>
                    <a:pt x="928" y="4"/>
                  </a:lnTo>
                  <a:lnTo>
                    <a:pt x="928" y="4"/>
                  </a:lnTo>
                  <a:lnTo>
                    <a:pt x="930" y="4"/>
                  </a:lnTo>
                  <a:lnTo>
                    <a:pt x="930" y="4"/>
                  </a:lnTo>
                  <a:lnTo>
                    <a:pt x="930" y="4"/>
                  </a:lnTo>
                  <a:lnTo>
                    <a:pt x="933" y="4"/>
                  </a:lnTo>
                  <a:lnTo>
                    <a:pt x="933" y="4"/>
                  </a:lnTo>
                  <a:lnTo>
                    <a:pt x="933" y="4"/>
                  </a:lnTo>
                  <a:lnTo>
                    <a:pt x="936" y="4"/>
                  </a:lnTo>
                  <a:lnTo>
                    <a:pt x="936" y="4"/>
                  </a:lnTo>
                  <a:lnTo>
                    <a:pt x="936" y="4"/>
                  </a:lnTo>
                  <a:lnTo>
                    <a:pt x="939" y="4"/>
                  </a:lnTo>
                  <a:lnTo>
                    <a:pt x="939" y="4"/>
                  </a:lnTo>
                  <a:lnTo>
                    <a:pt x="939" y="4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5" y="4"/>
                  </a:lnTo>
                  <a:lnTo>
                    <a:pt x="945" y="4"/>
                  </a:lnTo>
                  <a:lnTo>
                    <a:pt x="945" y="4"/>
                  </a:lnTo>
                  <a:lnTo>
                    <a:pt x="947" y="4"/>
                  </a:lnTo>
                  <a:lnTo>
                    <a:pt x="947" y="4"/>
                  </a:lnTo>
                  <a:lnTo>
                    <a:pt x="947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3" y="4"/>
                  </a:lnTo>
                  <a:lnTo>
                    <a:pt x="953" y="4"/>
                  </a:lnTo>
                  <a:lnTo>
                    <a:pt x="956" y="4"/>
                  </a:lnTo>
                  <a:lnTo>
                    <a:pt x="956" y="4"/>
                  </a:lnTo>
                  <a:lnTo>
                    <a:pt x="956" y="8"/>
                  </a:lnTo>
                  <a:lnTo>
                    <a:pt x="959" y="8"/>
                  </a:lnTo>
                  <a:lnTo>
                    <a:pt x="959" y="8"/>
                  </a:lnTo>
                  <a:lnTo>
                    <a:pt x="962" y="8"/>
                  </a:lnTo>
                  <a:lnTo>
                    <a:pt x="962" y="8"/>
                  </a:lnTo>
                  <a:lnTo>
                    <a:pt x="962" y="8"/>
                  </a:lnTo>
                  <a:lnTo>
                    <a:pt x="965" y="8"/>
                  </a:lnTo>
                  <a:lnTo>
                    <a:pt x="965" y="8"/>
                  </a:lnTo>
                  <a:lnTo>
                    <a:pt x="967" y="8"/>
                  </a:lnTo>
                  <a:lnTo>
                    <a:pt x="967" y="8"/>
                  </a:lnTo>
                  <a:lnTo>
                    <a:pt x="967" y="8"/>
                  </a:lnTo>
                  <a:lnTo>
                    <a:pt x="970" y="8"/>
                  </a:lnTo>
                  <a:lnTo>
                    <a:pt x="970" y="8"/>
                  </a:lnTo>
                  <a:lnTo>
                    <a:pt x="973" y="8"/>
                  </a:lnTo>
                  <a:lnTo>
                    <a:pt x="973" y="8"/>
                  </a:lnTo>
                  <a:lnTo>
                    <a:pt x="973" y="8"/>
                  </a:lnTo>
                  <a:lnTo>
                    <a:pt x="976" y="8"/>
                  </a:lnTo>
                  <a:lnTo>
                    <a:pt x="976" y="8"/>
                  </a:lnTo>
                  <a:lnTo>
                    <a:pt x="979" y="8"/>
                  </a:lnTo>
                  <a:lnTo>
                    <a:pt x="979" y="8"/>
                  </a:lnTo>
                  <a:lnTo>
                    <a:pt x="979" y="8"/>
                  </a:lnTo>
                  <a:lnTo>
                    <a:pt x="982" y="8"/>
                  </a:lnTo>
                  <a:lnTo>
                    <a:pt x="982" y="8"/>
                  </a:lnTo>
                  <a:lnTo>
                    <a:pt x="984" y="8"/>
                  </a:lnTo>
                  <a:lnTo>
                    <a:pt x="984" y="8"/>
                  </a:lnTo>
                  <a:lnTo>
                    <a:pt x="984" y="8"/>
                  </a:lnTo>
                  <a:lnTo>
                    <a:pt x="987" y="8"/>
                  </a:lnTo>
                  <a:lnTo>
                    <a:pt x="987" y="8"/>
                  </a:lnTo>
                  <a:lnTo>
                    <a:pt x="990" y="8"/>
                  </a:lnTo>
                  <a:lnTo>
                    <a:pt x="990" y="8"/>
                  </a:lnTo>
                  <a:lnTo>
                    <a:pt x="993" y="8"/>
                  </a:lnTo>
                  <a:lnTo>
                    <a:pt x="993" y="8"/>
                  </a:lnTo>
                  <a:lnTo>
                    <a:pt x="993" y="8"/>
                  </a:lnTo>
                  <a:lnTo>
                    <a:pt x="996" y="8"/>
                  </a:lnTo>
                  <a:lnTo>
                    <a:pt x="996" y="8"/>
                  </a:lnTo>
                  <a:lnTo>
                    <a:pt x="999" y="8"/>
                  </a:lnTo>
                  <a:lnTo>
                    <a:pt x="999" y="8"/>
                  </a:lnTo>
                  <a:lnTo>
                    <a:pt x="1001" y="8"/>
                  </a:lnTo>
                  <a:lnTo>
                    <a:pt x="1001" y="8"/>
                  </a:lnTo>
                  <a:lnTo>
                    <a:pt x="1001" y="8"/>
                  </a:lnTo>
                  <a:lnTo>
                    <a:pt x="1004" y="8"/>
                  </a:lnTo>
                  <a:lnTo>
                    <a:pt x="1004" y="8"/>
                  </a:lnTo>
                  <a:lnTo>
                    <a:pt x="1007" y="8"/>
                  </a:lnTo>
                  <a:lnTo>
                    <a:pt x="1007" y="8"/>
                  </a:lnTo>
                  <a:lnTo>
                    <a:pt x="1010" y="8"/>
                  </a:lnTo>
                  <a:lnTo>
                    <a:pt x="1010" y="8"/>
                  </a:lnTo>
                  <a:lnTo>
                    <a:pt x="1010" y="8"/>
                  </a:lnTo>
                  <a:lnTo>
                    <a:pt x="1013" y="8"/>
                  </a:lnTo>
                  <a:lnTo>
                    <a:pt x="1013" y="8"/>
                  </a:lnTo>
                  <a:lnTo>
                    <a:pt x="1016" y="8"/>
                  </a:lnTo>
                  <a:lnTo>
                    <a:pt x="1016" y="8"/>
                  </a:lnTo>
                  <a:lnTo>
                    <a:pt x="1018" y="8"/>
                  </a:lnTo>
                  <a:lnTo>
                    <a:pt x="1018" y="8"/>
                  </a:lnTo>
                  <a:lnTo>
                    <a:pt x="1021" y="8"/>
                  </a:lnTo>
                  <a:lnTo>
                    <a:pt x="1021" y="8"/>
                  </a:lnTo>
                  <a:lnTo>
                    <a:pt x="1021" y="8"/>
                  </a:lnTo>
                  <a:lnTo>
                    <a:pt x="1024" y="8"/>
                  </a:lnTo>
                  <a:lnTo>
                    <a:pt x="1024" y="8"/>
                  </a:lnTo>
                  <a:lnTo>
                    <a:pt x="1027" y="8"/>
                  </a:lnTo>
                  <a:lnTo>
                    <a:pt x="1027" y="8"/>
                  </a:lnTo>
                  <a:lnTo>
                    <a:pt x="1030" y="8"/>
                  </a:lnTo>
                  <a:lnTo>
                    <a:pt x="1030" y="8"/>
                  </a:lnTo>
                  <a:lnTo>
                    <a:pt x="1033" y="8"/>
                  </a:lnTo>
                  <a:lnTo>
                    <a:pt x="1033" y="8"/>
                  </a:lnTo>
                  <a:lnTo>
                    <a:pt x="1035" y="8"/>
                  </a:lnTo>
                  <a:lnTo>
                    <a:pt x="1035" y="8"/>
                  </a:lnTo>
                  <a:lnTo>
                    <a:pt x="1035" y="8"/>
                  </a:lnTo>
                  <a:lnTo>
                    <a:pt x="1038" y="8"/>
                  </a:lnTo>
                  <a:lnTo>
                    <a:pt x="1038" y="8"/>
                  </a:lnTo>
                  <a:lnTo>
                    <a:pt x="1041" y="8"/>
                  </a:lnTo>
                  <a:lnTo>
                    <a:pt x="1041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47" y="8"/>
                  </a:lnTo>
                  <a:lnTo>
                    <a:pt x="1047" y="8"/>
                  </a:lnTo>
                  <a:lnTo>
                    <a:pt x="1050" y="8"/>
                  </a:lnTo>
                  <a:lnTo>
                    <a:pt x="1050" y="11"/>
                  </a:lnTo>
                  <a:lnTo>
                    <a:pt x="1052" y="11"/>
                  </a:lnTo>
                  <a:lnTo>
                    <a:pt x="1052" y="11"/>
                  </a:lnTo>
                  <a:lnTo>
                    <a:pt x="1052" y="11"/>
                  </a:lnTo>
                  <a:lnTo>
                    <a:pt x="1055" y="11"/>
                  </a:lnTo>
                  <a:lnTo>
                    <a:pt x="1055" y="11"/>
                  </a:lnTo>
                  <a:lnTo>
                    <a:pt x="1058" y="11"/>
                  </a:lnTo>
                  <a:lnTo>
                    <a:pt x="1058" y="11"/>
                  </a:lnTo>
                  <a:lnTo>
                    <a:pt x="1061" y="11"/>
                  </a:lnTo>
                  <a:lnTo>
                    <a:pt x="1061" y="11"/>
                  </a:lnTo>
                  <a:lnTo>
                    <a:pt x="1064" y="11"/>
                  </a:lnTo>
                  <a:lnTo>
                    <a:pt x="1064" y="11"/>
                  </a:lnTo>
                  <a:lnTo>
                    <a:pt x="1067" y="11"/>
                  </a:lnTo>
                  <a:lnTo>
                    <a:pt x="1067" y="11"/>
                  </a:lnTo>
                  <a:lnTo>
                    <a:pt x="1069" y="11"/>
                  </a:lnTo>
                  <a:lnTo>
                    <a:pt x="1069" y="11"/>
                  </a:lnTo>
                  <a:lnTo>
                    <a:pt x="1069" y="11"/>
                  </a:lnTo>
                  <a:lnTo>
                    <a:pt x="1072" y="11"/>
                  </a:lnTo>
                  <a:lnTo>
                    <a:pt x="1072" y="11"/>
                  </a:lnTo>
                  <a:lnTo>
                    <a:pt x="1075" y="11"/>
                  </a:lnTo>
                  <a:lnTo>
                    <a:pt x="1075" y="11"/>
                  </a:lnTo>
                  <a:lnTo>
                    <a:pt x="1078" y="11"/>
                  </a:lnTo>
                  <a:lnTo>
                    <a:pt x="1078" y="11"/>
                  </a:lnTo>
                  <a:lnTo>
                    <a:pt x="1081" y="11"/>
                  </a:lnTo>
                  <a:lnTo>
                    <a:pt x="1081" y="11"/>
                  </a:lnTo>
                  <a:lnTo>
                    <a:pt x="1084" y="11"/>
                  </a:lnTo>
                  <a:lnTo>
                    <a:pt x="1084" y="11"/>
                  </a:lnTo>
                  <a:lnTo>
                    <a:pt x="1087" y="11"/>
                  </a:lnTo>
                  <a:lnTo>
                    <a:pt x="1087" y="11"/>
                  </a:lnTo>
                  <a:lnTo>
                    <a:pt x="1089" y="11"/>
                  </a:lnTo>
                  <a:lnTo>
                    <a:pt x="1089" y="11"/>
                  </a:lnTo>
                  <a:lnTo>
                    <a:pt x="1092" y="11"/>
                  </a:lnTo>
                  <a:lnTo>
                    <a:pt x="1092" y="11"/>
                  </a:lnTo>
                  <a:lnTo>
                    <a:pt x="1092" y="11"/>
                  </a:lnTo>
                  <a:lnTo>
                    <a:pt x="1095" y="11"/>
                  </a:lnTo>
                  <a:lnTo>
                    <a:pt x="1095" y="11"/>
                  </a:lnTo>
                  <a:lnTo>
                    <a:pt x="1098" y="11"/>
                  </a:lnTo>
                  <a:lnTo>
                    <a:pt x="1098" y="11"/>
                  </a:lnTo>
                  <a:lnTo>
                    <a:pt x="1101" y="11"/>
                  </a:lnTo>
                  <a:lnTo>
                    <a:pt x="1101" y="11"/>
                  </a:lnTo>
                  <a:lnTo>
                    <a:pt x="1104" y="11"/>
                  </a:lnTo>
                  <a:lnTo>
                    <a:pt x="1104" y="11"/>
                  </a:lnTo>
                  <a:lnTo>
                    <a:pt x="1106" y="11"/>
                  </a:lnTo>
                  <a:lnTo>
                    <a:pt x="1106" y="11"/>
                  </a:lnTo>
                  <a:lnTo>
                    <a:pt x="1109" y="11"/>
                  </a:lnTo>
                  <a:lnTo>
                    <a:pt x="1109" y="11"/>
                  </a:lnTo>
                  <a:lnTo>
                    <a:pt x="1112" y="11"/>
                  </a:lnTo>
                  <a:lnTo>
                    <a:pt x="1112" y="11"/>
                  </a:lnTo>
                  <a:lnTo>
                    <a:pt x="1115" y="11"/>
                  </a:lnTo>
                  <a:lnTo>
                    <a:pt x="1115" y="11"/>
                  </a:lnTo>
                  <a:lnTo>
                    <a:pt x="1118" y="11"/>
                  </a:lnTo>
                  <a:lnTo>
                    <a:pt x="1118" y="11"/>
                  </a:lnTo>
                  <a:lnTo>
                    <a:pt x="1118" y="11"/>
                  </a:lnTo>
                  <a:lnTo>
                    <a:pt x="1121" y="11"/>
                  </a:lnTo>
                  <a:lnTo>
                    <a:pt x="1121" y="11"/>
                  </a:lnTo>
                  <a:lnTo>
                    <a:pt x="1123" y="11"/>
                  </a:lnTo>
                  <a:lnTo>
                    <a:pt x="1123" y="11"/>
                  </a:lnTo>
                  <a:lnTo>
                    <a:pt x="1126" y="11"/>
                  </a:lnTo>
                  <a:lnTo>
                    <a:pt x="1126" y="11"/>
                  </a:lnTo>
                  <a:lnTo>
                    <a:pt x="1129" y="11"/>
                  </a:lnTo>
                  <a:lnTo>
                    <a:pt x="1129" y="11"/>
                  </a:lnTo>
                  <a:lnTo>
                    <a:pt x="1132" y="11"/>
                  </a:lnTo>
                  <a:lnTo>
                    <a:pt x="1132" y="11"/>
                  </a:lnTo>
                  <a:lnTo>
                    <a:pt x="1135" y="11"/>
                  </a:lnTo>
                  <a:lnTo>
                    <a:pt x="1135" y="11"/>
                  </a:lnTo>
                  <a:lnTo>
                    <a:pt x="1138" y="11"/>
                  </a:lnTo>
                  <a:lnTo>
                    <a:pt x="1138" y="11"/>
                  </a:lnTo>
                  <a:lnTo>
                    <a:pt x="1140" y="11"/>
                  </a:lnTo>
                  <a:lnTo>
                    <a:pt x="1140" y="11"/>
                  </a:lnTo>
                  <a:lnTo>
                    <a:pt x="1140" y="11"/>
                  </a:lnTo>
                  <a:lnTo>
                    <a:pt x="1143" y="11"/>
                  </a:lnTo>
                  <a:lnTo>
                    <a:pt x="1143" y="11"/>
                  </a:lnTo>
                  <a:lnTo>
                    <a:pt x="1146" y="11"/>
                  </a:lnTo>
                  <a:lnTo>
                    <a:pt x="1146" y="11"/>
                  </a:lnTo>
                  <a:lnTo>
                    <a:pt x="1149" y="11"/>
                  </a:lnTo>
                  <a:lnTo>
                    <a:pt x="1149" y="11"/>
                  </a:lnTo>
                  <a:lnTo>
                    <a:pt x="1152" y="15"/>
                  </a:lnTo>
                  <a:lnTo>
                    <a:pt x="1152" y="15"/>
                  </a:lnTo>
                  <a:lnTo>
                    <a:pt x="1155" y="15"/>
                  </a:lnTo>
                  <a:lnTo>
                    <a:pt x="1155" y="15"/>
                  </a:lnTo>
                  <a:lnTo>
                    <a:pt x="1157" y="15"/>
                  </a:lnTo>
                  <a:lnTo>
                    <a:pt x="1157" y="15"/>
                  </a:lnTo>
                  <a:lnTo>
                    <a:pt x="1160" y="15"/>
                  </a:lnTo>
                  <a:lnTo>
                    <a:pt x="1160" y="15"/>
                  </a:lnTo>
                  <a:lnTo>
                    <a:pt x="1160" y="15"/>
                  </a:lnTo>
                  <a:lnTo>
                    <a:pt x="1163" y="15"/>
                  </a:lnTo>
                  <a:lnTo>
                    <a:pt x="1163" y="15"/>
                  </a:lnTo>
                  <a:lnTo>
                    <a:pt x="1166" y="15"/>
                  </a:lnTo>
                  <a:lnTo>
                    <a:pt x="1166" y="15"/>
                  </a:lnTo>
                  <a:lnTo>
                    <a:pt x="1169" y="15"/>
                  </a:lnTo>
                  <a:lnTo>
                    <a:pt x="1169" y="15"/>
                  </a:lnTo>
                  <a:lnTo>
                    <a:pt x="1172" y="15"/>
                  </a:lnTo>
                  <a:lnTo>
                    <a:pt x="1172" y="15"/>
                  </a:lnTo>
                  <a:lnTo>
                    <a:pt x="1174" y="15"/>
                  </a:lnTo>
                  <a:lnTo>
                    <a:pt x="1174" y="15"/>
                  </a:lnTo>
                  <a:lnTo>
                    <a:pt x="1177" y="15"/>
                  </a:lnTo>
                  <a:lnTo>
                    <a:pt x="1177" y="15"/>
                  </a:lnTo>
                  <a:lnTo>
                    <a:pt x="1177" y="15"/>
                  </a:lnTo>
                  <a:lnTo>
                    <a:pt x="1180" y="15"/>
                  </a:lnTo>
                  <a:lnTo>
                    <a:pt x="1180" y="15"/>
                  </a:lnTo>
                  <a:lnTo>
                    <a:pt x="1183" y="15"/>
                  </a:lnTo>
                  <a:lnTo>
                    <a:pt x="1183" y="15"/>
                  </a:lnTo>
                  <a:lnTo>
                    <a:pt x="1186" y="15"/>
                  </a:lnTo>
                  <a:lnTo>
                    <a:pt x="1186" y="15"/>
                  </a:lnTo>
                  <a:lnTo>
                    <a:pt x="1189" y="15"/>
                  </a:lnTo>
                  <a:lnTo>
                    <a:pt x="1189" y="15"/>
                  </a:lnTo>
                  <a:lnTo>
                    <a:pt x="1191" y="15"/>
                  </a:lnTo>
                  <a:lnTo>
                    <a:pt x="1191" y="15"/>
                  </a:lnTo>
                  <a:lnTo>
                    <a:pt x="1191" y="15"/>
                  </a:lnTo>
                  <a:lnTo>
                    <a:pt x="1194" y="15"/>
                  </a:lnTo>
                  <a:lnTo>
                    <a:pt x="1194" y="15"/>
                  </a:lnTo>
                  <a:lnTo>
                    <a:pt x="1197" y="15"/>
                  </a:lnTo>
                  <a:lnTo>
                    <a:pt x="1197" y="15"/>
                  </a:lnTo>
                  <a:lnTo>
                    <a:pt x="1200" y="15"/>
                  </a:lnTo>
                  <a:lnTo>
                    <a:pt x="1200" y="15"/>
                  </a:lnTo>
                  <a:lnTo>
                    <a:pt x="1203" y="15"/>
                  </a:lnTo>
                  <a:lnTo>
                    <a:pt x="1203" y="15"/>
                  </a:lnTo>
                  <a:lnTo>
                    <a:pt x="1206" y="15"/>
                  </a:lnTo>
                  <a:lnTo>
                    <a:pt x="1206" y="15"/>
                  </a:lnTo>
                  <a:lnTo>
                    <a:pt x="1206" y="15"/>
                  </a:lnTo>
                  <a:lnTo>
                    <a:pt x="1209" y="15"/>
                  </a:lnTo>
                  <a:lnTo>
                    <a:pt x="1209" y="15"/>
                  </a:lnTo>
                  <a:lnTo>
                    <a:pt x="1211" y="15"/>
                  </a:lnTo>
                  <a:lnTo>
                    <a:pt x="1211" y="15"/>
                  </a:lnTo>
                  <a:lnTo>
                    <a:pt x="1214" y="15"/>
                  </a:lnTo>
                  <a:lnTo>
                    <a:pt x="1214" y="15"/>
                  </a:lnTo>
                  <a:lnTo>
                    <a:pt x="1217" y="15"/>
                  </a:lnTo>
                  <a:lnTo>
                    <a:pt x="1217" y="15"/>
                  </a:lnTo>
                  <a:lnTo>
                    <a:pt x="1217" y="15"/>
                  </a:lnTo>
                  <a:lnTo>
                    <a:pt x="1220" y="15"/>
                  </a:lnTo>
                  <a:lnTo>
                    <a:pt x="1220" y="15"/>
                  </a:lnTo>
                  <a:lnTo>
                    <a:pt x="1223" y="15"/>
                  </a:lnTo>
                  <a:lnTo>
                    <a:pt x="1223" y="15"/>
                  </a:lnTo>
                  <a:lnTo>
                    <a:pt x="1226" y="15"/>
                  </a:lnTo>
                  <a:lnTo>
                    <a:pt x="1226" y="15"/>
                  </a:lnTo>
                  <a:lnTo>
                    <a:pt x="1228" y="15"/>
                  </a:lnTo>
                  <a:lnTo>
                    <a:pt x="1228" y="15"/>
                  </a:lnTo>
                  <a:lnTo>
                    <a:pt x="1228" y="15"/>
                  </a:lnTo>
                  <a:lnTo>
                    <a:pt x="1231" y="15"/>
                  </a:lnTo>
                  <a:lnTo>
                    <a:pt x="1231" y="15"/>
                  </a:lnTo>
                  <a:lnTo>
                    <a:pt x="1234" y="15"/>
                  </a:lnTo>
                  <a:lnTo>
                    <a:pt x="1234" y="15"/>
                  </a:lnTo>
                  <a:lnTo>
                    <a:pt x="1237" y="15"/>
                  </a:lnTo>
                  <a:lnTo>
                    <a:pt x="1237" y="15"/>
                  </a:lnTo>
                  <a:lnTo>
                    <a:pt x="1237" y="15"/>
                  </a:lnTo>
                  <a:lnTo>
                    <a:pt x="1240" y="15"/>
                  </a:lnTo>
                  <a:lnTo>
                    <a:pt x="1240" y="15"/>
                  </a:lnTo>
                  <a:lnTo>
                    <a:pt x="1243" y="15"/>
                  </a:lnTo>
                  <a:lnTo>
                    <a:pt x="1243" y="15"/>
                  </a:lnTo>
                  <a:lnTo>
                    <a:pt x="1245" y="15"/>
                  </a:lnTo>
                  <a:lnTo>
                    <a:pt x="1245" y="15"/>
                  </a:lnTo>
                  <a:lnTo>
                    <a:pt x="1245" y="15"/>
                  </a:lnTo>
                  <a:lnTo>
                    <a:pt x="1248" y="19"/>
                  </a:lnTo>
                  <a:lnTo>
                    <a:pt x="1248" y="19"/>
                  </a:lnTo>
                  <a:lnTo>
                    <a:pt x="1251" y="19"/>
                  </a:lnTo>
                  <a:lnTo>
                    <a:pt x="1251" y="19"/>
                  </a:lnTo>
                  <a:lnTo>
                    <a:pt x="1254" y="19"/>
                  </a:lnTo>
                  <a:lnTo>
                    <a:pt x="1254" y="19"/>
                  </a:lnTo>
                  <a:lnTo>
                    <a:pt x="1254" y="19"/>
                  </a:lnTo>
                  <a:lnTo>
                    <a:pt x="1257" y="19"/>
                  </a:lnTo>
                  <a:lnTo>
                    <a:pt x="1257" y="19"/>
                  </a:lnTo>
                  <a:lnTo>
                    <a:pt x="1260" y="19"/>
                  </a:lnTo>
                  <a:lnTo>
                    <a:pt x="1260" y="19"/>
                  </a:lnTo>
                  <a:lnTo>
                    <a:pt x="1260" y="19"/>
                  </a:lnTo>
                  <a:lnTo>
                    <a:pt x="1262" y="19"/>
                  </a:lnTo>
                  <a:lnTo>
                    <a:pt x="1262" y="19"/>
                  </a:lnTo>
                  <a:lnTo>
                    <a:pt x="1265" y="19"/>
                  </a:lnTo>
                  <a:lnTo>
                    <a:pt x="1265" y="19"/>
                  </a:lnTo>
                  <a:lnTo>
                    <a:pt x="1268" y="19"/>
                  </a:lnTo>
                  <a:lnTo>
                    <a:pt x="1268" y="19"/>
                  </a:lnTo>
                  <a:lnTo>
                    <a:pt x="1268" y="19"/>
                  </a:lnTo>
                  <a:lnTo>
                    <a:pt x="1271" y="19"/>
                  </a:lnTo>
                  <a:lnTo>
                    <a:pt x="1271" y="19"/>
                  </a:lnTo>
                  <a:lnTo>
                    <a:pt x="1274" y="19"/>
                  </a:lnTo>
                  <a:lnTo>
                    <a:pt x="1274" y="19"/>
                  </a:lnTo>
                  <a:lnTo>
                    <a:pt x="1274" y="19"/>
                  </a:lnTo>
                  <a:lnTo>
                    <a:pt x="1277" y="19"/>
                  </a:lnTo>
                  <a:lnTo>
                    <a:pt x="1277" y="19"/>
                  </a:lnTo>
                  <a:lnTo>
                    <a:pt x="1279" y="19"/>
                  </a:lnTo>
                  <a:lnTo>
                    <a:pt x="1279" y="19"/>
                  </a:lnTo>
                  <a:lnTo>
                    <a:pt x="1279" y="19"/>
                  </a:lnTo>
                  <a:lnTo>
                    <a:pt x="1282" y="19"/>
                  </a:lnTo>
                  <a:lnTo>
                    <a:pt x="1282" y="19"/>
                  </a:lnTo>
                  <a:lnTo>
                    <a:pt x="1285" y="19"/>
                  </a:lnTo>
                  <a:lnTo>
                    <a:pt x="1285" y="19"/>
                  </a:lnTo>
                  <a:lnTo>
                    <a:pt x="1285" y="19"/>
                  </a:lnTo>
                  <a:lnTo>
                    <a:pt x="1288" y="19"/>
                  </a:lnTo>
                  <a:lnTo>
                    <a:pt x="1288" y="19"/>
                  </a:lnTo>
                  <a:lnTo>
                    <a:pt x="1291" y="19"/>
                  </a:lnTo>
                  <a:lnTo>
                    <a:pt x="1291" y="19"/>
                  </a:lnTo>
                  <a:lnTo>
                    <a:pt x="1291" y="19"/>
                  </a:lnTo>
                  <a:lnTo>
                    <a:pt x="1294" y="19"/>
                  </a:lnTo>
                  <a:lnTo>
                    <a:pt x="1294" y="19"/>
                  </a:lnTo>
                  <a:lnTo>
                    <a:pt x="1296" y="19"/>
                  </a:lnTo>
                  <a:lnTo>
                    <a:pt x="1296" y="19"/>
                  </a:lnTo>
                  <a:lnTo>
                    <a:pt x="1296" y="19"/>
                  </a:lnTo>
                  <a:lnTo>
                    <a:pt x="1299" y="19"/>
                  </a:lnTo>
                  <a:lnTo>
                    <a:pt x="1299" y="19"/>
                  </a:lnTo>
                  <a:lnTo>
                    <a:pt x="1302" y="19"/>
                  </a:lnTo>
                  <a:lnTo>
                    <a:pt x="1302" y="19"/>
                  </a:lnTo>
                  <a:lnTo>
                    <a:pt x="1302" y="19"/>
                  </a:lnTo>
                  <a:lnTo>
                    <a:pt x="1305" y="19"/>
                  </a:lnTo>
                  <a:lnTo>
                    <a:pt x="1305" y="19"/>
                  </a:lnTo>
                  <a:lnTo>
                    <a:pt x="1305" y="19"/>
                  </a:lnTo>
                  <a:lnTo>
                    <a:pt x="1308" y="19"/>
                  </a:lnTo>
                  <a:lnTo>
                    <a:pt x="1308" y="19"/>
                  </a:lnTo>
                  <a:lnTo>
                    <a:pt x="1311" y="19"/>
                  </a:lnTo>
                  <a:lnTo>
                    <a:pt x="1311" y="19"/>
                  </a:lnTo>
                  <a:lnTo>
                    <a:pt x="1311" y="19"/>
                  </a:lnTo>
                  <a:lnTo>
                    <a:pt x="1313" y="19"/>
                  </a:lnTo>
                  <a:lnTo>
                    <a:pt x="1313" y="19"/>
                  </a:lnTo>
                  <a:lnTo>
                    <a:pt x="1313" y="19"/>
                  </a:lnTo>
                  <a:lnTo>
                    <a:pt x="1316" y="19"/>
                  </a:lnTo>
                  <a:lnTo>
                    <a:pt x="1316" y="19"/>
                  </a:lnTo>
                  <a:lnTo>
                    <a:pt x="1319" y="19"/>
                  </a:lnTo>
                  <a:lnTo>
                    <a:pt x="1319" y="19"/>
                  </a:lnTo>
                  <a:lnTo>
                    <a:pt x="1319" y="19"/>
                  </a:lnTo>
                  <a:lnTo>
                    <a:pt x="1322" y="19"/>
                  </a:lnTo>
                  <a:lnTo>
                    <a:pt x="1322" y="19"/>
                  </a:lnTo>
                  <a:lnTo>
                    <a:pt x="1322" y="19"/>
                  </a:lnTo>
                  <a:lnTo>
                    <a:pt x="1325" y="19"/>
                  </a:lnTo>
                  <a:lnTo>
                    <a:pt x="1325" y="19"/>
                  </a:lnTo>
                  <a:lnTo>
                    <a:pt x="1328" y="19"/>
                  </a:lnTo>
                  <a:lnTo>
                    <a:pt x="1328" y="19"/>
                  </a:lnTo>
                  <a:lnTo>
                    <a:pt x="1328" y="19"/>
                  </a:lnTo>
                  <a:lnTo>
                    <a:pt x="1331" y="19"/>
                  </a:lnTo>
                  <a:lnTo>
                    <a:pt x="1331" y="19"/>
                  </a:lnTo>
                  <a:lnTo>
                    <a:pt x="1331" y="19"/>
                  </a:lnTo>
                  <a:lnTo>
                    <a:pt x="1333" y="23"/>
                  </a:lnTo>
                  <a:lnTo>
                    <a:pt x="1333" y="23"/>
                  </a:lnTo>
                  <a:lnTo>
                    <a:pt x="1333" y="23"/>
                  </a:lnTo>
                  <a:lnTo>
                    <a:pt x="1336" y="23"/>
                  </a:lnTo>
                  <a:lnTo>
                    <a:pt x="1336" y="23"/>
                  </a:lnTo>
                  <a:lnTo>
                    <a:pt x="1339" y="23"/>
                  </a:lnTo>
                  <a:lnTo>
                    <a:pt x="1339" y="23"/>
                  </a:lnTo>
                  <a:lnTo>
                    <a:pt x="1339" y="23"/>
                  </a:lnTo>
                  <a:lnTo>
                    <a:pt x="1342" y="23"/>
                  </a:lnTo>
                  <a:lnTo>
                    <a:pt x="1342" y="23"/>
                  </a:lnTo>
                  <a:lnTo>
                    <a:pt x="1342" y="23"/>
                  </a:lnTo>
                  <a:lnTo>
                    <a:pt x="1345" y="23"/>
                  </a:lnTo>
                  <a:lnTo>
                    <a:pt x="1345" y="23"/>
                  </a:lnTo>
                  <a:lnTo>
                    <a:pt x="1345" y="23"/>
                  </a:lnTo>
                  <a:lnTo>
                    <a:pt x="1348" y="23"/>
                  </a:lnTo>
                  <a:lnTo>
                    <a:pt x="1348" y="23"/>
                  </a:lnTo>
                  <a:lnTo>
                    <a:pt x="1348" y="23"/>
                  </a:lnTo>
                  <a:lnTo>
                    <a:pt x="1350" y="23"/>
                  </a:lnTo>
                  <a:lnTo>
                    <a:pt x="1350" y="23"/>
                  </a:lnTo>
                  <a:lnTo>
                    <a:pt x="1350" y="23"/>
                  </a:lnTo>
                  <a:lnTo>
                    <a:pt x="1353" y="23"/>
                  </a:lnTo>
                  <a:lnTo>
                    <a:pt x="1353" y="23"/>
                  </a:lnTo>
                  <a:lnTo>
                    <a:pt x="1353" y="23"/>
                  </a:lnTo>
                  <a:lnTo>
                    <a:pt x="1356" y="23"/>
                  </a:lnTo>
                  <a:lnTo>
                    <a:pt x="1356" y="23"/>
                  </a:lnTo>
                  <a:lnTo>
                    <a:pt x="1356" y="23"/>
                  </a:lnTo>
                  <a:lnTo>
                    <a:pt x="1359" y="23"/>
                  </a:lnTo>
                  <a:lnTo>
                    <a:pt x="1359" y="23"/>
                  </a:lnTo>
                  <a:lnTo>
                    <a:pt x="1359" y="23"/>
                  </a:lnTo>
                  <a:lnTo>
                    <a:pt x="1362" y="23"/>
                  </a:lnTo>
                  <a:lnTo>
                    <a:pt x="1362" y="23"/>
                  </a:lnTo>
                  <a:lnTo>
                    <a:pt x="1362" y="23"/>
                  </a:lnTo>
                  <a:lnTo>
                    <a:pt x="1365" y="23"/>
                  </a:lnTo>
                  <a:lnTo>
                    <a:pt x="1365" y="23"/>
                  </a:lnTo>
                  <a:lnTo>
                    <a:pt x="1365" y="23"/>
                  </a:lnTo>
                  <a:lnTo>
                    <a:pt x="1367" y="23"/>
                  </a:lnTo>
                  <a:lnTo>
                    <a:pt x="1367" y="23"/>
                  </a:lnTo>
                  <a:lnTo>
                    <a:pt x="1367" y="23"/>
                  </a:lnTo>
                  <a:lnTo>
                    <a:pt x="1370" y="23"/>
                  </a:lnTo>
                  <a:lnTo>
                    <a:pt x="1370" y="23"/>
                  </a:lnTo>
                  <a:lnTo>
                    <a:pt x="1370" y="23"/>
                  </a:lnTo>
                  <a:lnTo>
                    <a:pt x="1373" y="23"/>
                  </a:lnTo>
                  <a:lnTo>
                    <a:pt x="1373" y="23"/>
                  </a:lnTo>
                  <a:lnTo>
                    <a:pt x="1373" y="23"/>
                  </a:lnTo>
                  <a:lnTo>
                    <a:pt x="1376" y="23"/>
                  </a:lnTo>
                  <a:lnTo>
                    <a:pt x="1376" y="23"/>
                  </a:lnTo>
                  <a:lnTo>
                    <a:pt x="1376" y="23"/>
                  </a:lnTo>
                  <a:lnTo>
                    <a:pt x="1379" y="23"/>
                  </a:lnTo>
                  <a:lnTo>
                    <a:pt x="1379" y="23"/>
                  </a:lnTo>
                  <a:lnTo>
                    <a:pt x="1379" y="23"/>
                  </a:lnTo>
                  <a:lnTo>
                    <a:pt x="1382" y="23"/>
                  </a:lnTo>
                  <a:lnTo>
                    <a:pt x="1382" y="23"/>
                  </a:lnTo>
                  <a:lnTo>
                    <a:pt x="1382" y="23"/>
                  </a:lnTo>
                  <a:lnTo>
                    <a:pt x="1382" y="23"/>
                  </a:lnTo>
                  <a:lnTo>
                    <a:pt x="1384" y="23"/>
                  </a:lnTo>
                  <a:lnTo>
                    <a:pt x="1384" y="23"/>
                  </a:lnTo>
                  <a:lnTo>
                    <a:pt x="1384" y="23"/>
                  </a:lnTo>
                  <a:lnTo>
                    <a:pt x="1387" y="23"/>
                  </a:lnTo>
                  <a:lnTo>
                    <a:pt x="1387" y="23"/>
                  </a:lnTo>
                  <a:lnTo>
                    <a:pt x="1387" y="23"/>
                  </a:lnTo>
                  <a:lnTo>
                    <a:pt x="1390" y="23"/>
                  </a:lnTo>
                  <a:lnTo>
                    <a:pt x="1390" y="23"/>
                  </a:lnTo>
                  <a:lnTo>
                    <a:pt x="1390" y="23"/>
                  </a:lnTo>
                  <a:lnTo>
                    <a:pt x="1393" y="23"/>
                  </a:lnTo>
                  <a:lnTo>
                    <a:pt x="1393" y="23"/>
                  </a:lnTo>
                  <a:lnTo>
                    <a:pt x="1393" y="23"/>
                  </a:lnTo>
                  <a:lnTo>
                    <a:pt x="1393" y="23"/>
                  </a:lnTo>
                  <a:lnTo>
                    <a:pt x="1396" y="23"/>
                  </a:lnTo>
                  <a:lnTo>
                    <a:pt x="1396" y="23"/>
                  </a:lnTo>
                  <a:lnTo>
                    <a:pt x="1396" y="23"/>
                  </a:lnTo>
                  <a:lnTo>
                    <a:pt x="1399" y="23"/>
                  </a:lnTo>
                  <a:lnTo>
                    <a:pt x="1399" y="23"/>
                  </a:lnTo>
                  <a:lnTo>
                    <a:pt x="1399" y="23"/>
                  </a:lnTo>
                  <a:lnTo>
                    <a:pt x="1401" y="23"/>
                  </a:lnTo>
                  <a:lnTo>
                    <a:pt x="1401" y="23"/>
                  </a:lnTo>
                  <a:lnTo>
                    <a:pt x="1401" y="23"/>
                  </a:lnTo>
                  <a:lnTo>
                    <a:pt x="1401" y="23"/>
                  </a:lnTo>
                  <a:lnTo>
                    <a:pt x="1404" y="27"/>
                  </a:lnTo>
                  <a:lnTo>
                    <a:pt x="1404" y="27"/>
                  </a:lnTo>
                  <a:lnTo>
                    <a:pt x="1404" y="27"/>
                  </a:lnTo>
                  <a:lnTo>
                    <a:pt x="1407" y="27"/>
                  </a:lnTo>
                  <a:lnTo>
                    <a:pt x="1407" y="27"/>
                  </a:lnTo>
                  <a:lnTo>
                    <a:pt x="1407" y="27"/>
                  </a:lnTo>
                  <a:lnTo>
                    <a:pt x="1407" y="27"/>
                  </a:lnTo>
                  <a:lnTo>
                    <a:pt x="1410" y="27"/>
                  </a:lnTo>
                  <a:lnTo>
                    <a:pt x="1410" y="27"/>
                  </a:lnTo>
                  <a:lnTo>
                    <a:pt x="1410" y="27"/>
                  </a:lnTo>
                  <a:lnTo>
                    <a:pt x="1413" y="27"/>
                  </a:lnTo>
                  <a:lnTo>
                    <a:pt x="1413" y="27"/>
                  </a:lnTo>
                  <a:lnTo>
                    <a:pt x="1413" y="27"/>
                  </a:lnTo>
                  <a:lnTo>
                    <a:pt x="1413" y="27"/>
                  </a:lnTo>
                  <a:lnTo>
                    <a:pt x="1416" y="27"/>
                  </a:lnTo>
                  <a:lnTo>
                    <a:pt x="1416" y="27"/>
                  </a:lnTo>
                  <a:lnTo>
                    <a:pt x="1416" y="27"/>
                  </a:lnTo>
                  <a:lnTo>
                    <a:pt x="1416" y="27"/>
                  </a:lnTo>
                  <a:lnTo>
                    <a:pt x="1418" y="27"/>
                  </a:lnTo>
                  <a:lnTo>
                    <a:pt x="1418" y="27"/>
                  </a:lnTo>
                  <a:lnTo>
                    <a:pt x="1418" y="27"/>
                  </a:lnTo>
                  <a:lnTo>
                    <a:pt x="1421" y="27"/>
                  </a:lnTo>
                  <a:lnTo>
                    <a:pt x="1421" y="27"/>
                  </a:lnTo>
                  <a:lnTo>
                    <a:pt x="1421" y="27"/>
                  </a:lnTo>
                  <a:lnTo>
                    <a:pt x="1421" y="27"/>
                  </a:lnTo>
                  <a:lnTo>
                    <a:pt x="1424" y="27"/>
                  </a:lnTo>
                  <a:lnTo>
                    <a:pt x="1424" y="27"/>
                  </a:lnTo>
                  <a:lnTo>
                    <a:pt x="1424" y="27"/>
                  </a:lnTo>
                  <a:lnTo>
                    <a:pt x="1424" y="27"/>
                  </a:lnTo>
                  <a:lnTo>
                    <a:pt x="1427" y="27"/>
                  </a:lnTo>
                  <a:lnTo>
                    <a:pt x="1427" y="27"/>
                  </a:lnTo>
                  <a:lnTo>
                    <a:pt x="1427" y="27"/>
                  </a:lnTo>
                  <a:lnTo>
                    <a:pt x="1427" y="27"/>
                  </a:lnTo>
                  <a:lnTo>
                    <a:pt x="1430" y="27"/>
                  </a:lnTo>
                  <a:lnTo>
                    <a:pt x="1430" y="27"/>
                  </a:lnTo>
                  <a:lnTo>
                    <a:pt x="1430" y="27"/>
                  </a:lnTo>
                  <a:lnTo>
                    <a:pt x="1433" y="27"/>
                  </a:lnTo>
                  <a:lnTo>
                    <a:pt x="1433" y="27"/>
                  </a:lnTo>
                  <a:lnTo>
                    <a:pt x="1433" y="27"/>
                  </a:lnTo>
                  <a:lnTo>
                    <a:pt x="1433" y="27"/>
                  </a:lnTo>
                  <a:lnTo>
                    <a:pt x="1435" y="27"/>
                  </a:lnTo>
                  <a:lnTo>
                    <a:pt x="1435" y="27"/>
                  </a:lnTo>
                  <a:lnTo>
                    <a:pt x="1435" y="27"/>
                  </a:lnTo>
                  <a:lnTo>
                    <a:pt x="1435" y="27"/>
                  </a:lnTo>
                  <a:lnTo>
                    <a:pt x="1438" y="27"/>
                  </a:lnTo>
                  <a:lnTo>
                    <a:pt x="1438" y="27"/>
                  </a:lnTo>
                  <a:lnTo>
                    <a:pt x="1438" y="27"/>
                  </a:lnTo>
                  <a:lnTo>
                    <a:pt x="1438" y="27"/>
                  </a:lnTo>
                  <a:lnTo>
                    <a:pt x="1441" y="27"/>
                  </a:lnTo>
                  <a:lnTo>
                    <a:pt x="1441" y="27"/>
                  </a:lnTo>
                  <a:lnTo>
                    <a:pt x="1441" y="27"/>
                  </a:lnTo>
                  <a:lnTo>
                    <a:pt x="1441" y="27"/>
                  </a:lnTo>
                  <a:lnTo>
                    <a:pt x="1444" y="27"/>
                  </a:lnTo>
                  <a:lnTo>
                    <a:pt x="1444" y="27"/>
                  </a:lnTo>
                  <a:lnTo>
                    <a:pt x="1444" y="27"/>
                  </a:lnTo>
                  <a:lnTo>
                    <a:pt x="1444" y="27"/>
                  </a:lnTo>
                  <a:lnTo>
                    <a:pt x="1447" y="27"/>
                  </a:lnTo>
                  <a:lnTo>
                    <a:pt x="1447" y="27"/>
                  </a:lnTo>
                  <a:lnTo>
                    <a:pt x="1447" y="27"/>
                  </a:lnTo>
                  <a:lnTo>
                    <a:pt x="1447" y="27"/>
                  </a:lnTo>
                  <a:lnTo>
                    <a:pt x="1447" y="27"/>
                  </a:lnTo>
                  <a:lnTo>
                    <a:pt x="1450" y="27"/>
                  </a:lnTo>
                  <a:lnTo>
                    <a:pt x="1450" y="27"/>
                  </a:lnTo>
                  <a:lnTo>
                    <a:pt x="1450" y="27"/>
                  </a:lnTo>
                  <a:lnTo>
                    <a:pt x="1450" y="27"/>
                  </a:lnTo>
                  <a:lnTo>
                    <a:pt x="1452" y="27"/>
                  </a:lnTo>
                  <a:lnTo>
                    <a:pt x="1452" y="27"/>
                  </a:lnTo>
                  <a:lnTo>
                    <a:pt x="1452" y="27"/>
                  </a:lnTo>
                  <a:lnTo>
                    <a:pt x="1452" y="27"/>
                  </a:lnTo>
                  <a:lnTo>
                    <a:pt x="1455" y="27"/>
                  </a:lnTo>
                  <a:lnTo>
                    <a:pt x="1455" y="27"/>
                  </a:lnTo>
                  <a:lnTo>
                    <a:pt x="1455" y="27"/>
                  </a:lnTo>
                  <a:lnTo>
                    <a:pt x="1455" y="27"/>
                  </a:lnTo>
                  <a:lnTo>
                    <a:pt x="1458" y="27"/>
                  </a:lnTo>
                  <a:lnTo>
                    <a:pt x="1458" y="27"/>
                  </a:lnTo>
                  <a:lnTo>
                    <a:pt x="1458" y="27"/>
                  </a:lnTo>
                  <a:lnTo>
                    <a:pt x="1458" y="30"/>
                  </a:lnTo>
                  <a:lnTo>
                    <a:pt x="1458" y="30"/>
                  </a:lnTo>
                  <a:lnTo>
                    <a:pt x="1461" y="30"/>
                  </a:lnTo>
                  <a:lnTo>
                    <a:pt x="1461" y="30"/>
                  </a:lnTo>
                  <a:lnTo>
                    <a:pt x="1461" y="30"/>
                  </a:lnTo>
                  <a:lnTo>
                    <a:pt x="1461" y="30"/>
                  </a:lnTo>
                  <a:lnTo>
                    <a:pt x="1464" y="30"/>
                  </a:lnTo>
                  <a:lnTo>
                    <a:pt x="1464" y="30"/>
                  </a:lnTo>
                  <a:lnTo>
                    <a:pt x="1464" y="30"/>
                  </a:lnTo>
                  <a:lnTo>
                    <a:pt x="1464" y="30"/>
                  </a:lnTo>
                  <a:lnTo>
                    <a:pt x="1464" y="30"/>
                  </a:lnTo>
                  <a:lnTo>
                    <a:pt x="1467" y="30"/>
                  </a:lnTo>
                  <a:lnTo>
                    <a:pt x="1467" y="30"/>
                  </a:lnTo>
                  <a:lnTo>
                    <a:pt x="1467" y="30"/>
                  </a:lnTo>
                  <a:lnTo>
                    <a:pt x="1467" y="30"/>
                  </a:lnTo>
                  <a:lnTo>
                    <a:pt x="1467" y="30"/>
                  </a:lnTo>
                  <a:lnTo>
                    <a:pt x="1470" y="30"/>
                  </a:lnTo>
                  <a:lnTo>
                    <a:pt x="1470" y="30"/>
                  </a:lnTo>
                  <a:lnTo>
                    <a:pt x="1470" y="30"/>
                  </a:lnTo>
                  <a:lnTo>
                    <a:pt x="1470" y="30"/>
                  </a:lnTo>
                  <a:lnTo>
                    <a:pt x="1472" y="30"/>
                  </a:lnTo>
                  <a:lnTo>
                    <a:pt x="1472" y="30"/>
                  </a:lnTo>
                  <a:lnTo>
                    <a:pt x="1472" y="30"/>
                  </a:lnTo>
                  <a:lnTo>
                    <a:pt x="1472" y="30"/>
                  </a:lnTo>
                  <a:lnTo>
                    <a:pt x="1472" y="30"/>
                  </a:lnTo>
                  <a:lnTo>
                    <a:pt x="1475" y="30"/>
                  </a:lnTo>
                  <a:lnTo>
                    <a:pt x="1475" y="30"/>
                  </a:lnTo>
                  <a:lnTo>
                    <a:pt x="1475" y="30"/>
                  </a:lnTo>
                  <a:lnTo>
                    <a:pt x="1475" y="30"/>
                  </a:lnTo>
                  <a:lnTo>
                    <a:pt x="1475" y="30"/>
                  </a:lnTo>
                  <a:lnTo>
                    <a:pt x="1478" y="30"/>
                  </a:lnTo>
                  <a:lnTo>
                    <a:pt x="1478" y="30"/>
                  </a:lnTo>
                  <a:lnTo>
                    <a:pt x="1478" y="30"/>
                  </a:lnTo>
                  <a:lnTo>
                    <a:pt x="1478" y="30"/>
                  </a:lnTo>
                  <a:lnTo>
                    <a:pt x="1478" y="30"/>
                  </a:lnTo>
                  <a:lnTo>
                    <a:pt x="1481" y="30"/>
                  </a:lnTo>
                  <a:lnTo>
                    <a:pt x="1481" y="30"/>
                  </a:lnTo>
                  <a:lnTo>
                    <a:pt x="1481" y="30"/>
                  </a:lnTo>
                  <a:lnTo>
                    <a:pt x="1481" y="30"/>
                  </a:lnTo>
                  <a:lnTo>
                    <a:pt x="1481" y="30"/>
                  </a:lnTo>
                  <a:lnTo>
                    <a:pt x="1484" y="30"/>
                  </a:lnTo>
                  <a:lnTo>
                    <a:pt x="1484" y="30"/>
                  </a:lnTo>
                  <a:lnTo>
                    <a:pt x="1484" y="30"/>
                  </a:lnTo>
                  <a:lnTo>
                    <a:pt x="1484" y="30"/>
                  </a:lnTo>
                  <a:lnTo>
                    <a:pt x="1484" y="30"/>
                  </a:lnTo>
                  <a:lnTo>
                    <a:pt x="1487" y="30"/>
                  </a:lnTo>
                  <a:lnTo>
                    <a:pt x="1487" y="30"/>
                  </a:lnTo>
                  <a:lnTo>
                    <a:pt x="1487" y="30"/>
                  </a:lnTo>
                  <a:lnTo>
                    <a:pt x="1487" y="30"/>
                  </a:lnTo>
                  <a:lnTo>
                    <a:pt x="1487" y="30"/>
                  </a:lnTo>
                  <a:lnTo>
                    <a:pt x="1489" y="30"/>
                  </a:lnTo>
                  <a:lnTo>
                    <a:pt x="1489" y="30"/>
                  </a:lnTo>
                  <a:lnTo>
                    <a:pt x="1489" y="30"/>
                  </a:lnTo>
                  <a:lnTo>
                    <a:pt x="1489" y="30"/>
                  </a:lnTo>
                  <a:lnTo>
                    <a:pt x="1489" y="30"/>
                  </a:lnTo>
                  <a:lnTo>
                    <a:pt x="1492" y="30"/>
                  </a:lnTo>
                  <a:lnTo>
                    <a:pt x="1492" y="30"/>
                  </a:lnTo>
                  <a:lnTo>
                    <a:pt x="1492" y="30"/>
                  </a:lnTo>
                  <a:lnTo>
                    <a:pt x="1492" y="30"/>
                  </a:lnTo>
                  <a:lnTo>
                    <a:pt x="1492" y="30"/>
                  </a:lnTo>
                  <a:lnTo>
                    <a:pt x="1492" y="30"/>
                  </a:lnTo>
                  <a:lnTo>
                    <a:pt x="1495" y="30"/>
                  </a:lnTo>
                  <a:lnTo>
                    <a:pt x="1495" y="30"/>
                  </a:lnTo>
                  <a:lnTo>
                    <a:pt x="1495" y="30"/>
                  </a:lnTo>
                  <a:lnTo>
                    <a:pt x="1495" y="30"/>
                  </a:lnTo>
                  <a:lnTo>
                    <a:pt x="1495" y="30"/>
                  </a:lnTo>
                  <a:lnTo>
                    <a:pt x="1498" y="30"/>
                  </a:lnTo>
                  <a:lnTo>
                    <a:pt x="1498" y="30"/>
                  </a:lnTo>
                  <a:lnTo>
                    <a:pt x="1498" y="30"/>
                  </a:lnTo>
                  <a:lnTo>
                    <a:pt x="1498" y="30"/>
                  </a:lnTo>
                  <a:lnTo>
                    <a:pt x="1498" y="30"/>
                  </a:lnTo>
                  <a:lnTo>
                    <a:pt x="1498" y="30"/>
                  </a:lnTo>
                  <a:lnTo>
                    <a:pt x="1501" y="30"/>
                  </a:lnTo>
                  <a:lnTo>
                    <a:pt x="1501" y="30"/>
                  </a:lnTo>
                  <a:lnTo>
                    <a:pt x="1501" y="30"/>
                  </a:lnTo>
                  <a:lnTo>
                    <a:pt x="1501" y="30"/>
                  </a:lnTo>
                  <a:lnTo>
                    <a:pt x="1501" y="34"/>
                  </a:lnTo>
                  <a:lnTo>
                    <a:pt x="1501" y="34"/>
                  </a:lnTo>
                  <a:lnTo>
                    <a:pt x="1504" y="34"/>
                  </a:lnTo>
                  <a:lnTo>
                    <a:pt x="1504" y="34"/>
                  </a:lnTo>
                  <a:lnTo>
                    <a:pt x="1504" y="34"/>
                  </a:lnTo>
                  <a:lnTo>
                    <a:pt x="1504" y="34"/>
                  </a:lnTo>
                  <a:lnTo>
                    <a:pt x="1504" y="34"/>
                  </a:lnTo>
                  <a:lnTo>
                    <a:pt x="1506" y="34"/>
                  </a:lnTo>
                  <a:lnTo>
                    <a:pt x="1506" y="34"/>
                  </a:lnTo>
                  <a:lnTo>
                    <a:pt x="1506" y="34"/>
                  </a:lnTo>
                  <a:lnTo>
                    <a:pt x="1506" y="34"/>
                  </a:lnTo>
                  <a:lnTo>
                    <a:pt x="1506" y="34"/>
                  </a:lnTo>
                  <a:lnTo>
                    <a:pt x="1506" y="34"/>
                  </a:lnTo>
                  <a:lnTo>
                    <a:pt x="1509" y="34"/>
                  </a:lnTo>
                  <a:lnTo>
                    <a:pt x="1509" y="34"/>
                  </a:lnTo>
                  <a:lnTo>
                    <a:pt x="1509" y="34"/>
                  </a:lnTo>
                  <a:lnTo>
                    <a:pt x="1509" y="34"/>
                  </a:lnTo>
                  <a:lnTo>
                    <a:pt x="1509" y="34"/>
                  </a:lnTo>
                  <a:lnTo>
                    <a:pt x="1509" y="34"/>
                  </a:lnTo>
                  <a:lnTo>
                    <a:pt x="1512" y="34"/>
                  </a:lnTo>
                  <a:lnTo>
                    <a:pt x="1512" y="34"/>
                  </a:lnTo>
                  <a:lnTo>
                    <a:pt x="1512" y="34"/>
                  </a:lnTo>
                  <a:lnTo>
                    <a:pt x="1512" y="34"/>
                  </a:lnTo>
                  <a:lnTo>
                    <a:pt x="1512" y="34"/>
                  </a:lnTo>
                  <a:lnTo>
                    <a:pt x="1512" y="34"/>
                  </a:lnTo>
                  <a:lnTo>
                    <a:pt x="1512" y="34"/>
                  </a:lnTo>
                  <a:lnTo>
                    <a:pt x="1515" y="34"/>
                  </a:lnTo>
                  <a:lnTo>
                    <a:pt x="1515" y="34"/>
                  </a:lnTo>
                  <a:lnTo>
                    <a:pt x="1515" y="34"/>
                  </a:lnTo>
                  <a:lnTo>
                    <a:pt x="1515" y="34"/>
                  </a:lnTo>
                  <a:lnTo>
                    <a:pt x="1515" y="34"/>
                  </a:lnTo>
                  <a:lnTo>
                    <a:pt x="1515" y="34"/>
                  </a:lnTo>
                  <a:lnTo>
                    <a:pt x="1518" y="34"/>
                  </a:lnTo>
                  <a:lnTo>
                    <a:pt x="1518" y="34"/>
                  </a:lnTo>
                  <a:lnTo>
                    <a:pt x="1518" y="34"/>
                  </a:lnTo>
                  <a:lnTo>
                    <a:pt x="1518" y="34"/>
                  </a:lnTo>
                  <a:lnTo>
                    <a:pt x="1518" y="34"/>
                  </a:lnTo>
                  <a:lnTo>
                    <a:pt x="1518" y="34"/>
                  </a:lnTo>
                  <a:lnTo>
                    <a:pt x="1521" y="34"/>
                  </a:lnTo>
                  <a:lnTo>
                    <a:pt x="1521" y="34"/>
                  </a:lnTo>
                  <a:lnTo>
                    <a:pt x="1521" y="34"/>
                  </a:lnTo>
                  <a:lnTo>
                    <a:pt x="1521" y="34"/>
                  </a:lnTo>
                  <a:lnTo>
                    <a:pt x="1521" y="34"/>
                  </a:lnTo>
                  <a:lnTo>
                    <a:pt x="1521" y="34"/>
                  </a:lnTo>
                  <a:lnTo>
                    <a:pt x="1521" y="34"/>
                  </a:lnTo>
                  <a:lnTo>
                    <a:pt x="1523" y="34"/>
                  </a:lnTo>
                  <a:lnTo>
                    <a:pt x="1523" y="34"/>
                  </a:lnTo>
                  <a:lnTo>
                    <a:pt x="1523" y="34"/>
                  </a:lnTo>
                  <a:lnTo>
                    <a:pt x="1523" y="34"/>
                  </a:lnTo>
                  <a:lnTo>
                    <a:pt x="1523" y="34"/>
                  </a:lnTo>
                  <a:lnTo>
                    <a:pt x="1523" y="34"/>
                  </a:lnTo>
                  <a:lnTo>
                    <a:pt x="1523" y="34"/>
                  </a:lnTo>
                  <a:lnTo>
                    <a:pt x="1526" y="34"/>
                  </a:lnTo>
                  <a:lnTo>
                    <a:pt x="1526" y="34"/>
                  </a:lnTo>
                  <a:lnTo>
                    <a:pt x="1526" y="34"/>
                  </a:lnTo>
                  <a:lnTo>
                    <a:pt x="1526" y="34"/>
                  </a:lnTo>
                  <a:lnTo>
                    <a:pt x="1526" y="34"/>
                  </a:lnTo>
                  <a:lnTo>
                    <a:pt x="1526" y="34"/>
                  </a:lnTo>
                  <a:lnTo>
                    <a:pt x="1526" y="34"/>
                  </a:lnTo>
                  <a:lnTo>
                    <a:pt x="1529" y="34"/>
                  </a:lnTo>
                  <a:lnTo>
                    <a:pt x="1529" y="34"/>
                  </a:lnTo>
                  <a:lnTo>
                    <a:pt x="1529" y="34"/>
                  </a:lnTo>
                  <a:lnTo>
                    <a:pt x="1529" y="34"/>
                  </a:lnTo>
                  <a:lnTo>
                    <a:pt x="1529" y="34"/>
                  </a:lnTo>
                  <a:lnTo>
                    <a:pt x="1529" y="34"/>
                  </a:lnTo>
                  <a:lnTo>
                    <a:pt x="1529" y="34"/>
                  </a:lnTo>
                  <a:lnTo>
                    <a:pt x="1532" y="34"/>
                  </a:lnTo>
                  <a:lnTo>
                    <a:pt x="1532" y="34"/>
                  </a:lnTo>
                  <a:lnTo>
                    <a:pt x="1532" y="34"/>
                  </a:lnTo>
                  <a:lnTo>
                    <a:pt x="1532" y="34"/>
                  </a:lnTo>
                  <a:lnTo>
                    <a:pt x="1532" y="34"/>
                  </a:lnTo>
                  <a:lnTo>
                    <a:pt x="1532" y="34"/>
                  </a:lnTo>
                  <a:lnTo>
                    <a:pt x="1532" y="34"/>
                  </a:lnTo>
                  <a:lnTo>
                    <a:pt x="1535" y="34"/>
                  </a:lnTo>
                  <a:lnTo>
                    <a:pt x="1535" y="34"/>
                  </a:lnTo>
                  <a:lnTo>
                    <a:pt x="1535" y="34"/>
                  </a:lnTo>
                  <a:lnTo>
                    <a:pt x="1535" y="38"/>
                  </a:lnTo>
                  <a:lnTo>
                    <a:pt x="1535" y="38"/>
                  </a:lnTo>
                  <a:lnTo>
                    <a:pt x="1535" y="38"/>
                  </a:lnTo>
                  <a:lnTo>
                    <a:pt x="1535" y="38"/>
                  </a:lnTo>
                  <a:lnTo>
                    <a:pt x="1535" y="38"/>
                  </a:lnTo>
                  <a:lnTo>
                    <a:pt x="1538" y="38"/>
                  </a:lnTo>
                  <a:lnTo>
                    <a:pt x="1538" y="38"/>
                  </a:lnTo>
                  <a:lnTo>
                    <a:pt x="1538" y="38"/>
                  </a:lnTo>
                  <a:lnTo>
                    <a:pt x="1538" y="38"/>
                  </a:lnTo>
                  <a:lnTo>
                    <a:pt x="1538" y="38"/>
                  </a:lnTo>
                  <a:lnTo>
                    <a:pt x="1538" y="38"/>
                  </a:lnTo>
                  <a:lnTo>
                    <a:pt x="1538" y="38"/>
                  </a:lnTo>
                  <a:lnTo>
                    <a:pt x="1538" y="38"/>
                  </a:lnTo>
                  <a:lnTo>
                    <a:pt x="1540" y="38"/>
                  </a:lnTo>
                  <a:lnTo>
                    <a:pt x="1540" y="38"/>
                  </a:lnTo>
                  <a:lnTo>
                    <a:pt x="1540" y="38"/>
                  </a:lnTo>
                  <a:lnTo>
                    <a:pt x="1540" y="38"/>
                  </a:lnTo>
                  <a:lnTo>
                    <a:pt x="1540" y="38"/>
                  </a:lnTo>
                  <a:lnTo>
                    <a:pt x="1540" y="38"/>
                  </a:lnTo>
                  <a:lnTo>
                    <a:pt x="1540" y="38"/>
                  </a:lnTo>
                  <a:lnTo>
                    <a:pt x="1540" y="38"/>
                  </a:lnTo>
                  <a:lnTo>
                    <a:pt x="1543" y="38"/>
                  </a:lnTo>
                  <a:lnTo>
                    <a:pt x="1543" y="38"/>
                  </a:lnTo>
                  <a:lnTo>
                    <a:pt x="1543" y="38"/>
                  </a:lnTo>
                  <a:lnTo>
                    <a:pt x="1543" y="38"/>
                  </a:lnTo>
                  <a:lnTo>
                    <a:pt x="1543" y="38"/>
                  </a:lnTo>
                  <a:lnTo>
                    <a:pt x="1543" y="38"/>
                  </a:lnTo>
                  <a:lnTo>
                    <a:pt x="1543" y="38"/>
                  </a:lnTo>
                  <a:lnTo>
                    <a:pt x="1543" y="38"/>
                  </a:lnTo>
                  <a:lnTo>
                    <a:pt x="1546" y="38"/>
                  </a:lnTo>
                  <a:lnTo>
                    <a:pt x="1546" y="38"/>
                  </a:lnTo>
                  <a:lnTo>
                    <a:pt x="1546" y="38"/>
                  </a:lnTo>
                  <a:lnTo>
                    <a:pt x="1546" y="38"/>
                  </a:lnTo>
                  <a:lnTo>
                    <a:pt x="1546" y="38"/>
                  </a:lnTo>
                  <a:lnTo>
                    <a:pt x="1546" y="38"/>
                  </a:lnTo>
                  <a:lnTo>
                    <a:pt x="1546" y="38"/>
                  </a:lnTo>
                  <a:lnTo>
                    <a:pt x="1549" y="38"/>
                  </a:lnTo>
                  <a:lnTo>
                    <a:pt x="1549" y="38"/>
                  </a:lnTo>
                  <a:lnTo>
                    <a:pt x="1549" y="38"/>
                  </a:lnTo>
                  <a:lnTo>
                    <a:pt x="1549" y="38"/>
                  </a:lnTo>
                  <a:lnTo>
                    <a:pt x="1549" y="38"/>
                  </a:lnTo>
                  <a:lnTo>
                    <a:pt x="1549" y="38"/>
                  </a:lnTo>
                  <a:lnTo>
                    <a:pt x="1549" y="38"/>
                  </a:lnTo>
                  <a:lnTo>
                    <a:pt x="1549" y="38"/>
                  </a:lnTo>
                  <a:lnTo>
                    <a:pt x="1552" y="38"/>
                  </a:lnTo>
                  <a:lnTo>
                    <a:pt x="1552" y="38"/>
                  </a:lnTo>
                  <a:lnTo>
                    <a:pt x="1552" y="38"/>
                  </a:lnTo>
                  <a:lnTo>
                    <a:pt x="1552" y="38"/>
                  </a:lnTo>
                  <a:lnTo>
                    <a:pt x="1552" y="38"/>
                  </a:lnTo>
                  <a:lnTo>
                    <a:pt x="1552" y="38"/>
                  </a:lnTo>
                  <a:lnTo>
                    <a:pt x="1552" y="38"/>
                  </a:lnTo>
                  <a:lnTo>
                    <a:pt x="1552" y="38"/>
                  </a:lnTo>
                  <a:lnTo>
                    <a:pt x="1555" y="38"/>
                  </a:lnTo>
                  <a:lnTo>
                    <a:pt x="1555" y="38"/>
                  </a:lnTo>
                  <a:lnTo>
                    <a:pt x="1555" y="38"/>
                  </a:lnTo>
                  <a:lnTo>
                    <a:pt x="1555" y="38"/>
                  </a:lnTo>
                  <a:lnTo>
                    <a:pt x="1555" y="38"/>
                  </a:lnTo>
                  <a:lnTo>
                    <a:pt x="1555" y="38"/>
                  </a:lnTo>
                  <a:lnTo>
                    <a:pt x="1555" y="38"/>
                  </a:lnTo>
                  <a:lnTo>
                    <a:pt x="1555" y="38"/>
                  </a:lnTo>
                  <a:lnTo>
                    <a:pt x="1555" y="38"/>
                  </a:lnTo>
                  <a:lnTo>
                    <a:pt x="1557" y="38"/>
                  </a:lnTo>
                  <a:lnTo>
                    <a:pt x="1557" y="38"/>
                  </a:lnTo>
                  <a:lnTo>
                    <a:pt x="1557" y="38"/>
                  </a:lnTo>
                  <a:lnTo>
                    <a:pt x="1557" y="38"/>
                  </a:lnTo>
                  <a:lnTo>
                    <a:pt x="1557" y="38"/>
                  </a:lnTo>
                  <a:lnTo>
                    <a:pt x="1557" y="38"/>
                  </a:lnTo>
                  <a:lnTo>
                    <a:pt x="1557" y="38"/>
                  </a:lnTo>
                  <a:lnTo>
                    <a:pt x="1560" y="38"/>
                  </a:lnTo>
                  <a:lnTo>
                    <a:pt x="1560" y="38"/>
                  </a:lnTo>
                  <a:lnTo>
                    <a:pt x="1560" y="42"/>
                  </a:lnTo>
                  <a:lnTo>
                    <a:pt x="1560" y="42"/>
                  </a:lnTo>
                  <a:lnTo>
                    <a:pt x="1560" y="42"/>
                  </a:lnTo>
                  <a:lnTo>
                    <a:pt x="1560" y="42"/>
                  </a:lnTo>
                  <a:lnTo>
                    <a:pt x="1560" y="42"/>
                  </a:lnTo>
                  <a:lnTo>
                    <a:pt x="1560" y="42"/>
                  </a:lnTo>
                  <a:lnTo>
                    <a:pt x="1563" y="42"/>
                  </a:lnTo>
                  <a:lnTo>
                    <a:pt x="1563" y="42"/>
                  </a:lnTo>
                  <a:lnTo>
                    <a:pt x="1563" y="42"/>
                  </a:lnTo>
                  <a:lnTo>
                    <a:pt x="1563" y="42"/>
                  </a:lnTo>
                  <a:lnTo>
                    <a:pt x="1563" y="42"/>
                  </a:lnTo>
                  <a:lnTo>
                    <a:pt x="1563" y="42"/>
                  </a:lnTo>
                  <a:lnTo>
                    <a:pt x="1563" y="42"/>
                  </a:lnTo>
                  <a:lnTo>
                    <a:pt x="1563" y="42"/>
                  </a:lnTo>
                  <a:lnTo>
                    <a:pt x="1563" y="42"/>
                  </a:lnTo>
                  <a:lnTo>
                    <a:pt x="1566" y="42"/>
                  </a:lnTo>
                  <a:lnTo>
                    <a:pt x="1566" y="42"/>
                  </a:lnTo>
                  <a:lnTo>
                    <a:pt x="1566" y="42"/>
                  </a:lnTo>
                  <a:lnTo>
                    <a:pt x="1566" y="42"/>
                  </a:lnTo>
                  <a:lnTo>
                    <a:pt x="1566" y="42"/>
                  </a:lnTo>
                  <a:lnTo>
                    <a:pt x="1566" y="42"/>
                  </a:lnTo>
                  <a:lnTo>
                    <a:pt x="1566" y="42"/>
                  </a:lnTo>
                  <a:lnTo>
                    <a:pt x="1569" y="42"/>
                  </a:lnTo>
                  <a:lnTo>
                    <a:pt x="1569" y="42"/>
                  </a:lnTo>
                  <a:lnTo>
                    <a:pt x="1569" y="42"/>
                  </a:lnTo>
                  <a:lnTo>
                    <a:pt x="1569" y="42"/>
                  </a:lnTo>
                  <a:lnTo>
                    <a:pt x="1569" y="42"/>
                  </a:lnTo>
                  <a:lnTo>
                    <a:pt x="1569" y="42"/>
                  </a:lnTo>
                  <a:lnTo>
                    <a:pt x="1569" y="42"/>
                  </a:lnTo>
                  <a:lnTo>
                    <a:pt x="1569" y="42"/>
                  </a:lnTo>
                  <a:lnTo>
                    <a:pt x="1569" y="42"/>
                  </a:lnTo>
                  <a:lnTo>
                    <a:pt x="1572" y="42"/>
                  </a:lnTo>
                  <a:lnTo>
                    <a:pt x="1572" y="42"/>
                  </a:lnTo>
                  <a:lnTo>
                    <a:pt x="1572" y="42"/>
                  </a:lnTo>
                  <a:lnTo>
                    <a:pt x="1572" y="42"/>
                  </a:lnTo>
                  <a:lnTo>
                    <a:pt x="1572" y="42"/>
                  </a:lnTo>
                  <a:lnTo>
                    <a:pt x="1572" y="42"/>
                  </a:lnTo>
                  <a:lnTo>
                    <a:pt x="1572" y="42"/>
                  </a:lnTo>
                  <a:lnTo>
                    <a:pt x="1574" y="42"/>
                  </a:lnTo>
                  <a:lnTo>
                    <a:pt x="1574" y="42"/>
                  </a:lnTo>
                  <a:lnTo>
                    <a:pt x="1574" y="42"/>
                  </a:lnTo>
                  <a:lnTo>
                    <a:pt x="1574" y="42"/>
                  </a:lnTo>
                  <a:lnTo>
                    <a:pt x="1574" y="42"/>
                  </a:lnTo>
                  <a:lnTo>
                    <a:pt x="1574" y="42"/>
                  </a:lnTo>
                  <a:lnTo>
                    <a:pt x="1574" y="42"/>
                  </a:lnTo>
                  <a:lnTo>
                    <a:pt x="1574" y="42"/>
                  </a:lnTo>
                  <a:lnTo>
                    <a:pt x="1577" y="42"/>
                  </a:lnTo>
                  <a:lnTo>
                    <a:pt x="1577" y="42"/>
                  </a:lnTo>
                  <a:lnTo>
                    <a:pt x="1577" y="42"/>
                  </a:lnTo>
                  <a:lnTo>
                    <a:pt x="1577" y="42"/>
                  </a:lnTo>
                  <a:lnTo>
                    <a:pt x="1577" y="42"/>
                  </a:lnTo>
                  <a:lnTo>
                    <a:pt x="1577" y="42"/>
                  </a:lnTo>
                  <a:lnTo>
                    <a:pt x="1577" y="42"/>
                  </a:lnTo>
                  <a:lnTo>
                    <a:pt x="1577" y="42"/>
                  </a:lnTo>
                  <a:lnTo>
                    <a:pt x="1580" y="45"/>
                  </a:lnTo>
                  <a:lnTo>
                    <a:pt x="1580" y="45"/>
                  </a:lnTo>
                  <a:lnTo>
                    <a:pt x="1580" y="45"/>
                  </a:lnTo>
                  <a:lnTo>
                    <a:pt x="1580" y="45"/>
                  </a:lnTo>
                  <a:lnTo>
                    <a:pt x="1580" y="45"/>
                  </a:lnTo>
                  <a:lnTo>
                    <a:pt x="1580" y="45"/>
                  </a:lnTo>
                  <a:lnTo>
                    <a:pt x="1580" y="45"/>
                  </a:lnTo>
                  <a:lnTo>
                    <a:pt x="1580" y="45"/>
                  </a:lnTo>
                  <a:lnTo>
                    <a:pt x="1583" y="45"/>
                  </a:lnTo>
                  <a:lnTo>
                    <a:pt x="1583" y="45"/>
                  </a:lnTo>
                  <a:lnTo>
                    <a:pt x="1583" y="45"/>
                  </a:lnTo>
                  <a:lnTo>
                    <a:pt x="1583" y="45"/>
                  </a:lnTo>
                  <a:lnTo>
                    <a:pt x="1583" y="45"/>
                  </a:lnTo>
                  <a:lnTo>
                    <a:pt x="1583" y="45"/>
                  </a:lnTo>
                  <a:lnTo>
                    <a:pt x="1583" y="45"/>
                  </a:lnTo>
                  <a:lnTo>
                    <a:pt x="1583" y="45"/>
                  </a:lnTo>
                  <a:lnTo>
                    <a:pt x="1586" y="45"/>
                  </a:lnTo>
                  <a:lnTo>
                    <a:pt x="1586" y="45"/>
                  </a:lnTo>
                  <a:lnTo>
                    <a:pt x="1586" y="45"/>
                  </a:lnTo>
                  <a:lnTo>
                    <a:pt x="1586" y="45"/>
                  </a:lnTo>
                  <a:lnTo>
                    <a:pt x="1586" y="45"/>
                  </a:lnTo>
                  <a:lnTo>
                    <a:pt x="1586" y="45"/>
                  </a:lnTo>
                  <a:lnTo>
                    <a:pt x="1586" y="45"/>
                  </a:lnTo>
                  <a:lnTo>
                    <a:pt x="1586" y="45"/>
                  </a:lnTo>
                  <a:lnTo>
                    <a:pt x="1589" y="45"/>
                  </a:lnTo>
                  <a:lnTo>
                    <a:pt x="1589" y="45"/>
                  </a:lnTo>
                  <a:lnTo>
                    <a:pt x="1589" y="45"/>
                  </a:lnTo>
                  <a:lnTo>
                    <a:pt x="1589" y="45"/>
                  </a:lnTo>
                  <a:lnTo>
                    <a:pt x="1589" y="45"/>
                  </a:lnTo>
                  <a:lnTo>
                    <a:pt x="1589" y="45"/>
                  </a:lnTo>
                  <a:lnTo>
                    <a:pt x="1589" y="45"/>
                  </a:lnTo>
                  <a:lnTo>
                    <a:pt x="1589" y="45"/>
                  </a:lnTo>
                  <a:lnTo>
                    <a:pt x="1592" y="45"/>
                  </a:lnTo>
                  <a:lnTo>
                    <a:pt x="1592" y="45"/>
                  </a:lnTo>
                  <a:lnTo>
                    <a:pt x="1592" y="45"/>
                  </a:lnTo>
                  <a:lnTo>
                    <a:pt x="1592" y="45"/>
                  </a:lnTo>
                  <a:lnTo>
                    <a:pt x="1592" y="45"/>
                  </a:lnTo>
                  <a:lnTo>
                    <a:pt x="1592" y="45"/>
                  </a:lnTo>
                  <a:lnTo>
                    <a:pt x="1592" y="45"/>
                  </a:lnTo>
                  <a:lnTo>
                    <a:pt x="1592" y="45"/>
                  </a:lnTo>
                  <a:lnTo>
                    <a:pt x="1594" y="45"/>
                  </a:lnTo>
                  <a:lnTo>
                    <a:pt x="1594" y="45"/>
                  </a:lnTo>
                  <a:lnTo>
                    <a:pt x="1594" y="49"/>
                  </a:lnTo>
                  <a:lnTo>
                    <a:pt x="1594" y="49"/>
                  </a:lnTo>
                  <a:lnTo>
                    <a:pt x="1594" y="49"/>
                  </a:lnTo>
                  <a:lnTo>
                    <a:pt x="1594" y="49"/>
                  </a:lnTo>
                  <a:lnTo>
                    <a:pt x="1594" y="49"/>
                  </a:lnTo>
                  <a:lnTo>
                    <a:pt x="1594" y="49"/>
                  </a:lnTo>
                  <a:lnTo>
                    <a:pt x="1597" y="49"/>
                  </a:lnTo>
                  <a:lnTo>
                    <a:pt x="1597" y="49"/>
                  </a:lnTo>
                  <a:lnTo>
                    <a:pt x="1597" y="49"/>
                  </a:lnTo>
                  <a:lnTo>
                    <a:pt x="1597" y="49"/>
                  </a:lnTo>
                  <a:lnTo>
                    <a:pt x="1597" y="49"/>
                  </a:lnTo>
                  <a:lnTo>
                    <a:pt x="1597" y="49"/>
                  </a:lnTo>
                  <a:lnTo>
                    <a:pt x="1597" y="49"/>
                  </a:lnTo>
                  <a:lnTo>
                    <a:pt x="1597" y="49"/>
                  </a:lnTo>
                  <a:lnTo>
                    <a:pt x="1600" y="49"/>
                  </a:lnTo>
                  <a:lnTo>
                    <a:pt x="1600" y="49"/>
                  </a:lnTo>
                  <a:lnTo>
                    <a:pt x="1600" y="49"/>
                  </a:lnTo>
                  <a:lnTo>
                    <a:pt x="1600" y="49"/>
                  </a:lnTo>
                  <a:lnTo>
                    <a:pt x="1600" y="49"/>
                  </a:lnTo>
                  <a:lnTo>
                    <a:pt x="1600" y="49"/>
                  </a:lnTo>
                  <a:lnTo>
                    <a:pt x="1600" y="49"/>
                  </a:lnTo>
                  <a:lnTo>
                    <a:pt x="1600" y="49"/>
                  </a:lnTo>
                  <a:lnTo>
                    <a:pt x="1603" y="49"/>
                  </a:lnTo>
                  <a:lnTo>
                    <a:pt x="1603" y="49"/>
                  </a:lnTo>
                  <a:lnTo>
                    <a:pt x="1603" y="49"/>
                  </a:lnTo>
                  <a:lnTo>
                    <a:pt x="1603" y="49"/>
                  </a:lnTo>
                  <a:lnTo>
                    <a:pt x="1603" y="49"/>
                  </a:lnTo>
                  <a:lnTo>
                    <a:pt x="1603" y="49"/>
                  </a:lnTo>
                  <a:lnTo>
                    <a:pt x="1603" y="49"/>
                  </a:lnTo>
                  <a:lnTo>
                    <a:pt x="1603" y="49"/>
                  </a:lnTo>
                  <a:lnTo>
                    <a:pt x="1606" y="49"/>
                  </a:lnTo>
                  <a:lnTo>
                    <a:pt x="1606" y="53"/>
                  </a:lnTo>
                  <a:lnTo>
                    <a:pt x="1606" y="53"/>
                  </a:lnTo>
                  <a:lnTo>
                    <a:pt x="1606" y="53"/>
                  </a:lnTo>
                  <a:lnTo>
                    <a:pt x="1606" y="53"/>
                  </a:lnTo>
                  <a:lnTo>
                    <a:pt x="1606" y="53"/>
                  </a:lnTo>
                  <a:lnTo>
                    <a:pt x="1606" y="53"/>
                  </a:lnTo>
                  <a:lnTo>
                    <a:pt x="1606" y="53"/>
                  </a:lnTo>
                  <a:lnTo>
                    <a:pt x="1609" y="53"/>
                  </a:lnTo>
                  <a:lnTo>
                    <a:pt x="1609" y="53"/>
                  </a:lnTo>
                  <a:lnTo>
                    <a:pt x="1609" y="53"/>
                  </a:lnTo>
                  <a:lnTo>
                    <a:pt x="1609" y="53"/>
                  </a:lnTo>
                  <a:lnTo>
                    <a:pt x="1609" y="53"/>
                  </a:lnTo>
                  <a:lnTo>
                    <a:pt x="1609" y="53"/>
                  </a:lnTo>
                  <a:lnTo>
                    <a:pt x="1609" y="53"/>
                  </a:lnTo>
                  <a:lnTo>
                    <a:pt x="1609" y="53"/>
                  </a:lnTo>
                  <a:lnTo>
                    <a:pt x="1611" y="53"/>
                  </a:lnTo>
                  <a:lnTo>
                    <a:pt x="1611" y="53"/>
                  </a:lnTo>
                  <a:lnTo>
                    <a:pt x="1611" y="53"/>
                  </a:lnTo>
                  <a:lnTo>
                    <a:pt x="1611" y="53"/>
                  </a:lnTo>
                  <a:lnTo>
                    <a:pt x="1611" y="53"/>
                  </a:lnTo>
                  <a:lnTo>
                    <a:pt x="1611" y="53"/>
                  </a:lnTo>
                  <a:lnTo>
                    <a:pt x="1611" y="53"/>
                  </a:lnTo>
                  <a:lnTo>
                    <a:pt x="1611" y="53"/>
                  </a:lnTo>
                  <a:lnTo>
                    <a:pt x="1614" y="53"/>
                  </a:lnTo>
                  <a:lnTo>
                    <a:pt x="1614" y="53"/>
                  </a:lnTo>
                  <a:lnTo>
                    <a:pt x="1614" y="57"/>
                  </a:lnTo>
                  <a:lnTo>
                    <a:pt x="1614" y="57"/>
                  </a:lnTo>
                  <a:lnTo>
                    <a:pt x="1614" y="57"/>
                  </a:lnTo>
                  <a:lnTo>
                    <a:pt x="1614" y="57"/>
                  </a:lnTo>
                  <a:lnTo>
                    <a:pt x="1614" y="57"/>
                  </a:lnTo>
                  <a:lnTo>
                    <a:pt x="1614" y="57"/>
                  </a:lnTo>
                  <a:lnTo>
                    <a:pt x="1617" y="57"/>
                  </a:lnTo>
                  <a:lnTo>
                    <a:pt x="1617" y="57"/>
                  </a:lnTo>
                  <a:lnTo>
                    <a:pt x="1617" y="57"/>
                  </a:lnTo>
                  <a:lnTo>
                    <a:pt x="1617" y="57"/>
                  </a:lnTo>
                  <a:lnTo>
                    <a:pt x="1617" y="57"/>
                  </a:lnTo>
                  <a:lnTo>
                    <a:pt x="1617" y="57"/>
                  </a:lnTo>
                  <a:lnTo>
                    <a:pt x="1617" y="57"/>
                  </a:lnTo>
                  <a:lnTo>
                    <a:pt x="1617" y="57"/>
                  </a:lnTo>
                  <a:lnTo>
                    <a:pt x="1620" y="57"/>
                  </a:lnTo>
                  <a:lnTo>
                    <a:pt x="1620" y="57"/>
                  </a:lnTo>
                  <a:lnTo>
                    <a:pt x="1620" y="57"/>
                  </a:lnTo>
                  <a:lnTo>
                    <a:pt x="1620" y="57"/>
                  </a:lnTo>
                  <a:lnTo>
                    <a:pt x="1620" y="61"/>
                  </a:lnTo>
                  <a:lnTo>
                    <a:pt x="1620" y="61"/>
                  </a:lnTo>
                  <a:lnTo>
                    <a:pt x="1620" y="61"/>
                  </a:lnTo>
                  <a:lnTo>
                    <a:pt x="1620" y="61"/>
                  </a:lnTo>
                  <a:lnTo>
                    <a:pt x="1623" y="61"/>
                  </a:lnTo>
                  <a:lnTo>
                    <a:pt x="1623" y="61"/>
                  </a:lnTo>
                  <a:lnTo>
                    <a:pt x="1623" y="61"/>
                  </a:lnTo>
                  <a:lnTo>
                    <a:pt x="1623" y="61"/>
                  </a:lnTo>
                  <a:lnTo>
                    <a:pt x="1623" y="61"/>
                  </a:lnTo>
                  <a:lnTo>
                    <a:pt x="1623" y="61"/>
                  </a:lnTo>
                  <a:lnTo>
                    <a:pt x="1623" y="61"/>
                  </a:lnTo>
                  <a:lnTo>
                    <a:pt x="1623" y="61"/>
                  </a:lnTo>
                  <a:lnTo>
                    <a:pt x="1626" y="61"/>
                  </a:lnTo>
                  <a:lnTo>
                    <a:pt x="1626" y="61"/>
                  </a:lnTo>
                  <a:lnTo>
                    <a:pt x="1626" y="61"/>
                  </a:lnTo>
                  <a:lnTo>
                    <a:pt x="1626" y="61"/>
                  </a:lnTo>
                  <a:lnTo>
                    <a:pt x="1626" y="64"/>
                  </a:lnTo>
                  <a:lnTo>
                    <a:pt x="1626" y="64"/>
                  </a:lnTo>
                  <a:lnTo>
                    <a:pt x="1626" y="64"/>
                  </a:lnTo>
                  <a:lnTo>
                    <a:pt x="1626" y="64"/>
                  </a:lnTo>
                  <a:lnTo>
                    <a:pt x="1628" y="64"/>
                  </a:lnTo>
                  <a:lnTo>
                    <a:pt x="1628" y="64"/>
                  </a:lnTo>
                  <a:lnTo>
                    <a:pt x="1628" y="64"/>
                  </a:lnTo>
                  <a:lnTo>
                    <a:pt x="1628" y="64"/>
                  </a:lnTo>
                  <a:lnTo>
                    <a:pt x="1628" y="64"/>
                  </a:lnTo>
                  <a:lnTo>
                    <a:pt x="1628" y="64"/>
                  </a:lnTo>
                  <a:lnTo>
                    <a:pt x="1628" y="64"/>
                  </a:lnTo>
                  <a:lnTo>
                    <a:pt x="1628" y="64"/>
                  </a:lnTo>
                  <a:lnTo>
                    <a:pt x="1631" y="68"/>
                  </a:lnTo>
                  <a:lnTo>
                    <a:pt x="1631" y="68"/>
                  </a:lnTo>
                  <a:lnTo>
                    <a:pt x="1631" y="68"/>
                  </a:lnTo>
                  <a:lnTo>
                    <a:pt x="1631" y="68"/>
                  </a:lnTo>
                  <a:lnTo>
                    <a:pt x="1631" y="68"/>
                  </a:lnTo>
                  <a:lnTo>
                    <a:pt x="1631" y="68"/>
                  </a:lnTo>
                  <a:lnTo>
                    <a:pt x="1631" y="68"/>
                  </a:lnTo>
                  <a:lnTo>
                    <a:pt x="1631" y="68"/>
                  </a:lnTo>
                  <a:lnTo>
                    <a:pt x="1634" y="72"/>
                  </a:lnTo>
                  <a:lnTo>
                    <a:pt x="1634" y="72"/>
                  </a:lnTo>
                  <a:lnTo>
                    <a:pt x="1634" y="72"/>
                  </a:lnTo>
                  <a:lnTo>
                    <a:pt x="1634" y="72"/>
                  </a:lnTo>
                  <a:lnTo>
                    <a:pt x="1634" y="72"/>
                  </a:lnTo>
                  <a:lnTo>
                    <a:pt x="1634" y="72"/>
                  </a:lnTo>
                  <a:lnTo>
                    <a:pt x="1634" y="72"/>
                  </a:lnTo>
                  <a:lnTo>
                    <a:pt x="1634" y="72"/>
                  </a:lnTo>
                  <a:lnTo>
                    <a:pt x="1637" y="76"/>
                  </a:lnTo>
                  <a:lnTo>
                    <a:pt x="1637" y="76"/>
                  </a:lnTo>
                  <a:lnTo>
                    <a:pt x="1637" y="76"/>
                  </a:lnTo>
                  <a:lnTo>
                    <a:pt x="1637" y="76"/>
                  </a:lnTo>
                  <a:lnTo>
                    <a:pt x="1637" y="76"/>
                  </a:lnTo>
                  <a:lnTo>
                    <a:pt x="1637" y="76"/>
                  </a:lnTo>
                  <a:lnTo>
                    <a:pt x="1637" y="79"/>
                  </a:lnTo>
                  <a:lnTo>
                    <a:pt x="1637" y="79"/>
                  </a:lnTo>
                  <a:lnTo>
                    <a:pt x="1640" y="79"/>
                  </a:lnTo>
                  <a:lnTo>
                    <a:pt x="1640" y="79"/>
                  </a:lnTo>
                  <a:lnTo>
                    <a:pt x="1640" y="79"/>
                  </a:lnTo>
                  <a:lnTo>
                    <a:pt x="1640" y="79"/>
                  </a:lnTo>
                  <a:lnTo>
                    <a:pt x="1640" y="83"/>
                  </a:lnTo>
                  <a:lnTo>
                    <a:pt x="1640" y="83"/>
                  </a:lnTo>
                  <a:lnTo>
                    <a:pt x="1640" y="83"/>
                  </a:lnTo>
                  <a:lnTo>
                    <a:pt x="1640" y="83"/>
                  </a:lnTo>
                  <a:lnTo>
                    <a:pt x="1643" y="87"/>
                  </a:lnTo>
                  <a:lnTo>
                    <a:pt x="1643" y="87"/>
                  </a:lnTo>
                  <a:lnTo>
                    <a:pt x="1643" y="91"/>
                  </a:lnTo>
                  <a:lnTo>
                    <a:pt x="1643" y="91"/>
                  </a:lnTo>
                  <a:lnTo>
                    <a:pt x="1643" y="91"/>
                  </a:lnTo>
                  <a:lnTo>
                    <a:pt x="1643" y="91"/>
                  </a:lnTo>
                  <a:lnTo>
                    <a:pt x="1643" y="95"/>
                  </a:lnTo>
                  <a:lnTo>
                    <a:pt x="1643" y="95"/>
                  </a:lnTo>
                  <a:lnTo>
                    <a:pt x="1645" y="98"/>
                  </a:lnTo>
                  <a:lnTo>
                    <a:pt x="1645" y="98"/>
                  </a:lnTo>
                  <a:lnTo>
                    <a:pt x="1645" y="102"/>
                  </a:lnTo>
                  <a:lnTo>
                    <a:pt x="1645" y="102"/>
                  </a:lnTo>
                  <a:lnTo>
                    <a:pt x="1645" y="106"/>
                  </a:lnTo>
                  <a:lnTo>
                    <a:pt x="1645" y="106"/>
                  </a:lnTo>
                  <a:lnTo>
                    <a:pt x="1645" y="113"/>
                  </a:lnTo>
                  <a:lnTo>
                    <a:pt x="1645" y="113"/>
                  </a:lnTo>
                  <a:lnTo>
                    <a:pt x="1648" y="121"/>
                  </a:lnTo>
                  <a:lnTo>
                    <a:pt x="1648" y="121"/>
                  </a:lnTo>
                  <a:lnTo>
                    <a:pt x="1648" y="136"/>
                  </a:lnTo>
                  <a:lnTo>
                    <a:pt x="1648" y="136"/>
                  </a:lnTo>
                  <a:lnTo>
                    <a:pt x="1648" y="159"/>
                  </a:lnTo>
                  <a:lnTo>
                    <a:pt x="1648" y="159"/>
                  </a:lnTo>
                  <a:lnTo>
                    <a:pt x="1648" y="200"/>
                  </a:lnTo>
                  <a:lnTo>
                    <a:pt x="1648" y="200"/>
                  </a:lnTo>
                  <a:lnTo>
                    <a:pt x="1651" y="249"/>
                  </a:lnTo>
                  <a:lnTo>
                    <a:pt x="1651" y="249"/>
                  </a:lnTo>
                  <a:lnTo>
                    <a:pt x="1651" y="310"/>
                  </a:lnTo>
                  <a:lnTo>
                    <a:pt x="1651" y="310"/>
                  </a:lnTo>
                  <a:lnTo>
                    <a:pt x="1651" y="385"/>
                  </a:lnTo>
                  <a:lnTo>
                    <a:pt x="1651" y="385"/>
                  </a:lnTo>
                  <a:lnTo>
                    <a:pt x="1651" y="491"/>
                  </a:lnTo>
                  <a:lnTo>
                    <a:pt x="1651" y="491"/>
                  </a:lnTo>
                  <a:lnTo>
                    <a:pt x="1654" y="669"/>
                  </a:lnTo>
                  <a:lnTo>
                    <a:pt x="1654" y="669"/>
                  </a:lnTo>
                  <a:lnTo>
                    <a:pt x="1654" y="990"/>
                  </a:lnTo>
                  <a:lnTo>
                    <a:pt x="1654" y="990"/>
                  </a:lnTo>
                </a:path>
              </a:pathLst>
            </a:custGeom>
            <a:noFill/>
            <a:ln w="38100">
              <a:solidFill>
                <a:srgbClr val="5FC8C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19" name="Freeform 518"/>
            <p:cNvSpPr>
              <a:spLocks/>
            </p:cNvSpPr>
            <p:nvPr/>
          </p:nvSpPr>
          <p:spPr bwMode="auto">
            <a:xfrm>
              <a:off x="9903531" y="-6168081"/>
              <a:ext cx="2625725" cy="1439863"/>
            </a:xfrm>
            <a:custGeom>
              <a:avLst/>
              <a:gdLst>
                <a:gd name="T0" fmla="*/ 14 w 1654"/>
                <a:gd name="T1" fmla="*/ 858 h 907"/>
                <a:gd name="T2" fmla="*/ 25 w 1654"/>
                <a:gd name="T3" fmla="*/ 805 h 907"/>
                <a:gd name="T4" fmla="*/ 40 w 1654"/>
                <a:gd name="T5" fmla="*/ 764 h 907"/>
                <a:gd name="T6" fmla="*/ 54 w 1654"/>
                <a:gd name="T7" fmla="*/ 730 h 907"/>
                <a:gd name="T8" fmla="*/ 65 w 1654"/>
                <a:gd name="T9" fmla="*/ 699 h 907"/>
                <a:gd name="T10" fmla="*/ 79 w 1654"/>
                <a:gd name="T11" fmla="*/ 669 h 907"/>
                <a:gd name="T12" fmla="*/ 91 w 1654"/>
                <a:gd name="T13" fmla="*/ 643 h 907"/>
                <a:gd name="T14" fmla="*/ 105 w 1654"/>
                <a:gd name="T15" fmla="*/ 616 h 907"/>
                <a:gd name="T16" fmla="*/ 119 w 1654"/>
                <a:gd name="T17" fmla="*/ 594 h 907"/>
                <a:gd name="T18" fmla="*/ 133 w 1654"/>
                <a:gd name="T19" fmla="*/ 571 h 907"/>
                <a:gd name="T20" fmla="*/ 150 w 1654"/>
                <a:gd name="T21" fmla="*/ 544 h 907"/>
                <a:gd name="T22" fmla="*/ 170 w 1654"/>
                <a:gd name="T23" fmla="*/ 514 h 907"/>
                <a:gd name="T24" fmla="*/ 190 w 1654"/>
                <a:gd name="T25" fmla="*/ 484 h 907"/>
                <a:gd name="T26" fmla="*/ 216 w 1654"/>
                <a:gd name="T27" fmla="*/ 454 h 907"/>
                <a:gd name="T28" fmla="*/ 244 w 1654"/>
                <a:gd name="T29" fmla="*/ 420 h 907"/>
                <a:gd name="T30" fmla="*/ 275 w 1654"/>
                <a:gd name="T31" fmla="*/ 386 h 907"/>
                <a:gd name="T32" fmla="*/ 309 w 1654"/>
                <a:gd name="T33" fmla="*/ 348 h 907"/>
                <a:gd name="T34" fmla="*/ 349 w 1654"/>
                <a:gd name="T35" fmla="*/ 310 h 907"/>
                <a:gd name="T36" fmla="*/ 389 w 1654"/>
                <a:gd name="T37" fmla="*/ 272 h 907"/>
                <a:gd name="T38" fmla="*/ 434 w 1654"/>
                <a:gd name="T39" fmla="*/ 235 h 907"/>
                <a:gd name="T40" fmla="*/ 482 w 1654"/>
                <a:gd name="T41" fmla="*/ 193 h 907"/>
                <a:gd name="T42" fmla="*/ 530 w 1654"/>
                <a:gd name="T43" fmla="*/ 159 h 907"/>
                <a:gd name="T44" fmla="*/ 582 w 1654"/>
                <a:gd name="T45" fmla="*/ 121 h 907"/>
                <a:gd name="T46" fmla="*/ 630 w 1654"/>
                <a:gd name="T47" fmla="*/ 91 h 907"/>
                <a:gd name="T48" fmla="*/ 675 w 1654"/>
                <a:gd name="T49" fmla="*/ 61 h 907"/>
                <a:gd name="T50" fmla="*/ 715 w 1654"/>
                <a:gd name="T51" fmla="*/ 38 h 907"/>
                <a:gd name="T52" fmla="*/ 749 w 1654"/>
                <a:gd name="T53" fmla="*/ 19 h 907"/>
                <a:gd name="T54" fmla="*/ 774 w 1654"/>
                <a:gd name="T55" fmla="*/ 8 h 907"/>
                <a:gd name="T56" fmla="*/ 789 w 1654"/>
                <a:gd name="T57" fmla="*/ 0 h 907"/>
                <a:gd name="T58" fmla="*/ 803 w 1654"/>
                <a:gd name="T59" fmla="*/ 0 h 907"/>
                <a:gd name="T60" fmla="*/ 817 w 1654"/>
                <a:gd name="T61" fmla="*/ 0 h 907"/>
                <a:gd name="T62" fmla="*/ 828 w 1654"/>
                <a:gd name="T63" fmla="*/ 0 h 907"/>
                <a:gd name="T64" fmla="*/ 843 w 1654"/>
                <a:gd name="T65" fmla="*/ 0 h 907"/>
                <a:gd name="T66" fmla="*/ 857 w 1654"/>
                <a:gd name="T67" fmla="*/ 0 h 907"/>
                <a:gd name="T68" fmla="*/ 868 w 1654"/>
                <a:gd name="T69" fmla="*/ 0 h 907"/>
                <a:gd name="T70" fmla="*/ 888 w 1654"/>
                <a:gd name="T71" fmla="*/ 12 h 907"/>
                <a:gd name="T72" fmla="*/ 916 w 1654"/>
                <a:gd name="T73" fmla="*/ 23 h 907"/>
                <a:gd name="T74" fmla="*/ 950 w 1654"/>
                <a:gd name="T75" fmla="*/ 46 h 907"/>
                <a:gd name="T76" fmla="*/ 993 w 1654"/>
                <a:gd name="T77" fmla="*/ 72 h 907"/>
                <a:gd name="T78" fmla="*/ 1041 w 1654"/>
                <a:gd name="T79" fmla="*/ 102 h 907"/>
                <a:gd name="T80" fmla="*/ 1089 w 1654"/>
                <a:gd name="T81" fmla="*/ 136 h 907"/>
                <a:gd name="T82" fmla="*/ 1140 w 1654"/>
                <a:gd name="T83" fmla="*/ 170 h 907"/>
                <a:gd name="T84" fmla="*/ 1189 w 1654"/>
                <a:gd name="T85" fmla="*/ 208 h 907"/>
                <a:gd name="T86" fmla="*/ 1234 w 1654"/>
                <a:gd name="T87" fmla="*/ 246 h 907"/>
                <a:gd name="T88" fmla="*/ 1279 w 1654"/>
                <a:gd name="T89" fmla="*/ 284 h 907"/>
                <a:gd name="T90" fmla="*/ 1319 w 1654"/>
                <a:gd name="T91" fmla="*/ 325 h 907"/>
                <a:gd name="T92" fmla="*/ 1356 w 1654"/>
                <a:gd name="T93" fmla="*/ 363 h 907"/>
                <a:gd name="T94" fmla="*/ 1390 w 1654"/>
                <a:gd name="T95" fmla="*/ 397 h 907"/>
                <a:gd name="T96" fmla="*/ 1421 w 1654"/>
                <a:gd name="T97" fmla="*/ 431 h 907"/>
                <a:gd name="T98" fmla="*/ 1447 w 1654"/>
                <a:gd name="T99" fmla="*/ 465 h 907"/>
                <a:gd name="T100" fmla="*/ 1470 w 1654"/>
                <a:gd name="T101" fmla="*/ 495 h 907"/>
                <a:gd name="T102" fmla="*/ 1492 w 1654"/>
                <a:gd name="T103" fmla="*/ 526 h 907"/>
                <a:gd name="T104" fmla="*/ 1509 w 1654"/>
                <a:gd name="T105" fmla="*/ 552 h 907"/>
                <a:gd name="T106" fmla="*/ 1526 w 1654"/>
                <a:gd name="T107" fmla="*/ 578 h 907"/>
                <a:gd name="T108" fmla="*/ 1540 w 1654"/>
                <a:gd name="T109" fmla="*/ 601 h 907"/>
                <a:gd name="T110" fmla="*/ 1555 w 1654"/>
                <a:gd name="T111" fmla="*/ 628 h 907"/>
                <a:gd name="T112" fmla="*/ 1566 w 1654"/>
                <a:gd name="T113" fmla="*/ 650 h 907"/>
                <a:gd name="T114" fmla="*/ 1580 w 1654"/>
                <a:gd name="T115" fmla="*/ 677 h 907"/>
                <a:gd name="T116" fmla="*/ 1592 w 1654"/>
                <a:gd name="T117" fmla="*/ 707 h 907"/>
                <a:gd name="T118" fmla="*/ 1606 w 1654"/>
                <a:gd name="T119" fmla="*/ 741 h 907"/>
                <a:gd name="T120" fmla="*/ 1620 w 1654"/>
                <a:gd name="T121" fmla="*/ 775 h 907"/>
                <a:gd name="T122" fmla="*/ 1631 w 1654"/>
                <a:gd name="T123" fmla="*/ 820 h 907"/>
                <a:gd name="T124" fmla="*/ 1645 w 1654"/>
                <a:gd name="T125" fmla="*/ 87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54" h="907">
                  <a:moveTo>
                    <a:pt x="0" y="907"/>
                  </a:moveTo>
                  <a:lnTo>
                    <a:pt x="0" y="907"/>
                  </a:lnTo>
                  <a:lnTo>
                    <a:pt x="0" y="907"/>
                  </a:lnTo>
                  <a:lnTo>
                    <a:pt x="3" y="907"/>
                  </a:lnTo>
                  <a:lnTo>
                    <a:pt x="3" y="907"/>
                  </a:lnTo>
                  <a:lnTo>
                    <a:pt x="3" y="907"/>
                  </a:lnTo>
                  <a:lnTo>
                    <a:pt x="3" y="907"/>
                  </a:lnTo>
                  <a:lnTo>
                    <a:pt x="3" y="907"/>
                  </a:lnTo>
                  <a:lnTo>
                    <a:pt x="3" y="907"/>
                  </a:lnTo>
                  <a:lnTo>
                    <a:pt x="3" y="903"/>
                  </a:lnTo>
                  <a:lnTo>
                    <a:pt x="3" y="903"/>
                  </a:lnTo>
                  <a:lnTo>
                    <a:pt x="6" y="903"/>
                  </a:lnTo>
                  <a:lnTo>
                    <a:pt x="6" y="903"/>
                  </a:lnTo>
                  <a:lnTo>
                    <a:pt x="6" y="903"/>
                  </a:lnTo>
                  <a:lnTo>
                    <a:pt x="6" y="903"/>
                  </a:lnTo>
                  <a:lnTo>
                    <a:pt x="6" y="896"/>
                  </a:lnTo>
                  <a:lnTo>
                    <a:pt x="6" y="896"/>
                  </a:lnTo>
                  <a:lnTo>
                    <a:pt x="6" y="892"/>
                  </a:lnTo>
                  <a:lnTo>
                    <a:pt x="6" y="892"/>
                  </a:lnTo>
                  <a:lnTo>
                    <a:pt x="8" y="888"/>
                  </a:lnTo>
                  <a:lnTo>
                    <a:pt x="8" y="888"/>
                  </a:lnTo>
                  <a:lnTo>
                    <a:pt x="8" y="884"/>
                  </a:lnTo>
                  <a:lnTo>
                    <a:pt x="8" y="884"/>
                  </a:lnTo>
                  <a:lnTo>
                    <a:pt x="8" y="881"/>
                  </a:lnTo>
                  <a:lnTo>
                    <a:pt x="8" y="881"/>
                  </a:lnTo>
                  <a:lnTo>
                    <a:pt x="8" y="877"/>
                  </a:lnTo>
                  <a:lnTo>
                    <a:pt x="8" y="877"/>
                  </a:lnTo>
                  <a:lnTo>
                    <a:pt x="11" y="873"/>
                  </a:lnTo>
                  <a:lnTo>
                    <a:pt x="11" y="873"/>
                  </a:lnTo>
                  <a:lnTo>
                    <a:pt x="11" y="869"/>
                  </a:lnTo>
                  <a:lnTo>
                    <a:pt x="11" y="869"/>
                  </a:lnTo>
                  <a:lnTo>
                    <a:pt x="11" y="866"/>
                  </a:lnTo>
                  <a:lnTo>
                    <a:pt x="11" y="866"/>
                  </a:lnTo>
                  <a:lnTo>
                    <a:pt x="11" y="862"/>
                  </a:lnTo>
                  <a:lnTo>
                    <a:pt x="11" y="862"/>
                  </a:lnTo>
                  <a:lnTo>
                    <a:pt x="14" y="858"/>
                  </a:lnTo>
                  <a:lnTo>
                    <a:pt x="14" y="858"/>
                  </a:lnTo>
                  <a:lnTo>
                    <a:pt x="14" y="854"/>
                  </a:lnTo>
                  <a:lnTo>
                    <a:pt x="14" y="854"/>
                  </a:lnTo>
                  <a:lnTo>
                    <a:pt x="14" y="850"/>
                  </a:lnTo>
                  <a:lnTo>
                    <a:pt x="14" y="850"/>
                  </a:lnTo>
                  <a:lnTo>
                    <a:pt x="14" y="847"/>
                  </a:lnTo>
                  <a:lnTo>
                    <a:pt x="14" y="847"/>
                  </a:lnTo>
                  <a:lnTo>
                    <a:pt x="17" y="847"/>
                  </a:lnTo>
                  <a:lnTo>
                    <a:pt x="17" y="847"/>
                  </a:lnTo>
                  <a:lnTo>
                    <a:pt x="17" y="843"/>
                  </a:lnTo>
                  <a:lnTo>
                    <a:pt x="17" y="843"/>
                  </a:lnTo>
                  <a:lnTo>
                    <a:pt x="17" y="839"/>
                  </a:lnTo>
                  <a:lnTo>
                    <a:pt x="17" y="839"/>
                  </a:lnTo>
                  <a:lnTo>
                    <a:pt x="17" y="835"/>
                  </a:lnTo>
                  <a:lnTo>
                    <a:pt x="17" y="835"/>
                  </a:lnTo>
                  <a:lnTo>
                    <a:pt x="20" y="835"/>
                  </a:lnTo>
                  <a:lnTo>
                    <a:pt x="20" y="832"/>
                  </a:lnTo>
                  <a:lnTo>
                    <a:pt x="20" y="832"/>
                  </a:lnTo>
                  <a:lnTo>
                    <a:pt x="20" y="832"/>
                  </a:lnTo>
                  <a:lnTo>
                    <a:pt x="20" y="828"/>
                  </a:lnTo>
                  <a:lnTo>
                    <a:pt x="20" y="828"/>
                  </a:lnTo>
                  <a:lnTo>
                    <a:pt x="20" y="824"/>
                  </a:lnTo>
                  <a:lnTo>
                    <a:pt x="20" y="824"/>
                  </a:lnTo>
                  <a:lnTo>
                    <a:pt x="23" y="824"/>
                  </a:lnTo>
                  <a:lnTo>
                    <a:pt x="23" y="824"/>
                  </a:lnTo>
                  <a:lnTo>
                    <a:pt x="23" y="820"/>
                  </a:lnTo>
                  <a:lnTo>
                    <a:pt x="23" y="820"/>
                  </a:lnTo>
                  <a:lnTo>
                    <a:pt x="23" y="816"/>
                  </a:lnTo>
                  <a:lnTo>
                    <a:pt x="23" y="816"/>
                  </a:lnTo>
                  <a:lnTo>
                    <a:pt x="23" y="816"/>
                  </a:lnTo>
                  <a:lnTo>
                    <a:pt x="23" y="813"/>
                  </a:lnTo>
                  <a:lnTo>
                    <a:pt x="25" y="813"/>
                  </a:lnTo>
                  <a:lnTo>
                    <a:pt x="25" y="813"/>
                  </a:lnTo>
                  <a:lnTo>
                    <a:pt x="25" y="809"/>
                  </a:lnTo>
                  <a:lnTo>
                    <a:pt x="25" y="809"/>
                  </a:lnTo>
                  <a:lnTo>
                    <a:pt x="25" y="809"/>
                  </a:lnTo>
                  <a:lnTo>
                    <a:pt x="25" y="809"/>
                  </a:lnTo>
                  <a:lnTo>
                    <a:pt x="25" y="805"/>
                  </a:lnTo>
                  <a:lnTo>
                    <a:pt x="25" y="805"/>
                  </a:lnTo>
                  <a:lnTo>
                    <a:pt x="28" y="801"/>
                  </a:lnTo>
                  <a:lnTo>
                    <a:pt x="28" y="801"/>
                  </a:lnTo>
                  <a:lnTo>
                    <a:pt x="28" y="801"/>
                  </a:lnTo>
                  <a:lnTo>
                    <a:pt x="28" y="801"/>
                  </a:lnTo>
                  <a:lnTo>
                    <a:pt x="28" y="798"/>
                  </a:lnTo>
                  <a:lnTo>
                    <a:pt x="28" y="798"/>
                  </a:lnTo>
                  <a:lnTo>
                    <a:pt x="28" y="794"/>
                  </a:lnTo>
                  <a:lnTo>
                    <a:pt x="28" y="794"/>
                  </a:lnTo>
                  <a:lnTo>
                    <a:pt x="31" y="794"/>
                  </a:lnTo>
                  <a:lnTo>
                    <a:pt x="31" y="794"/>
                  </a:lnTo>
                  <a:lnTo>
                    <a:pt x="31" y="790"/>
                  </a:lnTo>
                  <a:lnTo>
                    <a:pt x="31" y="790"/>
                  </a:lnTo>
                  <a:lnTo>
                    <a:pt x="31" y="790"/>
                  </a:lnTo>
                  <a:lnTo>
                    <a:pt x="31" y="786"/>
                  </a:lnTo>
                  <a:lnTo>
                    <a:pt x="31" y="786"/>
                  </a:lnTo>
                  <a:lnTo>
                    <a:pt x="31" y="786"/>
                  </a:lnTo>
                  <a:lnTo>
                    <a:pt x="34" y="782"/>
                  </a:lnTo>
                  <a:lnTo>
                    <a:pt x="34" y="782"/>
                  </a:lnTo>
                  <a:lnTo>
                    <a:pt x="34" y="782"/>
                  </a:lnTo>
                  <a:lnTo>
                    <a:pt x="34" y="782"/>
                  </a:lnTo>
                  <a:lnTo>
                    <a:pt x="34" y="779"/>
                  </a:lnTo>
                  <a:lnTo>
                    <a:pt x="34" y="779"/>
                  </a:lnTo>
                  <a:lnTo>
                    <a:pt x="34" y="779"/>
                  </a:lnTo>
                  <a:lnTo>
                    <a:pt x="34" y="779"/>
                  </a:lnTo>
                  <a:lnTo>
                    <a:pt x="37" y="775"/>
                  </a:lnTo>
                  <a:lnTo>
                    <a:pt x="37" y="775"/>
                  </a:lnTo>
                  <a:lnTo>
                    <a:pt x="37" y="775"/>
                  </a:lnTo>
                  <a:lnTo>
                    <a:pt x="37" y="771"/>
                  </a:lnTo>
                  <a:lnTo>
                    <a:pt x="37" y="771"/>
                  </a:lnTo>
                  <a:lnTo>
                    <a:pt x="37" y="771"/>
                  </a:lnTo>
                  <a:lnTo>
                    <a:pt x="37" y="767"/>
                  </a:lnTo>
                  <a:lnTo>
                    <a:pt x="37" y="767"/>
                  </a:lnTo>
                  <a:lnTo>
                    <a:pt x="40" y="767"/>
                  </a:lnTo>
                  <a:lnTo>
                    <a:pt x="40" y="767"/>
                  </a:lnTo>
                  <a:lnTo>
                    <a:pt x="40" y="764"/>
                  </a:lnTo>
                  <a:lnTo>
                    <a:pt x="40" y="764"/>
                  </a:lnTo>
                  <a:lnTo>
                    <a:pt x="40" y="764"/>
                  </a:lnTo>
                  <a:lnTo>
                    <a:pt x="40" y="764"/>
                  </a:lnTo>
                  <a:lnTo>
                    <a:pt x="40" y="760"/>
                  </a:lnTo>
                  <a:lnTo>
                    <a:pt x="40" y="760"/>
                  </a:lnTo>
                  <a:lnTo>
                    <a:pt x="42" y="760"/>
                  </a:lnTo>
                  <a:lnTo>
                    <a:pt x="42" y="760"/>
                  </a:lnTo>
                  <a:lnTo>
                    <a:pt x="42" y="756"/>
                  </a:lnTo>
                  <a:lnTo>
                    <a:pt x="42" y="756"/>
                  </a:lnTo>
                  <a:lnTo>
                    <a:pt x="42" y="756"/>
                  </a:lnTo>
                  <a:lnTo>
                    <a:pt x="42" y="756"/>
                  </a:lnTo>
                  <a:lnTo>
                    <a:pt x="42" y="752"/>
                  </a:lnTo>
                  <a:lnTo>
                    <a:pt x="42" y="752"/>
                  </a:lnTo>
                  <a:lnTo>
                    <a:pt x="45" y="752"/>
                  </a:lnTo>
                  <a:lnTo>
                    <a:pt x="45" y="752"/>
                  </a:lnTo>
                  <a:lnTo>
                    <a:pt x="45" y="748"/>
                  </a:lnTo>
                  <a:lnTo>
                    <a:pt x="45" y="748"/>
                  </a:lnTo>
                  <a:lnTo>
                    <a:pt x="45" y="748"/>
                  </a:lnTo>
                  <a:lnTo>
                    <a:pt x="45" y="748"/>
                  </a:lnTo>
                  <a:lnTo>
                    <a:pt x="45" y="745"/>
                  </a:lnTo>
                  <a:lnTo>
                    <a:pt x="45" y="745"/>
                  </a:lnTo>
                  <a:lnTo>
                    <a:pt x="48" y="745"/>
                  </a:lnTo>
                  <a:lnTo>
                    <a:pt x="48" y="745"/>
                  </a:lnTo>
                  <a:lnTo>
                    <a:pt x="48" y="741"/>
                  </a:lnTo>
                  <a:lnTo>
                    <a:pt x="48" y="741"/>
                  </a:lnTo>
                  <a:lnTo>
                    <a:pt x="48" y="741"/>
                  </a:lnTo>
                  <a:lnTo>
                    <a:pt x="48" y="741"/>
                  </a:lnTo>
                  <a:lnTo>
                    <a:pt x="48" y="737"/>
                  </a:lnTo>
                  <a:lnTo>
                    <a:pt x="48" y="737"/>
                  </a:lnTo>
                  <a:lnTo>
                    <a:pt x="51" y="737"/>
                  </a:lnTo>
                  <a:lnTo>
                    <a:pt x="51" y="737"/>
                  </a:lnTo>
                  <a:lnTo>
                    <a:pt x="51" y="733"/>
                  </a:lnTo>
                  <a:lnTo>
                    <a:pt x="51" y="733"/>
                  </a:lnTo>
                  <a:lnTo>
                    <a:pt x="51" y="733"/>
                  </a:lnTo>
                  <a:lnTo>
                    <a:pt x="51" y="733"/>
                  </a:lnTo>
                  <a:lnTo>
                    <a:pt x="51" y="730"/>
                  </a:lnTo>
                  <a:lnTo>
                    <a:pt x="51" y="730"/>
                  </a:lnTo>
                  <a:lnTo>
                    <a:pt x="54" y="730"/>
                  </a:lnTo>
                  <a:lnTo>
                    <a:pt x="54" y="730"/>
                  </a:lnTo>
                  <a:lnTo>
                    <a:pt x="54" y="726"/>
                  </a:lnTo>
                  <a:lnTo>
                    <a:pt x="54" y="726"/>
                  </a:lnTo>
                  <a:lnTo>
                    <a:pt x="54" y="726"/>
                  </a:lnTo>
                  <a:lnTo>
                    <a:pt x="54" y="726"/>
                  </a:lnTo>
                  <a:lnTo>
                    <a:pt x="54" y="722"/>
                  </a:lnTo>
                  <a:lnTo>
                    <a:pt x="54" y="722"/>
                  </a:lnTo>
                  <a:lnTo>
                    <a:pt x="57" y="722"/>
                  </a:lnTo>
                  <a:lnTo>
                    <a:pt x="57" y="722"/>
                  </a:lnTo>
                  <a:lnTo>
                    <a:pt x="57" y="718"/>
                  </a:lnTo>
                  <a:lnTo>
                    <a:pt x="57" y="718"/>
                  </a:lnTo>
                  <a:lnTo>
                    <a:pt x="57" y="718"/>
                  </a:lnTo>
                  <a:lnTo>
                    <a:pt x="57" y="718"/>
                  </a:lnTo>
                  <a:lnTo>
                    <a:pt x="57" y="714"/>
                  </a:lnTo>
                  <a:lnTo>
                    <a:pt x="57" y="714"/>
                  </a:lnTo>
                  <a:lnTo>
                    <a:pt x="59" y="714"/>
                  </a:lnTo>
                  <a:lnTo>
                    <a:pt x="59" y="714"/>
                  </a:lnTo>
                  <a:lnTo>
                    <a:pt x="59" y="714"/>
                  </a:lnTo>
                  <a:lnTo>
                    <a:pt x="59" y="714"/>
                  </a:lnTo>
                  <a:lnTo>
                    <a:pt x="59" y="711"/>
                  </a:lnTo>
                  <a:lnTo>
                    <a:pt x="59" y="711"/>
                  </a:lnTo>
                  <a:lnTo>
                    <a:pt x="59" y="711"/>
                  </a:lnTo>
                  <a:lnTo>
                    <a:pt x="59" y="711"/>
                  </a:lnTo>
                  <a:lnTo>
                    <a:pt x="62" y="707"/>
                  </a:lnTo>
                  <a:lnTo>
                    <a:pt x="62" y="707"/>
                  </a:lnTo>
                  <a:lnTo>
                    <a:pt x="62" y="707"/>
                  </a:lnTo>
                  <a:lnTo>
                    <a:pt x="62" y="707"/>
                  </a:lnTo>
                  <a:lnTo>
                    <a:pt x="62" y="703"/>
                  </a:lnTo>
                  <a:lnTo>
                    <a:pt x="62" y="703"/>
                  </a:lnTo>
                  <a:lnTo>
                    <a:pt x="62" y="703"/>
                  </a:lnTo>
                  <a:lnTo>
                    <a:pt x="62" y="703"/>
                  </a:lnTo>
                  <a:lnTo>
                    <a:pt x="65" y="699"/>
                  </a:lnTo>
                  <a:lnTo>
                    <a:pt x="65" y="699"/>
                  </a:lnTo>
                  <a:lnTo>
                    <a:pt x="65" y="699"/>
                  </a:lnTo>
                  <a:lnTo>
                    <a:pt x="65" y="699"/>
                  </a:lnTo>
                  <a:lnTo>
                    <a:pt x="65" y="699"/>
                  </a:lnTo>
                  <a:lnTo>
                    <a:pt x="65" y="699"/>
                  </a:lnTo>
                  <a:lnTo>
                    <a:pt x="65" y="696"/>
                  </a:lnTo>
                  <a:lnTo>
                    <a:pt x="65" y="696"/>
                  </a:lnTo>
                  <a:lnTo>
                    <a:pt x="68" y="696"/>
                  </a:lnTo>
                  <a:lnTo>
                    <a:pt x="68" y="696"/>
                  </a:lnTo>
                  <a:lnTo>
                    <a:pt x="68" y="692"/>
                  </a:lnTo>
                  <a:lnTo>
                    <a:pt x="68" y="692"/>
                  </a:lnTo>
                  <a:lnTo>
                    <a:pt x="68" y="692"/>
                  </a:lnTo>
                  <a:lnTo>
                    <a:pt x="68" y="692"/>
                  </a:lnTo>
                  <a:lnTo>
                    <a:pt x="68" y="692"/>
                  </a:lnTo>
                  <a:lnTo>
                    <a:pt x="68" y="688"/>
                  </a:lnTo>
                  <a:lnTo>
                    <a:pt x="71" y="688"/>
                  </a:lnTo>
                  <a:lnTo>
                    <a:pt x="71" y="688"/>
                  </a:lnTo>
                  <a:lnTo>
                    <a:pt x="71" y="688"/>
                  </a:lnTo>
                  <a:lnTo>
                    <a:pt x="71" y="688"/>
                  </a:lnTo>
                  <a:lnTo>
                    <a:pt x="71" y="684"/>
                  </a:lnTo>
                  <a:lnTo>
                    <a:pt x="71" y="684"/>
                  </a:lnTo>
                  <a:lnTo>
                    <a:pt x="71" y="684"/>
                  </a:lnTo>
                  <a:lnTo>
                    <a:pt x="71" y="684"/>
                  </a:lnTo>
                  <a:lnTo>
                    <a:pt x="74" y="680"/>
                  </a:lnTo>
                  <a:lnTo>
                    <a:pt x="74" y="680"/>
                  </a:lnTo>
                  <a:lnTo>
                    <a:pt x="74" y="680"/>
                  </a:lnTo>
                  <a:lnTo>
                    <a:pt x="74" y="680"/>
                  </a:lnTo>
                  <a:lnTo>
                    <a:pt x="74" y="680"/>
                  </a:lnTo>
                  <a:lnTo>
                    <a:pt x="74" y="680"/>
                  </a:lnTo>
                  <a:lnTo>
                    <a:pt x="74" y="677"/>
                  </a:lnTo>
                  <a:lnTo>
                    <a:pt x="74" y="677"/>
                  </a:lnTo>
                  <a:lnTo>
                    <a:pt x="77" y="677"/>
                  </a:lnTo>
                  <a:lnTo>
                    <a:pt x="77" y="677"/>
                  </a:lnTo>
                  <a:lnTo>
                    <a:pt x="77" y="673"/>
                  </a:lnTo>
                  <a:lnTo>
                    <a:pt x="77" y="673"/>
                  </a:lnTo>
                  <a:lnTo>
                    <a:pt x="77" y="673"/>
                  </a:lnTo>
                  <a:lnTo>
                    <a:pt x="77" y="673"/>
                  </a:lnTo>
                  <a:lnTo>
                    <a:pt x="77" y="673"/>
                  </a:lnTo>
                  <a:lnTo>
                    <a:pt x="77" y="673"/>
                  </a:lnTo>
                  <a:lnTo>
                    <a:pt x="79" y="669"/>
                  </a:lnTo>
                  <a:lnTo>
                    <a:pt x="79" y="669"/>
                  </a:lnTo>
                  <a:lnTo>
                    <a:pt x="79" y="669"/>
                  </a:lnTo>
                  <a:lnTo>
                    <a:pt x="79" y="669"/>
                  </a:lnTo>
                  <a:lnTo>
                    <a:pt x="79" y="665"/>
                  </a:lnTo>
                  <a:lnTo>
                    <a:pt x="79" y="665"/>
                  </a:lnTo>
                  <a:lnTo>
                    <a:pt x="79" y="665"/>
                  </a:lnTo>
                  <a:lnTo>
                    <a:pt x="79" y="665"/>
                  </a:lnTo>
                  <a:lnTo>
                    <a:pt x="82" y="665"/>
                  </a:lnTo>
                  <a:lnTo>
                    <a:pt x="82" y="665"/>
                  </a:lnTo>
                  <a:lnTo>
                    <a:pt x="82" y="662"/>
                  </a:lnTo>
                  <a:lnTo>
                    <a:pt x="82" y="662"/>
                  </a:lnTo>
                  <a:lnTo>
                    <a:pt x="82" y="662"/>
                  </a:lnTo>
                  <a:lnTo>
                    <a:pt x="82" y="662"/>
                  </a:lnTo>
                  <a:lnTo>
                    <a:pt x="82" y="662"/>
                  </a:lnTo>
                  <a:lnTo>
                    <a:pt x="82" y="658"/>
                  </a:lnTo>
                  <a:lnTo>
                    <a:pt x="82" y="658"/>
                  </a:lnTo>
                  <a:lnTo>
                    <a:pt x="85" y="658"/>
                  </a:lnTo>
                  <a:lnTo>
                    <a:pt x="85" y="658"/>
                  </a:lnTo>
                  <a:lnTo>
                    <a:pt x="85" y="658"/>
                  </a:lnTo>
                  <a:lnTo>
                    <a:pt x="85" y="654"/>
                  </a:lnTo>
                  <a:lnTo>
                    <a:pt x="85" y="654"/>
                  </a:lnTo>
                  <a:lnTo>
                    <a:pt x="85" y="654"/>
                  </a:lnTo>
                  <a:lnTo>
                    <a:pt x="85" y="654"/>
                  </a:lnTo>
                  <a:lnTo>
                    <a:pt x="88" y="654"/>
                  </a:lnTo>
                  <a:lnTo>
                    <a:pt x="88" y="650"/>
                  </a:lnTo>
                  <a:lnTo>
                    <a:pt x="88" y="650"/>
                  </a:lnTo>
                  <a:lnTo>
                    <a:pt x="88" y="650"/>
                  </a:lnTo>
                  <a:lnTo>
                    <a:pt x="88" y="650"/>
                  </a:lnTo>
                  <a:lnTo>
                    <a:pt x="88" y="650"/>
                  </a:lnTo>
                  <a:lnTo>
                    <a:pt x="88" y="646"/>
                  </a:lnTo>
                  <a:lnTo>
                    <a:pt x="88" y="646"/>
                  </a:lnTo>
                  <a:lnTo>
                    <a:pt x="88" y="646"/>
                  </a:lnTo>
                  <a:lnTo>
                    <a:pt x="91" y="646"/>
                  </a:lnTo>
                  <a:lnTo>
                    <a:pt x="91" y="646"/>
                  </a:lnTo>
                  <a:lnTo>
                    <a:pt x="91" y="646"/>
                  </a:lnTo>
                  <a:lnTo>
                    <a:pt x="91" y="646"/>
                  </a:lnTo>
                  <a:lnTo>
                    <a:pt x="91" y="643"/>
                  </a:lnTo>
                  <a:lnTo>
                    <a:pt x="91" y="643"/>
                  </a:lnTo>
                  <a:lnTo>
                    <a:pt x="91" y="643"/>
                  </a:lnTo>
                  <a:lnTo>
                    <a:pt x="94" y="643"/>
                  </a:lnTo>
                  <a:lnTo>
                    <a:pt x="94" y="643"/>
                  </a:lnTo>
                  <a:lnTo>
                    <a:pt x="94" y="639"/>
                  </a:lnTo>
                  <a:lnTo>
                    <a:pt x="94" y="639"/>
                  </a:lnTo>
                  <a:lnTo>
                    <a:pt x="94" y="639"/>
                  </a:lnTo>
                  <a:lnTo>
                    <a:pt x="94" y="639"/>
                  </a:lnTo>
                  <a:lnTo>
                    <a:pt x="94" y="639"/>
                  </a:lnTo>
                  <a:lnTo>
                    <a:pt x="94" y="639"/>
                  </a:lnTo>
                  <a:lnTo>
                    <a:pt x="96" y="635"/>
                  </a:lnTo>
                  <a:lnTo>
                    <a:pt x="96" y="635"/>
                  </a:lnTo>
                  <a:lnTo>
                    <a:pt x="96" y="635"/>
                  </a:lnTo>
                  <a:lnTo>
                    <a:pt x="96" y="635"/>
                  </a:lnTo>
                  <a:lnTo>
                    <a:pt x="96" y="635"/>
                  </a:lnTo>
                  <a:lnTo>
                    <a:pt x="96" y="631"/>
                  </a:lnTo>
                  <a:lnTo>
                    <a:pt x="96" y="631"/>
                  </a:lnTo>
                  <a:lnTo>
                    <a:pt x="96" y="631"/>
                  </a:lnTo>
                  <a:lnTo>
                    <a:pt x="96" y="631"/>
                  </a:lnTo>
                  <a:lnTo>
                    <a:pt x="99" y="631"/>
                  </a:lnTo>
                  <a:lnTo>
                    <a:pt x="99" y="628"/>
                  </a:lnTo>
                  <a:lnTo>
                    <a:pt x="99" y="628"/>
                  </a:lnTo>
                  <a:lnTo>
                    <a:pt x="99" y="628"/>
                  </a:lnTo>
                  <a:lnTo>
                    <a:pt x="99" y="628"/>
                  </a:lnTo>
                  <a:lnTo>
                    <a:pt x="99" y="628"/>
                  </a:lnTo>
                  <a:lnTo>
                    <a:pt x="99" y="628"/>
                  </a:lnTo>
                  <a:lnTo>
                    <a:pt x="99" y="628"/>
                  </a:lnTo>
                  <a:lnTo>
                    <a:pt x="102" y="624"/>
                  </a:lnTo>
                  <a:lnTo>
                    <a:pt x="102" y="624"/>
                  </a:lnTo>
                  <a:lnTo>
                    <a:pt x="102" y="624"/>
                  </a:lnTo>
                  <a:lnTo>
                    <a:pt x="102" y="624"/>
                  </a:lnTo>
                  <a:lnTo>
                    <a:pt x="102" y="624"/>
                  </a:lnTo>
                  <a:lnTo>
                    <a:pt x="102" y="620"/>
                  </a:lnTo>
                  <a:lnTo>
                    <a:pt x="102" y="620"/>
                  </a:lnTo>
                  <a:lnTo>
                    <a:pt x="102" y="620"/>
                  </a:lnTo>
                  <a:lnTo>
                    <a:pt x="105" y="620"/>
                  </a:lnTo>
                  <a:lnTo>
                    <a:pt x="105" y="620"/>
                  </a:lnTo>
                  <a:lnTo>
                    <a:pt x="105" y="620"/>
                  </a:lnTo>
                  <a:lnTo>
                    <a:pt x="105" y="616"/>
                  </a:lnTo>
                  <a:lnTo>
                    <a:pt x="105" y="616"/>
                  </a:lnTo>
                  <a:lnTo>
                    <a:pt x="105" y="616"/>
                  </a:lnTo>
                  <a:lnTo>
                    <a:pt x="105" y="616"/>
                  </a:lnTo>
                  <a:lnTo>
                    <a:pt x="105" y="616"/>
                  </a:lnTo>
                  <a:lnTo>
                    <a:pt x="108" y="616"/>
                  </a:lnTo>
                  <a:lnTo>
                    <a:pt x="108" y="612"/>
                  </a:lnTo>
                  <a:lnTo>
                    <a:pt x="108" y="612"/>
                  </a:lnTo>
                  <a:lnTo>
                    <a:pt x="108" y="612"/>
                  </a:lnTo>
                  <a:lnTo>
                    <a:pt x="108" y="612"/>
                  </a:lnTo>
                  <a:lnTo>
                    <a:pt x="108" y="612"/>
                  </a:lnTo>
                  <a:lnTo>
                    <a:pt x="108" y="612"/>
                  </a:lnTo>
                  <a:lnTo>
                    <a:pt x="111" y="609"/>
                  </a:lnTo>
                  <a:lnTo>
                    <a:pt x="111" y="609"/>
                  </a:lnTo>
                  <a:lnTo>
                    <a:pt x="111" y="609"/>
                  </a:lnTo>
                  <a:lnTo>
                    <a:pt x="111" y="609"/>
                  </a:lnTo>
                  <a:lnTo>
                    <a:pt x="111" y="609"/>
                  </a:lnTo>
                  <a:lnTo>
                    <a:pt x="111" y="609"/>
                  </a:lnTo>
                  <a:lnTo>
                    <a:pt x="111" y="605"/>
                  </a:lnTo>
                  <a:lnTo>
                    <a:pt x="111" y="605"/>
                  </a:lnTo>
                  <a:lnTo>
                    <a:pt x="113" y="605"/>
                  </a:lnTo>
                  <a:lnTo>
                    <a:pt x="113" y="605"/>
                  </a:lnTo>
                  <a:lnTo>
                    <a:pt x="113" y="605"/>
                  </a:lnTo>
                  <a:lnTo>
                    <a:pt x="113" y="605"/>
                  </a:lnTo>
                  <a:lnTo>
                    <a:pt x="113" y="601"/>
                  </a:lnTo>
                  <a:lnTo>
                    <a:pt x="113" y="601"/>
                  </a:lnTo>
                  <a:lnTo>
                    <a:pt x="113" y="601"/>
                  </a:lnTo>
                  <a:lnTo>
                    <a:pt x="113" y="601"/>
                  </a:lnTo>
                  <a:lnTo>
                    <a:pt x="116" y="601"/>
                  </a:lnTo>
                  <a:lnTo>
                    <a:pt x="116" y="601"/>
                  </a:lnTo>
                  <a:lnTo>
                    <a:pt x="116" y="597"/>
                  </a:lnTo>
                  <a:lnTo>
                    <a:pt x="116" y="597"/>
                  </a:lnTo>
                  <a:lnTo>
                    <a:pt x="116" y="597"/>
                  </a:lnTo>
                  <a:lnTo>
                    <a:pt x="116" y="597"/>
                  </a:lnTo>
                  <a:lnTo>
                    <a:pt x="116" y="597"/>
                  </a:lnTo>
                  <a:lnTo>
                    <a:pt x="116" y="597"/>
                  </a:lnTo>
                  <a:lnTo>
                    <a:pt x="119" y="594"/>
                  </a:lnTo>
                  <a:lnTo>
                    <a:pt x="119" y="594"/>
                  </a:lnTo>
                  <a:lnTo>
                    <a:pt x="119" y="594"/>
                  </a:lnTo>
                  <a:lnTo>
                    <a:pt x="119" y="594"/>
                  </a:lnTo>
                  <a:lnTo>
                    <a:pt x="119" y="594"/>
                  </a:lnTo>
                  <a:lnTo>
                    <a:pt x="119" y="594"/>
                  </a:lnTo>
                  <a:lnTo>
                    <a:pt x="119" y="590"/>
                  </a:lnTo>
                  <a:lnTo>
                    <a:pt x="119" y="590"/>
                  </a:lnTo>
                  <a:lnTo>
                    <a:pt x="122" y="590"/>
                  </a:lnTo>
                  <a:lnTo>
                    <a:pt x="122" y="590"/>
                  </a:lnTo>
                  <a:lnTo>
                    <a:pt x="122" y="590"/>
                  </a:lnTo>
                  <a:lnTo>
                    <a:pt x="122" y="590"/>
                  </a:lnTo>
                  <a:lnTo>
                    <a:pt x="122" y="586"/>
                  </a:lnTo>
                  <a:lnTo>
                    <a:pt x="122" y="586"/>
                  </a:lnTo>
                  <a:lnTo>
                    <a:pt x="122" y="586"/>
                  </a:lnTo>
                  <a:lnTo>
                    <a:pt x="125" y="586"/>
                  </a:lnTo>
                  <a:lnTo>
                    <a:pt x="125" y="586"/>
                  </a:lnTo>
                  <a:lnTo>
                    <a:pt x="125" y="582"/>
                  </a:lnTo>
                  <a:lnTo>
                    <a:pt x="125" y="582"/>
                  </a:lnTo>
                  <a:lnTo>
                    <a:pt x="125" y="582"/>
                  </a:lnTo>
                  <a:lnTo>
                    <a:pt x="125" y="582"/>
                  </a:lnTo>
                  <a:lnTo>
                    <a:pt x="125" y="582"/>
                  </a:lnTo>
                  <a:lnTo>
                    <a:pt x="128" y="582"/>
                  </a:lnTo>
                  <a:lnTo>
                    <a:pt x="128" y="578"/>
                  </a:lnTo>
                  <a:lnTo>
                    <a:pt x="128" y="578"/>
                  </a:lnTo>
                  <a:lnTo>
                    <a:pt x="128" y="578"/>
                  </a:lnTo>
                  <a:lnTo>
                    <a:pt x="128" y="578"/>
                  </a:lnTo>
                  <a:lnTo>
                    <a:pt x="128" y="578"/>
                  </a:lnTo>
                  <a:lnTo>
                    <a:pt x="128" y="578"/>
                  </a:lnTo>
                  <a:lnTo>
                    <a:pt x="130" y="575"/>
                  </a:lnTo>
                  <a:lnTo>
                    <a:pt x="130" y="575"/>
                  </a:lnTo>
                  <a:lnTo>
                    <a:pt x="130" y="575"/>
                  </a:lnTo>
                  <a:lnTo>
                    <a:pt x="130" y="575"/>
                  </a:lnTo>
                  <a:lnTo>
                    <a:pt x="130" y="575"/>
                  </a:lnTo>
                  <a:lnTo>
                    <a:pt x="130" y="571"/>
                  </a:lnTo>
                  <a:lnTo>
                    <a:pt x="130" y="571"/>
                  </a:lnTo>
                  <a:lnTo>
                    <a:pt x="133" y="571"/>
                  </a:lnTo>
                  <a:lnTo>
                    <a:pt x="133" y="571"/>
                  </a:lnTo>
                  <a:lnTo>
                    <a:pt x="133" y="571"/>
                  </a:lnTo>
                  <a:lnTo>
                    <a:pt x="133" y="571"/>
                  </a:lnTo>
                  <a:lnTo>
                    <a:pt x="133" y="567"/>
                  </a:lnTo>
                  <a:lnTo>
                    <a:pt x="133" y="567"/>
                  </a:lnTo>
                  <a:lnTo>
                    <a:pt x="133" y="567"/>
                  </a:lnTo>
                  <a:lnTo>
                    <a:pt x="136" y="567"/>
                  </a:lnTo>
                  <a:lnTo>
                    <a:pt x="136" y="567"/>
                  </a:lnTo>
                  <a:lnTo>
                    <a:pt x="136" y="563"/>
                  </a:lnTo>
                  <a:lnTo>
                    <a:pt x="136" y="563"/>
                  </a:lnTo>
                  <a:lnTo>
                    <a:pt x="136" y="563"/>
                  </a:lnTo>
                  <a:lnTo>
                    <a:pt x="136" y="563"/>
                  </a:lnTo>
                  <a:lnTo>
                    <a:pt x="139" y="563"/>
                  </a:lnTo>
                  <a:lnTo>
                    <a:pt x="139" y="563"/>
                  </a:lnTo>
                  <a:lnTo>
                    <a:pt x="139" y="560"/>
                  </a:lnTo>
                  <a:lnTo>
                    <a:pt x="139" y="560"/>
                  </a:lnTo>
                  <a:lnTo>
                    <a:pt x="139" y="560"/>
                  </a:lnTo>
                  <a:lnTo>
                    <a:pt x="139" y="560"/>
                  </a:lnTo>
                  <a:lnTo>
                    <a:pt x="142" y="560"/>
                  </a:lnTo>
                  <a:lnTo>
                    <a:pt x="142" y="556"/>
                  </a:lnTo>
                  <a:lnTo>
                    <a:pt x="142" y="556"/>
                  </a:lnTo>
                  <a:lnTo>
                    <a:pt x="142" y="556"/>
                  </a:lnTo>
                  <a:lnTo>
                    <a:pt x="142" y="556"/>
                  </a:lnTo>
                  <a:lnTo>
                    <a:pt x="142" y="556"/>
                  </a:lnTo>
                  <a:lnTo>
                    <a:pt x="142" y="556"/>
                  </a:lnTo>
                  <a:lnTo>
                    <a:pt x="145" y="552"/>
                  </a:lnTo>
                  <a:lnTo>
                    <a:pt x="145" y="552"/>
                  </a:lnTo>
                  <a:lnTo>
                    <a:pt x="145" y="552"/>
                  </a:lnTo>
                  <a:lnTo>
                    <a:pt x="145" y="552"/>
                  </a:lnTo>
                  <a:lnTo>
                    <a:pt x="145" y="552"/>
                  </a:lnTo>
                  <a:lnTo>
                    <a:pt x="145" y="548"/>
                  </a:lnTo>
                  <a:lnTo>
                    <a:pt x="147" y="548"/>
                  </a:lnTo>
                  <a:lnTo>
                    <a:pt x="147" y="548"/>
                  </a:lnTo>
                  <a:lnTo>
                    <a:pt x="147" y="548"/>
                  </a:lnTo>
                  <a:lnTo>
                    <a:pt x="147" y="548"/>
                  </a:lnTo>
                  <a:lnTo>
                    <a:pt x="147" y="544"/>
                  </a:lnTo>
                  <a:lnTo>
                    <a:pt x="147" y="544"/>
                  </a:lnTo>
                  <a:lnTo>
                    <a:pt x="150" y="544"/>
                  </a:lnTo>
                  <a:lnTo>
                    <a:pt x="150" y="544"/>
                  </a:lnTo>
                  <a:lnTo>
                    <a:pt x="150" y="544"/>
                  </a:lnTo>
                  <a:lnTo>
                    <a:pt x="150" y="541"/>
                  </a:lnTo>
                  <a:lnTo>
                    <a:pt x="150" y="541"/>
                  </a:lnTo>
                  <a:lnTo>
                    <a:pt x="150" y="541"/>
                  </a:lnTo>
                  <a:lnTo>
                    <a:pt x="153" y="541"/>
                  </a:lnTo>
                  <a:lnTo>
                    <a:pt x="153" y="541"/>
                  </a:lnTo>
                  <a:lnTo>
                    <a:pt x="153" y="537"/>
                  </a:lnTo>
                  <a:lnTo>
                    <a:pt x="153" y="537"/>
                  </a:lnTo>
                  <a:lnTo>
                    <a:pt x="153" y="537"/>
                  </a:lnTo>
                  <a:lnTo>
                    <a:pt x="156" y="537"/>
                  </a:lnTo>
                  <a:lnTo>
                    <a:pt x="156" y="537"/>
                  </a:lnTo>
                  <a:lnTo>
                    <a:pt x="156" y="533"/>
                  </a:lnTo>
                  <a:lnTo>
                    <a:pt x="156" y="533"/>
                  </a:lnTo>
                  <a:lnTo>
                    <a:pt x="156" y="533"/>
                  </a:lnTo>
                  <a:lnTo>
                    <a:pt x="156" y="533"/>
                  </a:lnTo>
                  <a:lnTo>
                    <a:pt x="159" y="533"/>
                  </a:lnTo>
                  <a:lnTo>
                    <a:pt x="159" y="529"/>
                  </a:lnTo>
                  <a:lnTo>
                    <a:pt x="159" y="529"/>
                  </a:lnTo>
                  <a:lnTo>
                    <a:pt x="159" y="529"/>
                  </a:lnTo>
                  <a:lnTo>
                    <a:pt x="159" y="529"/>
                  </a:lnTo>
                  <a:lnTo>
                    <a:pt x="162" y="529"/>
                  </a:lnTo>
                  <a:lnTo>
                    <a:pt x="162" y="526"/>
                  </a:lnTo>
                  <a:lnTo>
                    <a:pt x="162" y="526"/>
                  </a:lnTo>
                  <a:lnTo>
                    <a:pt x="162" y="526"/>
                  </a:lnTo>
                  <a:lnTo>
                    <a:pt x="162" y="526"/>
                  </a:lnTo>
                  <a:lnTo>
                    <a:pt x="162" y="526"/>
                  </a:lnTo>
                  <a:lnTo>
                    <a:pt x="164" y="522"/>
                  </a:lnTo>
                  <a:lnTo>
                    <a:pt x="164" y="522"/>
                  </a:lnTo>
                  <a:lnTo>
                    <a:pt x="164" y="522"/>
                  </a:lnTo>
                  <a:lnTo>
                    <a:pt x="164" y="522"/>
                  </a:lnTo>
                  <a:lnTo>
                    <a:pt x="164" y="522"/>
                  </a:lnTo>
                  <a:lnTo>
                    <a:pt x="167" y="518"/>
                  </a:lnTo>
                  <a:lnTo>
                    <a:pt x="167" y="518"/>
                  </a:lnTo>
                  <a:lnTo>
                    <a:pt x="167" y="518"/>
                  </a:lnTo>
                  <a:lnTo>
                    <a:pt x="167" y="518"/>
                  </a:lnTo>
                  <a:lnTo>
                    <a:pt x="167" y="518"/>
                  </a:lnTo>
                  <a:lnTo>
                    <a:pt x="170" y="514"/>
                  </a:lnTo>
                  <a:lnTo>
                    <a:pt x="170" y="514"/>
                  </a:lnTo>
                  <a:lnTo>
                    <a:pt x="170" y="514"/>
                  </a:lnTo>
                  <a:lnTo>
                    <a:pt x="170" y="514"/>
                  </a:lnTo>
                  <a:lnTo>
                    <a:pt x="170" y="514"/>
                  </a:lnTo>
                  <a:lnTo>
                    <a:pt x="173" y="510"/>
                  </a:lnTo>
                  <a:lnTo>
                    <a:pt x="173" y="510"/>
                  </a:lnTo>
                  <a:lnTo>
                    <a:pt x="173" y="510"/>
                  </a:lnTo>
                  <a:lnTo>
                    <a:pt x="173" y="510"/>
                  </a:lnTo>
                  <a:lnTo>
                    <a:pt x="173" y="510"/>
                  </a:lnTo>
                  <a:lnTo>
                    <a:pt x="176" y="507"/>
                  </a:lnTo>
                  <a:lnTo>
                    <a:pt x="176" y="507"/>
                  </a:lnTo>
                  <a:lnTo>
                    <a:pt x="176" y="507"/>
                  </a:lnTo>
                  <a:lnTo>
                    <a:pt x="176" y="507"/>
                  </a:lnTo>
                  <a:lnTo>
                    <a:pt x="176" y="503"/>
                  </a:lnTo>
                  <a:lnTo>
                    <a:pt x="179" y="503"/>
                  </a:lnTo>
                  <a:lnTo>
                    <a:pt x="179" y="503"/>
                  </a:lnTo>
                  <a:lnTo>
                    <a:pt x="179" y="503"/>
                  </a:lnTo>
                  <a:lnTo>
                    <a:pt x="179" y="503"/>
                  </a:lnTo>
                  <a:lnTo>
                    <a:pt x="179" y="499"/>
                  </a:lnTo>
                  <a:lnTo>
                    <a:pt x="181" y="499"/>
                  </a:lnTo>
                  <a:lnTo>
                    <a:pt x="181" y="499"/>
                  </a:lnTo>
                  <a:lnTo>
                    <a:pt x="181" y="499"/>
                  </a:lnTo>
                  <a:lnTo>
                    <a:pt x="181" y="499"/>
                  </a:lnTo>
                  <a:lnTo>
                    <a:pt x="181" y="495"/>
                  </a:lnTo>
                  <a:lnTo>
                    <a:pt x="184" y="495"/>
                  </a:lnTo>
                  <a:lnTo>
                    <a:pt x="184" y="495"/>
                  </a:lnTo>
                  <a:lnTo>
                    <a:pt x="184" y="495"/>
                  </a:lnTo>
                  <a:lnTo>
                    <a:pt x="184" y="492"/>
                  </a:lnTo>
                  <a:lnTo>
                    <a:pt x="184" y="492"/>
                  </a:lnTo>
                  <a:lnTo>
                    <a:pt x="187" y="492"/>
                  </a:lnTo>
                  <a:lnTo>
                    <a:pt x="187" y="492"/>
                  </a:lnTo>
                  <a:lnTo>
                    <a:pt x="187" y="492"/>
                  </a:lnTo>
                  <a:lnTo>
                    <a:pt x="187" y="488"/>
                  </a:lnTo>
                  <a:lnTo>
                    <a:pt x="190" y="488"/>
                  </a:lnTo>
                  <a:lnTo>
                    <a:pt x="190" y="488"/>
                  </a:lnTo>
                  <a:lnTo>
                    <a:pt x="190" y="488"/>
                  </a:lnTo>
                  <a:lnTo>
                    <a:pt x="190" y="484"/>
                  </a:lnTo>
                  <a:lnTo>
                    <a:pt x="190" y="484"/>
                  </a:lnTo>
                  <a:lnTo>
                    <a:pt x="193" y="484"/>
                  </a:lnTo>
                  <a:lnTo>
                    <a:pt x="193" y="484"/>
                  </a:lnTo>
                  <a:lnTo>
                    <a:pt x="193" y="484"/>
                  </a:lnTo>
                  <a:lnTo>
                    <a:pt x="193" y="480"/>
                  </a:lnTo>
                  <a:lnTo>
                    <a:pt x="196" y="480"/>
                  </a:lnTo>
                  <a:lnTo>
                    <a:pt x="196" y="480"/>
                  </a:lnTo>
                  <a:lnTo>
                    <a:pt x="196" y="480"/>
                  </a:lnTo>
                  <a:lnTo>
                    <a:pt x="196" y="476"/>
                  </a:lnTo>
                  <a:lnTo>
                    <a:pt x="196" y="476"/>
                  </a:lnTo>
                  <a:lnTo>
                    <a:pt x="199" y="476"/>
                  </a:lnTo>
                  <a:lnTo>
                    <a:pt x="199" y="476"/>
                  </a:lnTo>
                  <a:lnTo>
                    <a:pt x="199" y="476"/>
                  </a:lnTo>
                  <a:lnTo>
                    <a:pt x="199" y="473"/>
                  </a:lnTo>
                  <a:lnTo>
                    <a:pt x="201" y="473"/>
                  </a:lnTo>
                  <a:lnTo>
                    <a:pt x="201" y="473"/>
                  </a:lnTo>
                  <a:lnTo>
                    <a:pt x="201" y="473"/>
                  </a:lnTo>
                  <a:lnTo>
                    <a:pt x="201" y="469"/>
                  </a:lnTo>
                  <a:lnTo>
                    <a:pt x="204" y="469"/>
                  </a:lnTo>
                  <a:lnTo>
                    <a:pt x="204" y="469"/>
                  </a:lnTo>
                  <a:lnTo>
                    <a:pt x="204" y="469"/>
                  </a:lnTo>
                  <a:lnTo>
                    <a:pt x="204" y="465"/>
                  </a:lnTo>
                  <a:lnTo>
                    <a:pt x="207" y="465"/>
                  </a:lnTo>
                  <a:lnTo>
                    <a:pt x="207" y="465"/>
                  </a:lnTo>
                  <a:lnTo>
                    <a:pt x="207" y="465"/>
                  </a:lnTo>
                  <a:lnTo>
                    <a:pt x="207" y="465"/>
                  </a:lnTo>
                  <a:lnTo>
                    <a:pt x="207" y="461"/>
                  </a:lnTo>
                  <a:lnTo>
                    <a:pt x="210" y="461"/>
                  </a:lnTo>
                  <a:lnTo>
                    <a:pt x="210" y="461"/>
                  </a:lnTo>
                  <a:lnTo>
                    <a:pt x="210" y="461"/>
                  </a:lnTo>
                  <a:lnTo>
                    <a:pt x="210" y="458"/>
                  </a:lnTo>
                  <a:lnTo>
                    <a:pt x="213" y="458"/>
                  </a:lnTo>
                  <a:lnTo>
                    <a:pt x="213" y="458"/>
                  </a:lnTo>
                  <a:lnTo>
                    <a:pt x="213" y="458"/>
                  </a:lnTo>
                  <a:lnTo>
                    <a:pt x="213" y="454"/>
                  </a:lnTo>
                  <a:lnTo>
                    <a:pt x="216" y="454"/>
                  </a:lnTo>
                  <a:lnTo>
                    <a:pt x="216" y="454"/>
                  </a:lnTo>
                  <a:lnTo>
                    <a:pt x="216" y="454"/>
                  </a:lnTo>
                  <a:lnTo>
                    <a:pt x="216" y="454"/>
                  </a:lnTo>
                  <a:lnTo>
                    <a:pt x="218" y="450"/>
                  </a:lnTo>
                  <a:lnTo>
                    <a:pt x="218" y="450"/>
                  </a:lnTo>
                  <a:lnTo>
                    <a:pt x="218" y="450"/>
                  </a:lnTo>
                  <a:lnTo>
                    <a:pt x="218" y="450"/>
                  </a:lnTo>
                  <a:lnTo>
                    <a:pt x="221" y="446"/>
                  </a:lnTo>
                  <a:lnTo>
                    <a:pt x="221" y="446"/>
                  </a:lnTo>
                  <a:lnTo>
                    <a:pt x="221" y="446"/>
                  </a:lnTo>
                  <a:lnTo>
                    <a:pt x="221" y="446"/>
                  </a:lnTo>
                  <a:lnTo>
                    <a:pt x="224" y="442"/>
                  </a:lnTo>
                  <a:lnTo>
                    <a:pt x="224" y="442"/>
                  </a:lnTo>
                  <a:lnTo>
                    <a:pt x="224" y="442"/>
                  </a:lnTo>
                  <a:lnTo>
                    <a:pt x="227" y="442"/>
                  </a:lnTo>
                  <a:lnTo>
                    <a:pt x="227" y="439"/>
                  </a:lnTo>
                  <a:lnTo>
                    <a:pt x="227" y="439"/>
                  </a:lnTo>
                  <a:lnTo>
                    <a:pt x="227" y="439"/>
                  </a:lnTo>
                  <a:lnTo>
                    <a:pt x="230" y="439"/>
                  </a:lnTo>
                  <a:lnTo>
                    <a:pt x="230" y="439"/>
                  </a:lnTo>
                  <a:lnTo>
                    <a:pt x="230" y="435"/>
                  </a:lnTo>
                  <a:lnTo>
                    <a:pt x="230" y="435"/>
                  </a:lnTo>
                  <a:lnTo>
                    <a:pt x="233" y="435"/>
                  </a:lnTo>
                  <a:lnTo>
                    <a:pt x="233" y="435"/>
                  </a:lnTo>
                  <a:lnTo>
                    <a:pt x="233" y="431"/>
                  </a:lnTo>
                  <a:lnTo>
                    <a:pt x="233" y="431"/>
                  </a:lnTo>
                  <a:lnTo>
                    <a:pt x="235" y="431"/>
                  </a:lnTo>
                  <a:lnTo>
                    <a:pt x="235" y="431"/>
                  </a:lnTo>
                  <a:lnTo>
                    <a:pt x="235" y="427"/>
                  </a:lnTo>
                  <a:lnTo>
                    <a:pt x="238" y="427"/>
                  </a:lnTo>
                  <a:lnTo>
                    <a:pt x="238" y="427"/>
                  </a:lnTo>
                  <a:lnTo>
                    <a:pt x="238" y="427"/>
                  </a:lnTo>
                  <a:lnTo>
                    <a:pt x="238" y="424"/>
                  </a:lnTo>
                  <a:lnTo>
                    <a:pt x="241" y="424"/>
                  </a:lnTo>
                  <a:lnTo>
                    <a:pt x="241" y="424"/>
                  </a:lnTo>
                  <a:lnTo>
                    <a:pt x="241" y="424"/>
                  </a:lnTo>
                  <a:lnTo>
                    <a:pt x="241" y="420"/>
                  </a:lnTo>
                  <a:lnTo>
                    <a:pt x="244" y="420"/>
                  </a:lnTo>
                  <a:lnTo>
                    <a:pt x="244" y="420"/>
                  </a:lnTo>
                  <a:lnTo>
                    <a:pt x="244" y="420"/>
                  </a:lnTo>
                  <a:lnTo>
                    <a:pt x="247" y="416"/>
                  </a:lnTo>
                  <a:lnTo>
                    <a:pt x="247" y="416"/>
                  </a:lnTo>
                  <a:lnTo>
                    <a:pt x="247" y="416"/>
                  </a:lnTo>
                  <a:lnTo>
                    <a:pt x="247" y="416"/>
                  </a:lnTo>
                  <a:lnTo>
                    <a:pt x="250" y="412"/>
                  </a:lnTo>
                  <a:lnTo>
                    <a:pt x="250" y="412"/>
                  </a:lnTo>
                  <a:lnTo>
                    <a:pt x="250" y="412"/>
                  </a:lnTo>
                  <a:lnTo>
                    <a:pt x="252" y="412"/>
                  </a:lnTo>
                  <a:lnTo>
                    <a:pt x="252" y="408"/>
                  </a:lnTo>
                  <a:lnTo>
                    <a:pt x="252" y="408"/>
                  </a:lnTo>
                  <a:lnTo>
                    <a:pt x="252" y="408"/>
                  </a:lnTo>
                  <a:lnTo>
                    <a:pt x="255" y="408"/>
                  </a:lnTo>
                  <a:lnTo>
                    <a:pt x="255" y="405"/>
                  </a:lnTo>
                  <a:lnTo>
                    <a:pt x="255" y="405"/>
                  </a:lnTo>
                  <a:lnTo>
                    <a:pt x="258" y="405"/>
                  </a:lnTo>
                  <a:lnTo>
                    <a:pt x="258" y="405"/>
                  </a:lnTo>
                  <a:lnTo>
                    <a:pt x="258" y="401"/>
                  </a:lnTo>
                  <a:lnTo>
                    <a:pt x="261" y="401"/>
                  </a:lnTo>
                  <a:lnTo>
                    <a:pt x="261" y="401"/>
                  </a:lnTo>
                  <a:lnTo>
                    <a:pt x="261" y="401"/>
                  </a:lnTo>
                  <a:lnTo>
                    <a:pt x="261" y="397"/>
                  </a:lnTo>
                  <a:lnTo>
                    <a:pt x="264" y="397"/>
                  </a:lnTo>
                  <a:lnTo>
                    <a:pt x="264" y="397"/>
                  </a:lnTo>
                  <a:lnTo>
                    <a:pt x="264" y="397"/>
                  </a:lnTo>
                  <a:lnTo>
                    <a:pt x="267" y="393"/>
                  </a:lnTo>
                  <a:lnTo>
                    <a:pt x="267" y="393"/>
                  </a:lnTo>
                  <a:lnTo>
                    <a:pt x="267" y="393"/>
                  </a:lnTo>
                  <a:lnTo>
                    <a:pt x="269" y="393"/>
                  </a:lnTo>
                  <a:lnTo>
                    <a:pt x="269" y="390"/>
                  </a:lnTo>
                  <a:lnTo>
                    <a:pt x="269" y="390"/>
                  </a:lnTo>
                  <a:lnTo>
                    <a:pt x="272" y="390"/>
                  </a:lnTo>
                  <a:lnTo>
                    <a:pt x="272" y="390"/>
                  </a:lnTo>
                  <a:lnTo>
                    <a:pt x="272" y="386"/>
                  </a:lnTo>
                  <a:lnTo>
                    <a:pt x="272" y="386"/>
                  </a:lnTo>
                  <a:lnTo>
                    <a:pt x="275" y="386"/>
                  </a:lnTo>
                  <a:lnTo>
                    <a:pt x="275" y="386"/>
                  </a:lnTo>
                  <a:lnTo>
                    <a:pt x="275" y="382"/>
                  </a:lnTo>
                  <a:lnTo>
                    <a:pt x="278" y="382"/>
                  </a:lnTo>
                  <a:lnTo>
                    <a:pt x="278" y="382"/>
                  </a:lnTo>
                  <a:lnTo>
                    <a:pt x="278" y="378"/>
                  </a:lnTo>
                  <a:lnTo>
                    <a:pt x="281" y="378"/>
                  </a:lnTo>
                  <a:lnTo>
                    <a:pt x="281" y="378"/>
                  </a:lnTo>
                  <a:lnTo>
                    <a:pt x="281" y="378"/>
                  </a:lnTo>
                  <a:lnTo>
                    <a:pt x="284" y="374"/>
                  </a:lnTo>
                  <a:lnTo>
                    <a:pt x="284" y="374"/>
                  </a:lnTo>
                  <a:lnTo>
                    <a:pt x="284" y="374"/>
                  </a:lnTo>
                  <a:lnTo>
                    <a:pt x="286" y="374"/>
                  </a:lnTo>
                  <a:lnTo>
                    <a:pt x="286" y="371"/>
                  </a:lnTo>
                  <a:lnTo>
                    <a:pt x="286" y="371"/>
                  </a:lnTo>
                  <a:lnTo>
                    <a:pt x="289" y="371"/>
                  </a:lnTo>
                  <a:lnTo>
                    <a:pt x="289" y="371"/>
                  </a:lnTo>
                  <a:lnTo>
                    <a:pt x="289" y="367"/>
                  </a:lnTo>
                  <a:lnTo>
                    <a:pt x="292" y="367"/>
                  </a:lnTo>
                  <a:lnTo>
                    <a:pt x="292" y="367"/>
                  </a:lnTo>
                  <a:lnTo>
                    <a:pt x="292" y="367"/>
                  </a:lnTo>
                  <a:lnTo>
                    <a:pt x="295" y="363"/>
                  </a:lnTo>
                  <a:lnTo>
                    <a:pt x="295" y="363"/>
                  </a:lnTo>
                  <a:lnTo>
                    <a:pt x="295" y="363"/>
                  </a:lnTo>
                  <a:lnTo>
                    <a:pt x="298" y="363"/>
                  </a:lnTo>
                  <a:lnTo>
                    <a:pt x="298" y="359"/>
                  </a:lnTo>
                  <a:lnTo>
                    <a:pt x="298" y="359"/>
                  </a:lnTo>
                  <a:lnTo>
                    <a:pt x="301" y="359"/>
                  </a:lnTo>
                  <a:lnTo>
                    <a:pt x="301" y="356"/>
                  </a:lnTo>
                  <a:lnTo>
                    <a:pt x="301" y="356"/>
                  </a:lnTo>
                  <a:lnTo>
                    <a:pt x="303" y="356"/>
                  </a:lnTo>
                  <a:lnTo>
                    <a:pt x="303" y="356"/>
                  </a:lnTo>
                  <a:lnTo>
                    <a:pt x="303" y="352"/>
                  </a:lnTo>
                  <a:lnTo>
                    <a:pt x="306" y="352"/>
                  </a:lnTo>
                  <a:lnTo>
                    <a:pt x="306" y="352"/>
                  </a:lnTo>
                  <a:lnTo>
                    <a:pt x="306" y="352"/>
                  </a:lnTo>
                  <a:lnTo>
                    <a:pt x="309" y="348"/>
                  </a:lnTo>
                  <a:lnTo>
                    <a:pt x="309" y="348"/>
                  </a:lnTo>
                  <a:lnTo>
                    <a:pt x="309" y="348"/>
                  </a:lnTo>
                  <a:lnTo>
                    <a:pt x="312" y="348"/>
                  </a:lnTo>
                  <a:lnTo>
                    <a:pt x="312" y="344"/>
                  </a:lnTo>
                  <a:lnTo>
                    <a:pt x="312" y="344"/>
                  </a:lnTo>
                  <a:lnTo>
                    <a:pt x="315" y="344"/>
                  </a:lnTo>
                  <a:lnTo>
                    <a:pt x="315" y="340"/>
                  </a:lnTo>
                  <a:lnTo>
                    <a:pt x="315" y="340"/>
                  </a:lnTo>
                  <a:lnTo>
                    <a:pt x="318" y="340"/>
                  </a:lnTo>
                  <a:lnTo>
                    <a:pt x="318" y="340"/>
                  </a:lnTo>
                  <a:lnTo>
                    <a:pt x="321" y="337"/>
                  </a:lnTo>
                  <a:lnTo>
                    <a:pt x="321" y="337"/>
                  </a:lnTo>
                  <a:lnTo>
                    <a:pt x="321" y="337"/>
                  </a:lnTo>
                  <a:lnTo>
                    <a:pt x="323" y="337"/>
                  </a:lnTo>
                  <a:lnTo>
                    <a:pt x="323" y="333"/>
                  </a:lnTo>
                  <a:lnTo>
                    <a:pt x="323" y="333"/>
                  </a:lnTo>
                  <a:lnTo>
                    <a:pt x="326" y="333"/>
                  </a:lnTo>
                  <a:lnTo>
                    <a:pt x="326" y="329"/>
                  </a:lnTo>
                  <a:lnTo>
                    <a:pt x="326" y="329"/>
                  </a:lnTo>
                  <a:lnTo>
                    <a:pt x="329" y="329"/>
                  </a:lnTo>
                  <a:lnTo>
                    <a:pt x="329" y="329"/>
                  </a:lnTo>
                  <a:lnTo>
                    <a:pt x="332" y="325"/>
                  </a:lnTo>
                  <a:lnTo>
                    <a:pt x="332" y="325"/>
                  </a:lnTo>
                  <a:lnTo>
                    <a:pt x="332" y="325"/>
                  </a:lnTo>
                  <a:lnTo>
                    <a:pt x="335" y="325"/>
                  </a:lnTo>
                  <a:lnTo>
                    <a:pt x="335" y="322"/>
                  </a:lnTo>
                  <a:lnTo>
                    <a:pt x="335" y="322"/>
                  </a:lnTo>
                  <a:lnTo>
                    <a:pt x="338" y="322"/>
                  </a:lnTo>
                  <a:lnTo>
                    <a:pt x="338" y="318"/>
                  </a:lnTo>
                  <a:lnTo>
                    <a:pt x="338" y="318"/>
                  </a:lnTo>
                  <a:lnTo>
                    <a:pt x="340" y="318"/>
                  </a:lnTo>
                  <a:lnTo>
                    <a:pt x="340" y="318"/>
                  </a:lnTo>
                  <a:lnTo>
                    <a:pt x="343" y="314"/>
                  </a:lnTo>
                  <a:lnTo>
                    <a:pt x="343" y="314"/>
                  </a:lnTo>
                  <a:lnTo>
                    <a:pt x="343" y="314"/>
                  </a:lnTo>
                  <a:lnTo>
                    <a:pt x="346" y="314"/>
                  </a:lnTo>
                  <a:lnTo>
                    <a:pt x="346" y="310"/>
                  </a:lnTo>
                  <a:lnTo>
                    <a:pt x="349" y="310"/>
                  </a:lnTo>
                  <a:lnTo>
                    <a:pt x="349" y="310"/>
                  </a:lnTo>
                  <a:lnTo>
                    <a:pt x="349" y="306"/>
                  </a:lnTo>
                  <a:lnTo>
                    <a:pt x="352" y="306"/>
                  </a:lnTo>
                  <a:lnTo>
                    <a:pt x="352" y="306"/>
                  </a:lnTo>
                  <a:lnTo>
                    <a:pt x="352" y="306"/>
                  </a:lnTo>
                  <a:lnTo>
                    <a:pt x="355" y="303"/>
                  </a:lnTo>
                  <a:lnTo>
                    <a:pt x="355" y="303"/>
                  </a:lnTo>
                  <a:lnTo>
                    <a:pt x="357" y="303"/>
                  </a:lnTo>
                  <a:lnTo>
                    <a:pt x="357" y="303"/>
                  </a:lnTo>
                  <a:lnTo>
                    <a:pt x="357" y="299"/>
                  </a:lnTo>
                  <a:lnTo>
                    <a:pt x="360" y="299"/>
                  </a:lnTo>
                  <a:lnTo>
                    <a:pt x="360" y="299"/>
                  </a:lnTo>
                  <a:lnTo>
                    <a:pt x="363" y="295"/>
                  </a:lnTo>
                  <a:lnTo>
                    <a:pt x="363" y="295"/>
                  </a:lnTo>
                  <a:lnTo>
                    <a:pt x="363" y="295"/>
                  </a:lnTo>
                  <a:lnTo>
                    <a:pt x="366" y="295"/>
                  </a:lnTo>
                  <a:lnTo>
                    <a:pt x="366" y="291"/>
                  </a:lnTo>
                  <a:lnTo>
                    <a:pt x="369" y="291"/>
                  </a:lnTo>
                  <a:lnTo>
                    <a:pt x="369" y="291"/>
                  </a:lnTo>
                  <a:lnTo>
                    <a:pt x="369" y="291"/>
                  </a:lnTo>
                  <a:lnTo>
                    <a:pt x="372" y="288"/>
                  </a:lnTo>
                  <a:lnTo>
                    <a:pt x="372" y="288"/>
                  </a:lnTo>
                  <a:lnTo>
                    <a:pt x="374" y="288"/>
                  </a:lnTo>
                  <a:lnTo>
                    <a:pt x="374" y="284"/>
                  </a:lnTo>
                  <a:lnTo>
                    <a:pt x="374" y="284"/>
                  </a:lnTo>
                  <a:lnTo>
                    <a:pt x="377" y="284"/>
                  </a:lnTo>
                  <a:lnTo>
                    <a:pt x="377" y="284"/>
                  </a:lnTo>
                  <a:lnTo>
                    <a:pt x="380" y="280"/>
                  </a:lnTo>
                  <a:lnTo>
                    <a:pt x="380" y="280"/>
                  </a:lnTo>
                  <a:lnTo>
                    <a:pt x="380" y="280"/>
                  </a:lnTo>
                  <a:lnTo>
                    <a:pt x="383" y="276"/>
                  </a:lnTo>
                  <a:lnTo>
                    <a:pt x="383" y="276"/>
                  </a:lnTo>
                  <a:lnTo>
                    <a:pt x="386" y="276"/>
                  </a:lnTo>
                  <a:lnTo>
                    <a:pt x="386" y="276"/>
                  </a:lnTo>
                  <a:lnTo>
                    <a:pt x="386" y="272"/>
                  </a:lnTo>
                  <a:lnTo>
                    <a:pt x="389" y="272"/>
                  </a:lnTo>
                  <a:lnTo>
                    <a:pt x="389" y="272"/>
                  </a:lnTo>
                  <a:lnTo>
                    <a:pt x="391" y="272"/>
                  </a:lnTo>
                  <a:lnTo>
                    <a:pt x="391" y="269"/>
                  </a:lnTo>
                  <a:lnTo>
                    <a:pt x="394" y="269"/>
                  </a:lnTo>
                  <a:lnTo>
                    <a:pt x="394" y="269"/>
                  </a:lnTo>
                  <a:lnTo>
                    <a:pt x="394" y="265"/>
                  </a:lnTo>
                  <a:lnTo>
                    <a:pt x="397" y="265"/>
                  </a:lnTo>
                  <a:lnTo>
                    <a:pt x="397" y="265"/>
                  </a:lnTo>
                  <a:lnTo>
                    <a:pt x="400" y="265"/>
                  </a:lnTo>
                  <a:lnTo>
                    <a:pt x="400" y="261"/>
                  </a:lnTo>
                  <a:lnTo>
                    <a:pt x="400" y="261"/>
                  </a:lnTo>
                  <a:lnTo>
                    <a:pt x="403" y="261"/>
                  </a:lnTo>
                  <a:lnTo>
                    <a:pt x="403" y="261"/>
                  </a:lnTo>
                  <a:lnTo>
                    <a:pt x="406" y="257"/>
                  </a:lnTo>
                  <a:lnTo>
                    <a:pt x="406" y="257"/>
                  </a:lnTo>
                  <a:lnTo>
                    <a:pt x="408" y="257"/>
                  </a:lnTo>
                  <a:lnTo>
                    <a:pt x="408" y="254"/>
                  </a:lnTo>
                  <a:lnTo>
                    <a:pt x="408" y="254"/>
                  </a:lnTo>
                  <a:lnTo>
                    <a:pt x="411" y="254"/>
                  </a:lnTo>
                  <a:lnTo>
                    <a:pt x="411" y="254"/>
                  </a:lnTo>
                  <a:lnTo>
                    <a:pt x="414" y="250"/>
                  </a:lnTo>
                  <a:lnTo>
                    <a:pt x="414" y="250"/>
                  </a:lnTo>
                  <a:lnTo>
                    <a:pt x="417" y="250"/>
                  </a:lnTo>
                  <a:lnTo>
                    <a:pt x="417" y="246"/>
                  </a:lnTo>
                  <a:lnTo>
                    <a:pt x="417" y="246"/>
                  </a:lnTo>
                  <a:lnTo>
                    <a:pt x="420" y="246"/>
                  </a:lnTo>
                  <a:lnTo>
                    <a:pt x="420" y="246"/>
                  </a:lnTo>
                  <a:lnTo>
                    <a:pt x="423" y="242"/>
                  </a:lnTo>
                  <a:lnTo>
                    <a:pt x="423" y="242"/>
                  </a:lnTo>
                  <a:lnTo>
                    <a:pt x="425" y="242"/>
                  </a:lnTo>
                  <a:lnTo>
                    <a:pt x="425" y="242"/>
                  </a:lnTo>
                  <a:lnTo>
                    <a:pt x="425" y="238"/>
                  </a:lnTo>
                  <a:lnTo>
                    <a:pt x="428" y="238"/>
                  </a:lnTo>
                  <a:lnTo>
                    <a:pt x="428" y="238"/>
                  </a:lnTo>
                  <a:lnTo>
                    <a:pt x="431" y="235"/>
                  </a:lnTo>
                  <a:lnTo>
                    <a:pt x="431" y="235"/>
                  </a:lnTo>
                  <a:lnTo>
                    <a:pt x="434" y="235"/>
                  </a:lnTo>
                  <a:lnTo>
                    <a:pt x="434" y="235"/>
                  </a:lnTo>
                  <a:lnTo>
                    <a:pt x="437" y="231"/>
                  </a:lnTo>
                  <a:lnTo>
                    <a:pt x="437" y="231"/>
                  </a:lnTo>
                  <a:lnTo>
                    <a:pt x="437" y="231"/>
                  </a:lnTo>
                  <a:lnTo>
                    <a:pt x="440" y="227"/>
                  </a:lnTo>
                  <a:lnTo>
                    <a:pt x="440" y="227"/>
                  </a:lnTo>
                  <a:lnTo>
                    <a:pt x="442" y="227"/>
                  </a:lnTo>
                  <a:lnTo>
                    <a:pt x="442" y="227"/>
                  </a:lnTo>
                  <a:lnTo>
                    <a:pt x="445" y="223"/>
                  </a:lnTo>
                  <a:lnTo>
                    <a:pt x="445" y="223"/>
                  </a:lnTo>
                  <a:lnTo>
                    <a:pt x="448" y="223"/>
                  </a:lnTo>
                  <a:lnTo>
                    <a:pt x="448" y="223"/>
                  </a:lnTo>
                  <a:lnTo>
                    <a:pt x="448" y="220"/>
                  </a:lnTo>
                  <a:lnTo>
                    <a:pt x="451" y="220"/>
                  </a:lnTo>
                  <a:lnTo>
                    <a:pt x="451" y="220"/>
                  </a:lnTo>
                  <a:lnTo>
                    <a:pt x="454" y="216"/>
                  </a:lnTo>
                  <a:lnTo>
                    <a:pt x="454" y="216"/>
                  </a:lnTo>
                  <a:lnTo>
                    <a:pt x="457" y="216"/>
                  </a:lnTo>
                  <a:lnTo>
                    <a:pt x="457" y="216"/>
                  </a:lnTo>
                  <a:lnTo>
                    <a:pt x="460" y="212"/>
                  </a:lnTo>
                  <a:lnTo>
                    <a:pt x="460" y="212"/>
                  </a:lnTo>
                  <a:lnTo>
                    <a:pt x="460" y="212"/>
                  </a:lnTo>
                  <a:lnTo>
                    <a:pt x="462" y="212"/>
                  </a:lnTo>
                  <a:lnTo>
                    <a:pt x="462" y="208"/>
                  </a:lnTo>
                  <a:lnTo>
                    <a:pt x="465" y="208"/>
                  </a:lnTo>
                  <a:lnTo>
                    <a:pt x="465" y="208"/>
                  </a:lnTo>
                  <a:lnTo>
                    <a:pt x="468" y="204"/>
                  </a:lnTo>
                  <a:lnTo>
                    <a:pt x="468" y="204"/>
                  </a:lnTo>
                  <a:lnTo>
                    <a:pt x="471" y="204"/>
                  </a:lnTo>
                  <a:lnTo>
                    <a:pt x="471" y="204"/>
                  </a:lnTo>
                  <a:lnTo>
                    <a:pt x="474" y="201"/>
                  </a:lnTo>
                  <a:lnTo>
                    <a:pt x="474" y="201"/>
                  </a:lnTo>
                  <a:lnTo>
                    <a:pt x="477" y="201"/>
                  </a:lnTo>
                  <a:lnTo>
                    <a:pt x="477" y="201"/>
                  </a:lnTo>
                  <a:lnTo>
                    <a:pt x="477" y="197"/>
                  </a:lnTo>
                  <a:lnTo>
                    <a:pt x="479" y="197"/>
                  </a:lnTo>
                  <a:lnTo>
                    <a:pt x="479" y="197"/>
                  </a:lnTo>
                  <a:lnTo>
                    <a:pt x="482" y="193"/>
                  </a:lnTo>
                  <a:lnTo>
                    <a:pt x="482" y="193"/>
                  </a:lnTo>
                  <a:lnTo>
                    <a:pt x="485" y="193"/>
                  </a:lnTo>
                  <a:lnTo>
                    <a:pt x="485" y="193"/>
                  </a:lnTo>
                  <a:lnTo>
                    <a:pt x="488" y="189"/>
                  </a:lnTo>
                  <a:lnTo>
                    <a:pt x="488" y="189"/>
                  </a:lnTo>
                  <a:lnTo>
                    <a:pt x="491" y="189"/>
                  </a:lnTo>
                  <a:lnTo>
                    <a:pt x="491" y="189"/>
                  </a:lnTo>
                  <a:lnTo>
                    <a:pt x="494" y="186"/>
                  </a:lnTo>
                  <a:lnTo>
                    <a:pt x="494" y="186"/>
                  </a:lnTo>
                  <a:lnTo>
                    <a:pt x="494" y="186"/>
                  </a:lnTo>
                  <a:lnTo>
                    <a:pt x="496" y="182"/>
                  </a:lnTo>
                  <a:lnTo>
                    <a:pt x="496" y="182"/>
                  </a:lnTo>
                  <a:lnTo>
                    <a:pt x="499" y="182"/>
                  </a:lnTo>
                  <a:lnTo>
                    <a:pt x="499" y="182"/>
                  </a:lnTo>
                  <a:lnTo>
                    <a:pt x="502" y="178"/>
                  </a:lnTo>
                  <a:lnTo>
                    <a:pt x="502" y="178"/>
                  </a:lnTo>
                  <a:lnTo>
                    <a:pt x="505" y="178"/>
                  </a:lnTo>
                  <a:lnTo>
                    <a:pt x="505" y="178"/>
                  </a:lnTo>
                  <a:lnTo>
                    <a:pt x="508" y="174"/>
                  </a:lnTo>
                  <a:lnTo>
                    <a:pt x="508" y="174"/>
                  </a:lnTo>
                  <a:lnTo>
                    <a:pt x="511" y="174"/>
                  </a:lnTo>
                  <a:lnTo>
                    <a:pt x="511" y="174"/>
                  </a:lnTo>
                  <a:lnTo>
                    <a:pt x="513" y="170"/>
                  </a:lnTo>
                  <a:lnTo>
                    <a:pt x="513" y="170"/>
                  </a:lnTo>
                  <a:lnTo>
                    <a:pt x="513" y="170"/>
                  </a:lnTo>
                  <a:lnTo>
                    <a:pt x="516" y="167"/>
                  </a:lnTo>
                  <a:lnTo>
                    <a:pt x="516" y="167"/>
                  </a:lnTo>
                  <a:lnTo>
                    <a:pt x="519" y="167"/>
                  </a:lnTo>
                  <a:lnTo>
                    <a:pt x="519" y="167"/>
                  </a:lnTo>
                  <a:lnTo>
                    <a:pt x="522" y="163"/>
                  </a:lnTo>
                  <a:lnTo>
                    <a:pt x="522" y="163"/>
                  </a:lnTo>
                  <a:lnTo>
                    <a:pt x="525" y="163"/>
                  </a:lnTo>
                  <a:lnTo>
                    <a:pt x="525" y="163"/>
                  </a:lnTo>
                  <a:lnTo>
                    <a:pt x="528" y="159"/>
                  </a:lnTo>
                  <a:lnTo>
                    <a:pt x="528" y="159"/>
                  </a:lnTo>
                  <a:lnTo>
                    <a:pt x="530" y="159"/>
                  </a:lnTo>
                  <a:lnTo>
                    <a:pt x="530" y="159"/>
                  </a:lnTo>
                  <a:lnTo>
                    <a:pt x="533" y="155"/>
                  </a:lnTo>
                  <a:lnTo>
                    <a:pt x="533" y="155"/>
                  </a:lnTo>
                  <a:lnTo>
                    <a:pt x="536" y="155"/>
                  </a:lnTo>
                  <a:lnTo>
                    <a:pt x="536" y="155"/>
                  </a:lnTo>
                  <a:lnTo>
                    <a:pt x="536" y="152"/>
                  </a:lnTo>
                  <a:lnTo>
                    <a:pt x="539" y="152"/>
                  </a:lnTo>
                  <a:lnTo>
                    <a:pt x="539" y="152"/>
                  </a:lnTo>
                  <a:lnTo>
                    <a:pt x="542" y="152"/>
                  </a:lnTo>
                  <a:lnTo>
                    <a:pt x="542" y="148"/>
                  </a:lnTo>
                  <a:lnTo>
                    <a:pt x="545" y="148"/>
                  </a:lnTo>
                  <a:lnTo>
                    <a:pt x="545" y="148"/>
                  </a:lnTo>
                  <a:lnTo>
                    <a:pt x="547" y="148"/>
                  </a:lnTo>
                  <a:lnTo>
                    <a:pt x="547" y="144"/>
                  </a:lnTo>
                  <a:lnTo>
                    <a:pt x="550" y="144"/>
                  </a:lnTo>
                  <a:lnTo>
                    <a:pt x="550" y="144"/>
                  </a:lnTo>
                  <a:lnTo>
                    <a:pt x="553" y="144"/>
                  </a:lnTo>
                  <a:lnTo>
                    <a:pt x="553" y="140"/>
                  </a:lnTo>
                  <a:lnTo>
                    <a:pt x="556" y="140"/>
                  </a:lnTo>
                  <a:lnTo>
                    <a:pt x="556" y="140"/>
                  </a:lnTo>
                  <a:lnTo>
                    <a:pt x="559" y="140"/>
                  </a:lnTo>
                  <a:lnTo>
                    <a:pt x="559" y="136"/>
                  </a:lnTo>
                  <a:lnTo>
                    <a:pt x="562" y="136"/>
                  </a:lnTo>
                  <a:lnTo>
                    <a:pt x="562" y="136"/>
                  </a:lnTo>
                  <a:lnTo>
                    <a:pt x="562" y="136"/>
                  </a:lnTo>
                  <a:lnTo>
                    <a:pt x="564" y="133"/>
                  </a:lnTo>
                  <a:lnTo>
                    <a:pt x="564" y="133"/>
                  </a:lnTo>
                  <a:lnTo>
                    <a:pt x="567" y="133"/>
                  </a:lnTo>
                  <a:lnTo>
                    <a:pt x="567" y="133"/>
                  </a:lnTo>
                  <a:lnTo>
                    <a:pt x="570" y="129"/>
                  </a:lnTo>
                  <a:lnTo>
                    <a:pt x="570" y="129"/>
                  </a:lnTo>
                  <a:lnTo>
                    <a:pt x="573" y="129"/>
                  </a:lnTo>
                  <a:lnTo>
                    <a:pt x="573" y="129"/>
                  </a:lnTo>
                  <a:lnTo>
                    <a:pt x="576" y="125"/>
                  </a:lnTo>
                  <a:lnTo>
                    <a:pt x="576" y="125"/>
                  </a:lnTo>
                  <a:lnTo>
                    <a:pt x="579" y="125"/>
                  </a:lnTo>
                  <a:lnTo>
                    <a:pt x="579" y="125"/>
                  </a:lnTo>
                  <a:lnTo>
                    <a:pt x="582" y="121"/>
                  </a:lnTo>
                  <a:lnTo>
                    <a:pt x="582" y="121"/>
                  </a:lnTo>
                  <a:lnTo>
                    <a:pt x="582" y="121"/>
                  </a:lnTo>
                  <a:lnTo>
                    <a:pt x="584" y="121"/>
                  </a:lnTo>
                  <a:lnTo>
                    <a:pt x="584" y="118"/>
                  </a:lnTo>
                  <a:lnTo>
                    <a:pt x="587" y="118"/>
                  </a:lnTo>
                  <a:lnTo>
                    <a:pt x="587" y="118"/>
                  </a:lnTo>
                  <a:lnTo>
                    <a:pt x="590" y="118"/>
                  </a:lnTo>
                  <a:lnTo>
                    <a:pt x="590" y="114"/>
                  </a:lnTo>
                  <a:lnTo>
                    <a:pt x="593" y="114"/>
                  </a:lnTo>
                  <a:lnTo>
                    <a:pt x="593" y="114"/>
                  </a:lnTo>
                  <a:lnTo>
                    <a:pt x="596" y="114"/>
                  </a:lnTo>
                  <a:lnTo>
                    <a:pt x="596" y="110"/>
                  </a:lnTo>
                  <a:lnTo>
                    <a:pt x="599" y="110"/>
                  </a:lnTo>
                  <a:lnTo>
                    <a:pt x="599" y="110"/>
                  </a:lnTo>
                  <a:lnTo>
                    <a:pt x="601" y="110"/>
                  </a:lnTo>
                  <a:lnTo>
                    <a:pt x="601" y="110"/>
                  </a:lnTo>
                  <a:lnTo>
                    <a:pt x="601" y="106"/>
                  </a:lnTo>
                  <a:lnTo>
                    <a:pt x="604" y="106"/>
                  </a:lnTo>
                  <a:lnTo>
                    <a:pt x="604" y="106"/>
                  </a:lnTo>
                  <a:lnTo>
                    <a:pt x="607" y="106"/>
                  </a:lnTo>
                  <a:lnTo>
                    <a:pt x="607" y="102"/>
                  </a:lnTo>
                  <a:lnTo>
                    <a:pt x="610" y="102"/>
                  </a:lnTo>
                  <a:lnTo>
                    <a:pt x="610" y="102"/>
                  </a:lnTo>
                  <a:lnTo>
                    <a:pt x="613" y="102"/>
                  </a:lnTo>
                  <a:lnTo>
                    <a:pt x="613" y="99"/>
                  </a:lnTo>
                  <a:lnTo>
                    <a:pt x="616" y="99"/>
                  </a:lnTo>
                  <a:lnTo>
                    <a:pt x="616" y="99"/>
                  </a:lnTo>
                  <a:lnTo>
                    <a:pt x="618" y="99"/>
                  </a:lnTo>
                  <a:lnTo>
                    <a:pt x="618" y="99"/>
                  </a:lnTo>
                  <a:lnTo>
                    <a:pt x="618" y="95"/>
                  </a:lnTo>
                  <a:lnTo>
                    <a:pt x="621" y="95"/>
                  </a:lnTo>
                  <a:lnTo>
                    <a:pt x="621" y="95"/>
                  </a:lnTo>
                  <a:lnTo>
                    <a:pt x="624" y="95"/>
                  </a:lnTo>
                  <a:lnTo>
                    <a:pt x="624" y="91"/>
                  </a:lnTo>
                  <a:lnTo>
                    <a:pt x="627" y="91"/>
                  </a:lnTo>
                  <a:lnTo>
                    <a:pt x="627" y="91"/>
                  </a:lnTo>
                  <a:lnTo>
                    <a:pt x="630" y="91"/>
                  </a:lnTo>
                  <a:lnTo>
                    <a:pt x="630" y="91"/>
                  </a:lnTo>
                  <a:lnTo>
                    <a:pt x="630" y="87"/>
                  </a:lnTo>
                  <a:lnTo>
                    <a:pt x="633" y="87"/>
                  </a:lnTo>
                  <a:lnTo>
                    <a:pt x="633" y="87"/>
                  </a:lnTo>
                  <a:lnTo>
                    <a:pt x="635" y="87"/>
                  </a:lnTo>
                  <a:lnTo>
                    <a:pt x="635" y="84"/>
                  </a:lnTo>
                  <a:lnTo>
                    <a:pt x="638" y="84"/>
                  </a:lnTo>
                  <a:lnTo>
                    <a:pt x="638" y="84"/>
                  </a:lnTo>
                  <a:lnTo>
                    <a:pt x="641" y="84"/>
                  </a:lnTo>
                  <a:lnTo>
                    <a:pt x="641" y="84"/>
                  </a:lnTo>
                  <a:lnTo>
                    <a:pt x="641" y="80"/>
                  </a:lnTo>
                  <a:lnTo>
                    <a:pt x="644" y="80"/>
                  </a:lnTo>
                  <a:lnTo>
                    <a:pt x="644" y="80"/>
                  </a:lnTo>
                  <a:lnTo>
                    <a:pt x="647" y="80"/>
                  </a:lnTo>
                  <a:lnTo>
                    <a:pt x="647" y="80"/>
                  </a:lnTo>
                  <a:lnTo>
                    <a:pt x="650" y="76"/>
                  </a:lnTo>
                  <a:lnTo>
                    <a:pt x="650" y="76"/>
                  </a:lnTo>
                  <a:lnTo>
                    <a:pt x="652" y="76"/>
                  </a:lnTo>
                  <a:lnTo>
                    <a:pt x="652" y="76"/>
                  </a:lnTo>
                  <a:lnTo>
                    <a:pt x="652" y="76"/>
                  </a:lnTo>
                  <a:lnTo>
                    <a:pt x="655" y="72"/>
                  </a:lnTo>
                  <a:lnTo>
                    <a:pt x="655" y="72"/>
                  </a:lnTo>
                  <a:lnTo>
                    <a:pt x="658" y="72"/>
                  </a:lnTo>
                  <a:lnTo>
                    <a:pt x="658" y="72"/>
                  </a:lnTo>
                  <a:lnTo>
                    <a:pt x="661" y="72"/>
                  </a:lnTo>
                  <a:lnTo>
                    <a:pt x="661" y="68"/>
                  </a:lnTo>
                  <a:lnTo>
                    <a:pt x="661" y="68"/>
                  </a:lnTo>
                  <a:lnTo>
                    <a:pt x="664" y="68"/>
                  </a:lnTo>
                  <a:lnTo>
                    <a:pt x="664" y="68"/>
                  </a:lnTo>
                  <a:lnTo>
                    <a:pt x="667" y="68"/>
                  </a:lnTo>
                  <a:lnTo>
                    <a:pt x="667" y="65"/>
                  </a:lnTo>
                  <a:lnTo>
                    <a:pt x="669" y="65"/>
                  </a:lnTo>
                  <a:lnTo>
                    <a:pt x="669" y="65"/>
                  </a:lnTo>
                  <a:lnTo>
                    <a:pt x="669" y="65"/>
                  </a:lnTo>
                  <a:lnTo>
                    <a:pt x="672" y="65"/>
                  </a:lnTo>
                  <a:lnTo>
                    <a:pt x="672" y="61"/>
                  </a:lnTo>
                  <a:lnTo>
                    <a:pt x="675" y="61"/>
                  </a:lnTo>
                  <a:lnTo>
                    <a:pt x="675" y="61"/>
                  </a:lnTo>
                  <a:lnTo>
                    <a:pt x="675" y="61"/>
                  </a:lnTo>
                  <a:lnTo>
                    <a:pt x="678" y="61"/>
                  </a:lnTo>
                  <a:lnTo>
                    <a:pt x="678" y="57"/>
                  </a:lnTo>
                  <a:lnTo>
                    <a:pt x="681" y="57"/>
                  </a:lnTo>
                  <a:lnTo>
                    <a:pt x="681" y="57"/>
                  </a:lnTo>
                  <a:lnTo>
                    <a:pt x="681" y="57"/>
                  </a:lnTo>
                  <a:lnTo>
                    <a:pt x="684" y="57"/>
                  </a:lnTo>
                  <a:lnTo>
                    <a:pt x="684" y="57"/>
                  </a:lnTo>
                  <a:lnTo>
                    <a:pt x="686" y="53"/>
                  </a:lnTo>
                  <a:lnTo>
                    <a:pt x="686" y="53"/>
                  </a:lnTo>
                  <a:lnTo>
                    <a:pt x="686" y="53"/>
                  </a:lnTo>
                  <a:lnTo>
                    <a:pt x="689" y="53"/>
                  </a:lnTo>
                  <a:lnTo>
                    <a:pt x="689" y="53"/>
                  </a:lnTo>
                  <a:lnTo>
                    <a:pt x="692" y="50"/>
                  </a:lnTo>
                  <a:lnTo>
                    <a:pt x="692" y="50"/>
                  </a:lnTo>
                  <a:lnTo>
                    <a:pt x="692" y="50"/>
                  </a:lnTo>
                  <a:lnTo>
                    <a:pt x="695" y="50"/>
                  </a:lnTo>
                  <a:lnTo>
                    <a:pt x="695" y="50"/>
                  </a:lnTo>
                  <a:lnTo>
                    <a:pt x="698" y="50"/>
                  </a:lnTo>
                  <a:lnTo>
                    <a:pt x="698" y="46"/>
                  </a:lnTo>
                  <a:lnTo>
                    <a:pt x="698" y="46"/>
                  </a:lnTo>
                  <a:lnTo>
                    <a:pt x="701" y="46"/>
                  </a:lnTo>
                  <a:lnTo>
                    <a:pt x="701" y="46"/>
                  </a:lnTo>
                  <a:lnTo>
                    <a:pt x="704" y="46"/>
                  </a:lnTo>
                  <a:lnTo>
                    <a:pt x="704" y="46"/>
                  </a:lnTo>
                  <a:lnTo>
                    <a:pt x="704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9" y="42"/>
                  </a:lnTo>
                  <a:lnTo>
                    <a:pt x="709" y="42"/>
                  </a:lnTo>
                  <a:lnTo>
                    <a:pt x="709" y="38"/>
                  </a:lnTo>
                  <a:lnTo>
                    <a:pt x="712" y="38"/>
                  </a:lnTo>
                  <a:lnTo>
                    <a:pt x="712" y="38"/>
                  </a:lnTo>
                  <a:lnTo>
                    <a:pt x="715" y="38"/>
                  </a:lnTo>
                  <a:lnTo>
                    <a:pt x="715" y="38"/>
                  </a:lnTo>
                  <a:lnTo>
                    <a:pt x="715" y="38"/>
                  </a:lnTo>
                  <a:lnTo>
                    <a:pt x="718" y="38"/>
                  </a:lnTo>
                  <a:lnTo>
                    <a:pt x="718" y="34"/>
                  </a:lnTo>
                  <a:lnTo>
                    <a:pt x="718" y="34"/>
                  </a:lnTo>
                  <a:lnTo>
                    <a:pt x="721" y="34"/>
                  </a:lnTo>
                  <a:lnTo>
                    <a:pt x="721" y="34"/>
                  </a:lnTo>
                  <a:lnTo>
                    <a:pt x="721" y="34"/>
                  </a:lnTo>
                  <a:lnTo>
                    <a:pt x="723" y="34"/>
                  </a:lnTo>
                  <a:lnTo>
                    <a:pt x="723" y="34"/>
                  </a:lnTo>
                  <a:lnTo>
                    <a:pt x="723" y="31"/>
                  </a:lnTo>
                  <a:lnTo>
                    <a:pt x="726" y="31"/>
                  </a:lnTo>
                  <a:lnTo>
                    <a:pt x="726" y="31"/>
                  </a:lnTo>
                  <a:lnTo>
                    <a:pt x="726" y="31"/>
                  </a:lnTo>
                  <a:lnTo>
                    <a:pt x="729" y="31"/>
                  </a:lnTo>
                  <a:lnTo>
                    <a:pt x="729" y="31"/>
                  </a:lnTo>
                  <a:lnTo>
                    <a:pt x="729" y="31"/>
                  </a:lnTo>
                  <a:lnTo>
                    <a:pt x="732" y="27"/>
                  </a:lnTo>
                  <a:lnTo>
                    <a:pt x="732" y="27"/>
                  </a:lnTo>
                  <a:lnTo>
                    <a:pt x="732" y="27"/>
                  </a:lnTo>
                  <a:lnTo>
                    <a:pt x="735" y="27"/>
                  </a:lnTo>
                  <a:lnTo>
                    <a:pt x="735" y="27"/>
                  </a:lnTo>
                  <a:lnTo>
                    <a:pt x="735" y="27"/>
                  </a:lnTo>
                  <a:lnTo>
                    <a:pt x="738" y="27"/>
                  </a:lnTo>
                  <a:lnTo>
                    <a:pt x="738" y="23"/>
                  </a:lnTo>
                  <a:lnTo>
                    <a:pt x="738" y="23"/>
                  </a:lnTo>
                  <a:lnTo>
                    <a:pt x="740" y="23"/>
                  </a:lnTo>
                  <a:lnTo>
                    <a:pt x="740" y="23"/>
                  </a:lnTo>
                  <a:lnTo>
                    <a:pt x="740" y="23"/>
                  </a:lnTo>
                  <a:lnTo>
                    <a:pt x="740" y="23"/>
                  </a:lnTo>
                  <a:lnTo>
                    <a:pt x="743" y="23"/>
                  </a:lnTo>
                  <a:lnTo>
                    <a:pt x="743" y="23"/>
                  </a:lnTo>
                  <a:lnTo>
                    <a:pt x="743" y="19"/>
                  </a:lnTo>
                  <a:lnTo>
                    <a:pt x="746" y="19"/>
                  </a:lnTo>
                  <a:lnTo>
                    <a:pt x="746" y="19"/>
                  </a:lnTo>
                  <a:lnTo>
                    <a:pt x="746" y="19"/>
                  </a:lnTo>
                  <a:lnTo>
                    <a:pt x="749" y="19"/>
                  </a:lnTo>
                  <a:lnTo>
                    <a:pt x="749" y="19"/>
                  </a:lnTo>
                  <a:lnTo>
                    <a:pt x="749" y="19"/>
                  </a:lnTo>
                  <a:lnTo>
                    <a:pt x="749" y="19"/>
                  </a:lnTo>
                  <a:lnTo>
                    <a:pt x="752" y="19"/>
                  </a:lnTo>
                  <a:lnTo>
                    <a:pt x="752" y="16"/>
                  </a:lnTo>
                  <a:lnTo>
                    <a:pt x="752" y="16"/>
                  </a:lnTo>
                  <a:lnTo>
                    <a:pt x="752" y="16"/>
                  </a:lnTo>
                  <a:lnTo>
                    <a:pt x="755" y="16"/>
                  </a:lnTo>
                  <a:lnTo>
                    <a:pt x="755" y="16"/>
                  </a:lnTo>
                  <a:lnTo>
                    <a:pt x="755" y="16"/>
                  </a:lnTo>
                  <a:lnTo>
                    <a:pt x="757" y="16"/>
                  </a:lnTo>
                  <a:lnTo>
                    <a:pt x="757" y="16"/>
                  </a:lnTo>
                  <a:lnTo>
                    <a:pt x="757" y="16"/>
                  </a:lnTo>
                  <a:lnTo>
                    <a:pt x="757" y="16"/>
                  </a:lnTo>
                  <a:lnTo>
                    <a:pt x="760" y="12"/>
                  </a:lnTo>
                  <a:lnTo>
                    <a:pt x="760" y="12"/>
                  </a:lnTo>
                  <a:lnTo>
                    <a:pt x="760" y="12"/>
                  </a:lnTo>
                  <a:lnTo>
                    <a:pt x="760" y="12"/>
                  </a:lnTo>
                  <a:lnTo>
                    <a:pt x="763" y="12"/>
                  </a:lnTo>
                  <a:lnTo>
                    <a:pt x="763" y="12"/>
                  </a:lnTo>
                  <a:lnTo>
                    <a:pt x="763" y="12"/>
                  </a:lnTo>
                  <a:lnTo>
                    <a:pt x="763" y="12"/>
                  </a:lnTo>
                  <a:lnTo>
                    <a:pt x="766" y="12"/>
                  </a:lnTo>
                  <a:lnTo>
                    <a:pt x="766" y="12"/>
                  </a:lnTo>
                  <a:lnTo>
                    <a:pt x="766" y="12"/>
                  </a:lnTo>
                  <a:lnTo>
                    <a:pt x="766" y="8"/>
                  </a:lnTo>
                  <a:lnTo>
                    <a:pt x="766" y="8"/>
                  </a:lnTo>
                  <a:lnTo>
                    <a:pt x="769" y="8"/>
                  </a:lnTo>
                  <a:lnTo>
                    <a:pt x="769" y="8"/>
                  </a:lnTo>
                  <a:lnTo>
                    <a:pt x="769" y="8"/>
                  </a:lnTo>
                  <a:lnTo>
                    <a:pt x="769" y="8"/>
                  </a:lnTo>
                  <a:lnTo>
                    <a:pt x="772" y="8"/>
                  </a:lnTo>
                  <a:lnTo>
                    <a:pt x="772" y="8"/>
                  </a:lnTo>
                  <a:lnTo>
                    <a:pt x="772" y="8"/>
                  </a:lnTo>
                  <a:lnTo>
                    <a:pt x="772" y="8"/>
                  </a:lnTo>
                  <a:lnTo>
                    <a:pt x="772" y="8"/>
                  </a:lnTo>
                  <a:lnTo>
                    <a:pt x="774" y="8"/>
                  </a:lnTo>
                  <a:lnTo>
                    <a:pt x="774" y="8"/>
                  </a:lnTo>
                  <a:lnTo>
                    <a:pt x="774" y="4"/>
                  </a:lnTo>
                  <a:lnTo>
                    <a:pt x="774" y="4"/>
                  </a:lnTo>
                  <a:lnTo>
                    <a:pt x="774" y="4"/>
                  </a:lnTo>
                  <a:lnTo>
                    <a:pt x="777" y="4"/>
                  </a:lnTo>
                  <a:lnTo>
                    <a:pt x="777" y="4"/>
                  </a:lnTo>
                  <a:lnTo>
                    <a:pt x="777" y="4"/>
                  </a:lnTo>
                  <a:lnTo>
                    <a:pt x="777" y="4"/>
                  </a:lnTo>
                  <a:lnTo>
                    <a:pt x="777" y="4"/>
                  </a:lnTo>
                  <a:lnTo>
                    <a:pt x="777" y="4"/>
                  </a:lnTo>
                  <a:lnTo>
                    <a:pt x="780" y="4"/>
                  </a:lnTo>
                  <a:lnTo>
                    <a:pt x="780" y="4"/>
                  </a:lnTo>
                  <a:lnTo>
                    <a:pt x="780" y="4"/>
                  </a:lnTo>
                  <a:lnTo>
                    <a:pt x="780" y="4"/>
                  </a:lnTo>
                  <a:lnTo>
                    <a:pt x="780" y="4"/>
                  </a:lnTo>
                  <a:lnTo>
                    <a:pt x="780" y="4"/>
                  </a:lnTo>
                  <a:lnTo>
                    <a:pt x="783" y="4"/>
                  </a:lnTo>
                  <a:lnTo>
                    <a:pt x="783" y="4"/>
                  </a:lnTo>
                  <a:lnTo>
                    <a:pt x="783" y="0"/>
                  </a:lnTo>
                  <a:lnTo>
                    <a:pt x="783" y="0"/>
                  </a:lnTo>
                  <a:lnTo>
                    <a:pt x="783" y="0"/>
                  </a:lnTo>
                  <a:lnTo>
                    <a:pt x="783" y="0"/>
                  </a:lnTo>
                  <a:lnTo>
                    <a:pt x="783" y="0"/>
                  </a:lnTo>
                  <a:lnTo>
                    <a:pt x="786" y="0"/>
                  </a:lnTo>
                  <a:lnTo>
                    <a:pt x="786" y="0"/>
                  </a:lnTo>
                  <a:lnTo>
                    <a:pt x="786" y="0"/>
                  </a:lnTo>
                  <a:lnTo>
                    <a:pt x="786" y="0"/>
                  </a:lnTo>
                  <a:lnTo>
                    <a:pt x="786" y="0"/>
                  </a:lnTo>
                  <a:lnTo>
                    <a:pt x="786" y="0"/>
                  </a:lnTo>
                  <a:lnTo>
                    <a:pt x="786" y="0"/>
                  </a:lnTo>
                  <a:lnTo>
                    <a:pt x="786" y="0"/>
                  </a:lnTo>
                  <a:lnTo>
                    <a:pt x="789" y="0"/>
                  </a:lnTo>
                  <a:lnTo>
                    <a:pt x="789" y="0"/>
                  </a:lnTo>
                  <a:lnTo>
                    <a:pt x="789" y="0"/>
                  </a:lnTo>
                  <a:lnTo>
                    <a:pt x="789" y="0"/>
                  </a:lnTo>
                  <a:lnTo>
                    <a:pt x="789" y="0"/>
                  </a:lnTo>
                  <a:lnTo>
                    <a:pt x="789" y="0"/>
                  </a:lnTo>
                  <a:lnTo>
                    <a:pt x="789" y="0"/>
                  </a:lnTo>
                  <a:lnTo>
                    <a:pt x="791" y="0"/>
                  </a:lnTo>
                  <a:lnTo>
                    <a:pt x="791" y="0"/>
                  </a:lnTo>
                  <a:lnTo>
                    <a:pt x="791" y="0"/>
                  </a:lnTo>
                  <a:lnTo>
                    <a:pt x="791" y="0"/>
                  </a:lnTo>
                  <a:lnTo>
                    <a:pt x="791" y="0"/>
                  </a:lnTo>
                  <a:lnTo>
                    <a:pt x="791" y="0"/>
                  </a:lnTo>
                  <a:lnTo>
                    <a:pt x="791" y="0"/>
                  </a:lnTo>
                  <a:lnTo>
                    <a:pt x="791" y="0"/>
                  </a:lnTo>
                  <a:lnTo>
                    <a:pt x="794" y="0"/>
                  </a:lnTo>
                  <a:lnTo>
                    <a:pt x="794" y="0"/>
                  </a:lnTo>
                  <a:lnTo>
                    <a:pt x="794" y="0"/>
                  </a:lnTo>
                  <a:lnTo>
                    <a:pt x="794" y="0"/>
                  </a:lnTo>
                  <a:lnTo>
                    <a:pt x="794" y="0"/>
                  </a:lnTo>
                  <a:lnTo>
                    <a:pt x="794" y="0"/>
                  </a:lnTo>
                  <a:lnTo>
                    <a:pt x="794" y="0"/>
                  </a:lnTo>
                  <a:lnTo>
                    <a:pt x="794" y="0"/>
                  </a:lnTo>
                  <a:lnTo>
                    <a:pt x="797" y="0"/>
                  </a:lnTo>
                  <a:lnTo>
                    <a:pt x="797" y="0"/>
                  </a:lnTo>
                  <a:lnTo>
                    <a:pt x="797" y="0"/>
                  </a:lnTo>
                  <a:lnTo>
                    <a:pt x="797" y="0"/>
                  </a:lnTo>
                  <a:lnTo>
                    <a:pt x="797" y="0"/>
                  </a:lnTo>
                  <a:lnTo>
                    <a:pt x="797" y="0"/>
                  </a:lnTo>
                  <a:lnTo>
                    <a:pt x="797" y="0"/>
                  </a:lnTo>
                  <a:lnTo>
                    <a:pt x="797" y="0"/>
                  </a:lnTo>
                  <a:lnTo>
                    <a:pt x="800" y="0"/>
                  </a:lnTo>
                  <a:lnTo>
                    <a:pt x="800" y="0"/>
                  </a:lnTo>
                  <a:lnTo>
                    <a:pt x="800" y="0"/>
                  </a:lnTo>
                  <a:lnTo>
                    <a:pt x="800" y="0"/>
                  </a:lnTo>
                  <a:lnTo>
                    <a:pt x="800" y="0"/>
                  </a:lnTo>
                  <a:lnTo>
                    <a:pt x="800" y="0"/>
                  </a:lnTo>
                  <a:lnTo>
                    <a:pt x="800" y="0"/>
                  </a:lnTo>
                  <a:lnTo>
                    <a:pt x="800" y="0"/>
                  </a:lnTo>
                  <a:lnTo>
                    <a:pt x="803" y="0"/>
                  </a:lnTo>
                  <a:lnTo>
                    <a:pt x="803" y="0"/>
                  </a:lnTo>
                  <a:lnTo>
                    <a:pt x="803" y="0"/>
                  </a:lnTo>
                  <a:lnTo>
                    <a:pt x="803" y="0"/>
                  </a:lnTo>
                  <a:lnTo>
                    <a:pt x="803" y="0"/>
                  </a:lnTo>
                  <a:lnTo>
                    <a:pt x="803" y="0"/>
                  </a:lnTo>
                  <a:lnTo>
                    <a:pt x="803" y="0"/>
                  </a:lnTo>
                  <a:lnTo>
                    <a:pt x="803" y="0"/>
                  </a:lnTo>
                  <a:lnTo>
                    <a:pt x="806" y="0"/>
                  </a:lnTo>
                  <a:lnTo>
                    <a:pt x="806" y="0"/>
                  </a:lnTo>
                  <a:lnTo>
                    <a:pt x="806" y="0"/>
                  </a:lnTo>
                  <a:lnTo>
                    <a:pt x="806" y="0"/>
                  </a:lnTo>
                  <a:lnTo>
                    <a:pt x="806" y="0"/>
                  </a:lnTo>
                  <a:lnTo>
                    <a:pt x="806" y="0"/>
                  </a:lnTo>
                  <a:lnTo>
                    <a:pt x="806" y="0"/>
                  </a:lnTo>
                  <a:lnTo>
                    <a:pt x="806" y="0"/>
                  </a:lnTo>
                  <a:lnTo>
                    <a:pt x="808" y="0"/>
                  </a:lnTo>
                  <a:lnTo>
                    <a:pt x="808" y="0"/>
                  </a:lnTo>
                  <a:lnTo>
                    <a:pt x="808" y="0"/>
                  </a:lnTo>
                  <a:lnTo>
                    <a:pt x="808" y="0"/>
                  </a:lnTo>
                  <a:lnTo>
                    <a:pt x="808" y="0"/>
                  </a:lnTo>
                  <a:lnTo>
                    <a:pt x="808" y="0"/>
                  </a:lnTo>
                  <a:lnTo>
                    <a:pt x="808" y="0"/>
                  </a:lnTo>
                  <a:lnTo>
                    <a:pt x="808" y="0"/>
                  </a:lnTo>
                  <a:lnTo>
                    <a:pt x="811" y="0"/>
                  </a:lnTo>
                  <a:lnTo>
                    <a:pt x="811" y="0"/>
                  </a:lnTo>
                  <a:lnTo>
                    <a:pt x="811" y="0"/>
                  </a:lnTo>
                  <a:lnTo>
                    <a:pt x="811" y="0"/>
                  </a:lnTo>
                  <a:lnTo>
                    <a:pt x="811" y="0"/>
                  </a:lnTo>
                  <a:lnTo>
                    <a:pt x="811" y="0"/>
                  </a:lnTo>
                  <a:lnTo>
                    <a:pt x="811" y="0"/>
                  </a:lnTo>
                  <a:lnTo>
                    <a:pt x="811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817" y="0"/>
                  </a:lnTo>
                  <a:lnTo>
                    <a:pt x="817" y="0"/>
                  </a:lnTo>
                  <a:lnTo>
                    <a:pt x="817" y="0"/>
                  </a:lnTo>
                  <a:lnTo>
                    <a:pt x="817" y="0"/>
                  </a:lnTo>
                  <a:lnTo>
                    <a:pt x="817" y="0"/>
                  </a:lnTo>
                  <a:lnTo>
                    <a:pt x="817" y="0"/>
                  </a:lnTo>
                  <a:lnTo>
                    <a:pt x="817" y="0"/>
                  </a:lnTo>
                  <a:lnTo>
                    <a:pt x="817" y="0"/>
                  </a:lnTo>
                  <a:lnTo>
                    <a:pt x="820" y="0"/>
                  </a:lnTo>
                  <a:lnTo>
                    <a:pt x="820" y="0"/>
                  </a:lnTo>
                  <a:lnTo>
                    <a:pt x="820" y="0"/>
                  </a:lnTo>
                  <a:lnTo>
                    <a:pt x="820" y="0"/>
                  </a:lnTo>
                  <a:lnTo>
                    <a:pt x="820" y="0"/>
                  </a:lnTo>
                  <a:lnTo>
                    <a:pt x="820" y="0"/>
                  </a:lnTo>
                  <a:lnTo>
                    <a:pt x="820" y="0"/>
                  </a:lnTo>
                  <a:lnTo>
                    <a:pt x="820" y="0"/>
                  </a:lnTo>
                  <a:lnTo>
                    <a:pt x="823" y="0"/>
                  </a:lnTo>
                  <a:lnTo>
                    <a:pt x="823" y="0"/>
                  </a:lnTo>
                  <a:lnTo>
                    <a:pt x="823" y="0"/>
                  </a:lnTo>
                  <a:lnTo>
                    <a:pt x="823" y="0"/>
                  </a:lnTo>
                  <a:lnTo>
                    <a:pt x="823" y="0"/>
                  </a:lnTo>
                  <a:lnTo>
                    <a:pt x="823" y="0"/>
                  </a:lnTo>
                  <a:lnTo>
                    <a:pt x="823" y="0"/>
                  </a:lnTo>
                  <a:lnTo>
                    <a:pt x="823" y="0"/>
                  </a:lnTo>
                  <a:lnTo>
                    <a:pt x="826" y="0"/>
                  </a:lnTo>
                  <a:lnTo>
                    <a:pt x="826" y="0"/>
                  </a:lnTo>
                  <a:lnTo>
                    <a:pt x="826" y="0"/>
                  </a:lnTo>
                  <a:lnTo>
                    <a:pt x="826" y="0"/>
                  </a:lnTo>
                  <a:lnTo>
                    <a:pt x="826" y="0"/>
                  </a:lnTo>
                  <a:lnTo>
                    <a:pt x="826" y="0"/>
                  </a:lnTo>
                  <a:lnTo>
                    <a:pt x="826" y="0"/>
                  </a:lnTo>
                  <a:lnTo>
                    <a:pt x="826" y="0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831" y="0"/>
                  </a:lnTo>
                  <a:lnTo>
                    <a:pt x="831" y="0"/>
                  </a:lnTo>
                  <a:lnTo>
                    <a:pt x="831" y="0"/>
                  </a:lnTo>
                  <a:lnTo>
                    <a:pt x="831" y="0"/>
                  </a:lnTo>
                  <a:lnTo>
                    <a:pt x="831" y="0"/>
                  </a:lnTo>
                  <a:lnTo>
                    <a:pt x="831" y="0"/>
                  </a:lnTo>
                  <a:lnTo>
                    <a:pt x="831" y="0"/>
                  </a:lnTo>
                  <a:lnTo>
                    <a:pt x="831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0" y="0"/>
                  </a:lnTo>
                  <a:lnTo>
                    <a:pt x="840" y="0"/>
                  </a:lnTo>
                  <a:lnTo>
                    <a:pt x="840" y="0"/>
                  </a:lnTo>
                  <a:lnTo>
                    <a:pt x="840" y="0"/>
                  </a:lnTo>
                  <a:lnTo>
                    <a:pt x="840" y="0"/>
                  </a:lnTo>
                  <a:lnTo>
                    <a:pt x="840" y="0"/>
                  </a:lnTo>
                  <a:lnTo>
                    <a:pt x="840" y="0"/>
                  </a:lnTo>
                  <a:lnTo>
                    <a:pt x="840" y="0"/>
                  </a:lnTo>
                  <a:lnTo>
                    <a:pt x="843" y="0"/>
                  </a:lnTo>
                  <a:lnTo>
                    <a:pt x="843" y="0"/>
                  </a:lnTo>
                  <a:lnTo>
                    <a:pt x="843" y="0"/>
                  </a:lnTo>
                  <a:lnTo>
                    <a:pt x="843" y="0"/>
                  </a:lnTo>
                  <a:lnTo>
                    <a:pt x="843" y="0"/>
                  </a:lnTo>
                  <a:lnTo>
                    <a:pt x="843" y="0"/>
                  </a:lnTo>
                  <a:lnTo>
                    <a:pt x="843" y="0"/>
                  </a:lnTo>
                  <a:lnTo>
                    <a:pt x="843" y="0"/>
                  </a:lnTo>
                  <a:lnTo>
                    <a:pt x="845" y="0"/>
                  </a:lnTo>
                  <a:lnTo>
                    <a:pt x="845" y="0"/>
                  </a:lnTo>
                  <a:lnTo>
                    <a:pt x="845" y="0"/>
                  </a:lnTo>
                  <a:lnTo>
                    <a:pt x="845" y="0"/>
                  </a:lnTo>
                  <a:lnTo>
                    <a:pt x="845" y="0"/>
                  </a:lnTo>
                  <a:lnTo>
                    <a:pt x="845" y="0"/>
                  </a:lnTo>
                  <a:lnTo>
                    <a:pt x="845" y="0"/>
                  </a:lnTo>
                  <a:lnTo>
                    <a:pt x="845" y="0"/>
                  </a:lnTo>
                  <a:lnTo>
                    <a:pt x="848" y="0"/>
                  </a:lnTo>
                  <a:lnTo>
                    <a:pt x="848" y="0"/>
                  </a:lnTo>
                  <a:lnTo>
                    <a:pt x="848" y="0"/>
                  </a:lnTo>
                  <a:lnTo>
                    <a:pt x="848" y="0"/>
                  </a:lnTo>
                  <a:lnTo>
                    <a:pt x="848" y="0"/>
                  </a:lnTo>
                  <a:lnTo>
                    <a:pt x="848" y="0"/>
                  </a:lnTo>
                  <a:lnTo>
                    <a:pt x="848" y="0"/>
                  </a:lnTo>
                  <a:lnTo>
                    <a:pt x="848" y="0"/>
                  </a:lnTo>
                  <a:lnTo>
                    <a:pt x="851" y="0"/>
                  </a:lnTo>
                  <a:lnTo>
                    <a:pt x="851" y="0"/>
                  </a:lnTo>
                  <a:lnTo>
                    <a:pt x="851" y="0"/>
                  </a:lnTo>
                  <a:lnTo>
                    <a:pt x="851" y="0"/>
                  </a:lnTo>
                  <a:lnTo>
                    <a:pt x="851" y="0"/>
                  </a:lnTo>
                  <a:lnTo>
                    <a:pt x="851" y="0"/>
                  </a:lnTo>
                  <a:lnTo>
                    <a:pt x="851" y="0"/>
                  </a:lnTo>
                  <a:lnTo>
                    <a:pt x="851" y="0"/>
                  </a:lnTo>
                  <a:lnTo>
                    <a:pt x="854" y="0"/>
                  </a:lnTo>
                  <a:lnTo>
                    <a:pt x="854" y="0"/>
                  </a:lnTo>
                  <a:lnTo>
                    <a:pt x="854" y="0"/>
                  </a:lnTo>
                  <a:lnTo>
                    <a:pt x="854" y="0"/>
                  </a:lnTo>
                  <a:lnTo>
                    <a:pt x="854" y="0"/>
                  </a:lnTo>
                  <a:lnTo>
                    <a:pt x="854" y="0"/>
                  </a:lnTo>
                  <a:lnTo>
                    <a:pt x="854" y="0"/>
                  </a:lnTo>
                  <a:lnTo>
                    <a:pt x="854" y="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60" y="0"/>
                  </a:lnTo>
                  <a:lnTo>
                    <a:pt x="860" y="0"/>
                  </a:lnTo>
                  <a:lnTo>
                    <a:pt x="860" y="0"/>
                  </a:lnTo>
                  <a:lnTo>
                    <a:pt x="860" y="0"/>
                  </a:lnTo>
                  <a:lnTo>
                    <a:pt x="860" y="0"/>
                  </a:lnTo>
                  <a:lnTo>
                    <a:pt x="860" y="0"/>
                  </a:lnTo>
                  <a:lnTo>
                    <a:pt x="860" y="0"/>
                  </a:lnTo>
                  <a:lnTo>
                    <a:pt x="860" y="0"/>
                  </a:lnTo>
                  <a:lnTo>
                    <a:pt x="862" y="0"/>
                  </a:lnTo>
                  <a:lnTo>
                    <a:pt x="862" y="0"/>
                  </a:lnTo>
                  <a:lnTo>
                    <a:pt x="862" y="0"/>
                  </a:lnTo>
                  <a:lnTo>
                    <a:pt x="862" y="0"/>
                  </a:lnTo>
                  <a:lnTo>
                    <a:pt x="862" y="0"/>
                  </a:lnTo>
                  <a:lnTo>
                    <a:pt x="862" y="0"/>
                  </a:lnTo>
                  <a:lnTo>
                    <a:pt x="862" y="0"/>
                  </a:lnTo>
                  <a:lnTo>
                    <a:pt x="862" y="0"/>
                  </a:lnTo>
                  <a:lnTo>
                    <a:pt x="865" y="0"/>
                  </a:lnTo>
                  <a:lnTo>
                    <a:pt x="865" y="0"/>
                  </a:lnTo>
                  <a:lnTo>
                    <a:pt x="865" y="0"/>
                  </a:lnTo>
                  <a:lnTo>
                    <a:pt x="865" y="0"/>
                  </a:lnTo>
                  <a:lnTo>
                    <a:pt x="865" y="0"/>
                  </a:lnTo>
                  <a:lnTo>
                    <a:pt x="865" y="0"/>
                  </a:lnTo>
                  <a:lnTo>
                    <a:pt x="865" y="0"/>
                  </a:lnTo>
                  <a:lnTo>
                    <a:pt x="865" y="0"/>
                  </a:lnTo>
                  <a:lnTo>
                    <a:pt x="868" y="0"/>
                  </a:lnTo>
                  <a:lnTo>
                    <a:pt x="868" y="0"/>
                  </a:lnTo>
                  <a:lnTo>
                    <a:pt x="868" y="0"/>
                  </a:lnTo>
                  <a:lnTo>
                    <a:pt x="868" y="0"/>
                  </a:lnTo>
                  <a:lnTo>
                    <a:pt x="868" y="0"/>
                  </a:lnTo>
                  <a:lnTo>
                    <a:pt x="868" y="0"/>
                  </a:lnTo>
                  <a:lnTo>
                    <a:pt x="868" y="0"/>
                  </a:lnTo>
                  <a:lnTo>
                    <a:pt x="868" y="0"/>
                  </a:lnTo>
                  <a:lnTo>
                    <a:pt x="871" y="0"/>
                  </a:lnTo>
                  <a:lnTo>
                    <a:pt x="871" y="0"/>
                  </a:lnTo>
                  <a:lnTo>
                    <a:pt x="871" y="0"/>
                  </a:lnTo>
                  <a:lnTo>
                    <a:pt x="871" y="0"/>
                  </a:lnTo>
                  <a:lnTo>
                    <a:pt x="871" y="4"/>
                  </a:lnTo>
                  <a:lnTo>
                    <a:pt x="871" y="4"/>
                  </a:lnTo>
                  <a:lnTo>
                    <a:pt x="871" y="4"/>
                  </a:lnTo>
                  <a:lnTo>
                    <a:pt x="874" y="4"/>
                  </a:lnTo>
                  <a:lnTo>
                    <a:pt x="874" y="4"/>
                  </a:lnTo>
                  <a:lnTo>
                    <a:pt x="874" y="4"/>
                  </a:lnTo>
                  <a:lnTo>
                    <a:pt x="874" y="4"/>
                  </a:lnTo>
                  <a:lnTo>
                    <a:pt x="874" y="4"/>
                  </a:lnTo>
                  <a:lnTo>
                    <a:pt x="874" y="4"/>
                  </a:lnTo>
                  <a:lnTo>
                    <a:pt x="877" y="4"/>
                  </a:lnTo>
                  <a:lnTo>
                    <a:pt x="877" y="4"/>
                  </a:lnTo>
                  <a:lnTo>
                    <a:pt x="877" y="4"/>
                  </a:lnTo>
                  <a:lnTo>
                    <a:pt x="877" y="4"/>
                  </a:lnTo>
                  <a:lnTo>
                    <a:pt x="877" y="4"/>
                  </a:lnTo>
                  <a:lnTo>
                    <a:pt x="877" y="4"/>
                  </a:lnTo>
                  <a:lnTo>
                    <a:pt x="879" y="4"/>
                  </a:lnTo>
                  <a:lnTo>
                    <a:pt x="879" y="4"/>
                  </a:lnTo>
                  <a:lnTo>
                    <a:pt x="879" y="8"/>
                  </a:lnTo>
                  <a:lnTo>
                    <a:pt x="879" y="8"/>
                  </a:lnTo>
                  <a:lnTo>
                    <a:pt x="879" y="8"/>
                  </a:lnTo>
                  <a:lnTo>
                    <a:pt x="882" y="8"/>
                  </a:lnTo>
                  <a:lnTo>
                    <a:pt x="882" y="8"/>
                  </a:lnTo>
                  <a:lnTo>
                    <a:pt x="882" y="8"/>
                  </a:lnTo>
                  <a:lnTo>
                    <a:pt x="882" y="8"/>
                  </a:lnTo>
                  <a:lnTo>
                    <a:pt x="882" y="8"/>
                  </a:lnTo>
                  <a:lnTo>
                    <a:pt x="885" y="8"/>
                  </a:lnTo>
                  <a:lnTo>
                    <a:pt x="885" y="8"/>
                  </a:lnTo>
                  <a:lnTo>
                    <a:pt x="885" y="8"/>
                  </a:lnTo>
                  <a:lnTo>
                    <a:pt x="885" y="8"/>
                  </a:lnTo>
                  <a:lnTo>
                    <a:pt x="888" y="8"/>
                  </a:lnTo>
                  <a:lnTo>
                    <a:pt x="888" y="12"/>
                  </a:lnTo>
                  <a:lnTo>
                    <a:pt x="888" y="12"/>
                  </a:lnTo>
                  <a:lnTo>
                    <a:pt x="888" y="12"/>
                  </a:lnTo>
                  <a:lnTo>
                    <a:pt x="888" y="12"/>
                  </a:lnTo>
                  <a:lnTo>
                    <a:pt x="891" y="12"/>
                  </a:lnTo>
                  <a:lnTo>
                    <a:pt x="891" y="12"/>
                  </a:lnTo>
                  <a:lnTo>
                    <a:pt x="891" y="12"/>
                  </a:lnTo>
                  <a:lnTo>
                    <a:pt x="891" y="12"/>
                  </a:lnTo>
                  <a:lnTo>
                    <a:pt x="894" y="12"/>
                  </a:lnTo>
                  <a:lnTo>
                    <a:pt x="894" y="12"/>
                  </a:lnTo>
                  <a:lnTo>
                    <a:pt x="894" y="12"/>
                  </a:lnTo>
                  <a:lnTo>
                    <a:pt x="894" y="16"/>
                  </a:lnTo>
                  <a:lnTo>
                    <a:pt x="896" y="16"/>
                  </a:lnTo>
                  <a:lnTo>
                    <a:pt x="896" y="16"/>
                  </a:lnTo>
                  <a:lnTo>
                    <a:pt x="896" y="16"/>
                  </a:lnTo>
                  <a:lnTo>
                    <a:pt x="896" y="16"/>
                  </a:lnTo>
                  <a:lnTo>
                    <a:pt x="899" y="16"/>
                  </a:lnTo>
                  <a:lnTo>
                    <a:pt x="899" y="16"/>
                  </a:lnTo>
                  <a:lnTo>
                    <a:pt x="899" y="16"/>
                  </a:lnTo>
                  <a:lnTo>
                    <a:pt x="899" y="16"/>
                  </a:lnTo>
                  <a:lnTo>
                    <a:pt x="902" y="16"/>
                  </a:lnTo>
                  <a:lnTo>
                    <a:pt x="902" y="19"/>
                  </a:lnTo>
                  <a:lnTo>
                    <a:pt x="902" y="19"/>
                  </a:lnTo>
                  <a:lnTo>
                    <a:pt x="905" y="19"/>
                  </a:lnTo>
                  <a:lnTo>
                    <a:pt x="905" y="19"/>
                  </a:lnTo>
                  <a:lnTo>
                    <a:pt x="905" y="19"/>
                  </a:lnTo>
                  <a:lnTo>
                    <a:pt x="905" y="19"/>
                  </a:lnTo>
                  <a:lnTo>
                    <a:pt x="908" y="19"/>
                  </a:lnTo>
                  <a:lnTo>
                    <a:pt x="908" y="19"/>
                  </a:lnTo>
                  <a:lnTo>
                    <a:pt x="908" y="19"/>
                  </a:lnTo>
                  <a:lnTo>
                    <a:pt x="911" y="23"/>
                  </a:lnTo>
                  <a:lnTo>
                    <a:pt x="911" y="23"/>
                  </a:lnTo>
                  <a:lnTo>
                    <a:pt x="911" y="23"/>
                  </a:lnTo>
                  <a:lnTo>
                    <a:pt x="911" y="23"/>
                  </a:lnTo>
                  <a:lnTo>
                    <a:pt x="913" y="23"/>
                  </a:lnTo>
                  <a:lnTo>
                    <a:pt x="913" y="23"/>
                  </a:lnTo>
                  <a:lnTo>
                    <a:pt x="913" y="23"/>
                  </a:lnTo>
                  <a:lnTo>
                    <a:pt x="916" y="23"/>
                  </a:lnTo>
                  <a:lnTo>
                    <a:pt x="916" y="27"/>
                  </a:lnTo>
                  <a:lnTo>
                    <a:pt x="916" y="27"/>
                  </a:lnTo>
                  <a:lnTo>
                    <a:pt x="919" y="27"/>
                  </a:lnTo>
                  <a:lnTo>
                    <a:pt x="919" y="27"/>
                  </a:lnTo>
                  <a:lnTo>
                    <a:pt x="919" y="27"/>
                  </a:lnTo>
                  <a:lnTo>
                    <a:pt x="922" y="27"/>
                  </a:lnTo>
                  <a:lnTo>
                    <a:pt x="922" y="27"/>
                  </a:lnTo>
                  <a:lnTo>
                    <a:pt x="922" y="31"/>
                  </a:lnTo>
                  <a:lnTo>
                    <a:pt x="925" y="31"/>
                  </a:lnTo>
                  <a:lnTo>
                    <a:pt x="925" y="31"/>
                  </a:lnTo>
                  <a:lnTo>
                    <a:pt x="925" y="31"/>
                  </a:lnTo>
                  <a:lnTo>
                    <a:pt x="928" y="31"/>
                  </a:lnTo>
                  <a:lnTo>
                    <a:pt x="928" y="31"/>
                  </a:lnTo>
                  <a:lnTo>
                    <a:pt x="928" y="31"/>
                  </a:lnTo>
                  <a:lnTo>
                    <a:pt x="930" y="34"/>
                  </a:lnTo>
                  <a:lnTo>
                    <a:pt x="930" y="34"/>
                  </a:lnTo>
                  <a:lnTo>
                    <a:pt x="930" y="34"/>
                  </a:lnTo>
                  <a:lnTo>
                    <a:pt x="933" y="34"/>
                  </a:lnTo>
                  <a:lnTo>
                    <a:pt x="933" y="34"/>
                  </a:lnTo>
                  <a:lnTo>
                    <a:pt x="933" y="34"/>
                  </a:lnTo>
                  <a:lnTo>
                    <a:pt x="936" y="34"/>
                  </a:lnTo>
                  <a:lnTo>
                    <a:pt x="936" y="38"/>
                  </a:lnTo>
                  <a:lnTo>
                    <a:pt x="936" y="38"/>
                  </a:lnTo>
                  <a:lnTo>
                    <a:pt x="939" y="38"/>
                  </a:lnTo>
                  <a:lnTo>
                    <a:pt x="939" y="38"/>
                  </a:lnTo>
                  <a:lnTo>
                    <a:pt x="939" y="38"/>
                  </a:lnTo>
                  <a:lnTo>
                    <a:pt x="942" y="38"/>
                  </a:lnTo>
                  <a:lnTo>
                    <a:pt x="942" y="38"/>
                  </a:lnTo>
                  <a:lnTo>
                    <a:pt x="945" y="42"/>
                  </a:lnTo>
                  <a:lnTo>
                    <a:pt x="945" y="42"/>
                  </a:lnTo>
                  <a:lnTo>
                    <a:pt x="945" y="42"/>
                  </a:lnTo>
                  <a:lnTo>
                    <a:pt x="947" y="42"/>
                  </a:lnTo>
                  <a:lnTo>
                    <a:pt x="947" y="42"/>
                  </a:lnTo>
                  <a:lnTo>
                    <a:pt x="947" y="42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3" y="46"/>
                  </a:lnTo>
                  <a:lnTo>
                    <a:pt x="953" y="46"/>
                  </a:lnTo>
                  <a:lnTo>
                    <a:pt x="956" y="46"/>
                  </a:lnTo>
                  <a:lnTo>
                    <a:pt x="956" y="50"/>
                  </a:lnTo>
                  <a:lnTo>
                    <a:pt x="956" y="50"/>
                  </a:lnTo>
                  <a:lnTo>
                    <a:pt x="959" y="50"/>
                  </a:lnTo>
                  <a:lnTo>
                    <a:pt x="959" y="50"/>
                  </a:lnTo>
                  <a:lnTo>
                    <a:pt x="962" y="50"/>
                  </a:lnTo>
                  <a:lnTo>
                    <a:pt x="962" y="50"/>
                  </a:lnTo>
                  <a:lnTo>
                    <a:pt x="962" y="53"/>
                  </a:lnTo>
                  <a:lnTo>
                    <a:pt x="965" y="53"/>
                  </a:lnTo>
                  <a:lnTo>
                    <a:pt x="965" y="53"/>
                  </a:lnTo>
                  <a:lnTo>
                    <a:pt x="967" y="53"/>
                  </a:lnTo>
                  <a:lnTo>
                    <a:pt x="967" y="53"/>
                  </a:lnTo>
                  <a:lnTo>
                    <a:pt x="967" y="57"/>
                  </a:lnTo>
                  <a:lnTo>
                    <a:pt x="970" y="57"/>
                  </a:lnTo>
                  <a:lnTo>
                    <a:pt x="970" y="57"/>
                  </a:lnTo>
                  <a:lnTo>
                    <a:pt x="973" y="57"/>
                  </a:lnTo>
                  <a:lnTo>
                    <a:pt x="973" y="57"/>
                  </a:lnTo>
                  <a:lnTo>
                    <a:pt x="973" y="57"/>
                  </a:lnTo>
                  <a:lnTo>
                    <a:pt x="976" y="61"/>
                  </a:lnTo>
                  <a:lnTo>
                    <a:pt x="976" y="61"/>
                  </a:lnTo>
                  <a:lnTo>
                    <a:pt x="979" y="61"/>
                  </a:lnTo>
                  <a:lnTo>
                    <a:pt x="979" y="61"/>
                  </a:lnTo>
                  <a:lnTo>
                    <a:pt x="979" y="61"/>
                  </a:lnTo>
                  <a:lnTo>
                    <a:pt x="982" y="65"/>
                  </a:lnTo>
                  <a:lnTo>
                    <a:pt x="982" y="65"/>
                  </a:lnTo>
                  <a:lnTo>
                    <a:pt x="984" y="65"/>
                  </a:lnTo>
                  <a:lnTo>
                    <a:pt x="984" y="65"/>
                  </a:lnTo>
                  <a:lnTo>
                    <a:pt x="984" y="65"/>
                  </a:lnTo>
                  <a:lnTo>
                    <a:pt x="987" y="68"/>
                  </a:lnTo>
                  <a:lnTo>
                    <a:pt x="987" y="68"/>
                  </a:lnTo>
                  <a:lnTo>
                    <a:pt x="990" y="68"/>
                  </a:lnTo>
                  <a:lnTo>
                    <a:pt x="990" y="68"/>
                  </a:lnTo>
                  <a:lnTo>
                    <a:pt x="993" y="68"/>
                  </a:lnTo>
                  <a:lnTo>
                    <a:pt x="993" y="72"/>
                  </a:lnTo>
                  <a:lnTo>
                    <a:pt x="993" y="72"/>
                  </a:lnTo>
                  <a:lnTo>
                    <a:pt x="996" y="72"/>
                  </a:lnTo>
                  <a:lnTo>
                    <a:pt x="996" y="72"/>
                  </a:lnTo>
                  <a:lnTo>
                    <a:pt x="999" y="72"/>
                  </a:lnTo>
                  <a:lnTo>
                    <a:pt x="999" y="76"/>
                  </a:lnTo>
                  <a:lnTo>
                    <a:pt x="1001" y="76"/>
                  </a:lnTo>
                  <a:lnTo>
                    <a:pt x="1001" y="76"/>
                  </a:lnTo>
                  <a:lnTo>
                    <a:pt x="1001" y="76"/>
                  </a:lnTo>
                  <a:lnTo>
                    <a:pt x="1004" y="76"/>
                  </a:lnTo>
                  <a:lnTo>
                    <a:pt x="1004" y="80"/>
                  </a:lnTo>
                  <a:lnTo>
                    <a:pt x="1007" y="80"/>
                  </a:lnTo>
                  <a:lnTo>
                    <a:pt x="1007" y="80"/>
                  </a:lnTo>
                  <a:lnTo>
                    <a:pt x="1010" y="80"/>
                  </a:lnTo>
                  <a:lnTo>
                    <a:pt x="1010" y="80"/>
                  </a:lnTo>
                  <a:lnTo>
                    <a:pt x="1010" y="84"/>
                  </a:lnTo>
                  <a:lnTo>
                    <a:pt x="1013" y="84"/>
                  </a:lnTo>
                  <a:lnTo>
                    <a:pt x="1013" y="84"/>
                  </a:lnTo>
                  <a:lnTo>
                    <a:pt x="1016" y="84"/>
                  </a:lnTo>
                  <a:lnTo>
                    <a:pt x="1016" y="84"/>
                  </a:lnTo>
                  <a:lnTo>
                    <a:pt x="1018" y="87"/>
                  </a:lnTo>
                  <a:lnTo>
                    <a:pt x="1018" y="87"/>
                  </a:lnTo>
                  <a:lnTo>
                    <a:pt x="1021" y="87"/>
                  </a:lnTo>
                  <a:lnTo>
                    <a:pt x="1021" y="87"/>
                  </a:lnTo>
                  <a:lnTo>
                    <a:pt x="1021" y="91"/>
                  </a:lnTo>
                  <a:lnTo>
                    <a:pt x="1024" y="91"/>
                  </a:lnTo>
                  <a:lnTo>
                    <a:pt x="1024" y="91"/>
                  </a:lnTo>
                  <a:lnTo>
                    <a:pt x="1027" y="91"/>
                  </a:lnTo>
                  <a:lnTo>
                    <a:pt x="1027" y="91"/>
                  </a:lnTo>
                  <a:lnTo>
                    <a:pt x="1030" y="95"/>
                  </a:lnTo>
                  <a:lnTo>
                    <a:pt x="1030" y="95"/>
                  </a:lnTo>
                  <a:lnTo>
                    <a:pt x="1033" y="95"/>
                  </a:lnTo>
                  <a:lnTo>
                    <a:pt x="1033" y="95"/>
                  </a:lnTo>
                  <a:lnTo>
                    <a:pt x="1035" y="99"/>
                  </a:lnTo>
                  <a:lnTo>
                    <a:pt x="1035" y="99"/>
                  </a:lnTo>
                  <a:lnTo>
                    <a:pt x="1035" y="99"/>
                  </a:lnTo>
                  <a:lnTo>
                    <a:pt x="1038" y="99"/>
                  </a:lnTo>
                  <a:lnTo>
                    <a:pt x="1038" y="99"/>
                  </a:lnTo>
                  <a:lnTo>
                    <a:pt x="1041" y="102"/>
                  </a:lnTo>
                  <a:lnTo>
                    <a:pt x="1041" y="102"/>
                  </a:lnTo>
                  <a:lnTo>
                    <a:pt x="1044" y="102"/>
                  </a:lnTo>
                  <a:lnTo>
                    <a:pt x="1044" y="102"/>
                  </a:lnTo>
                  <a:lnTo>
                    <a:pt x="1047" y="106"/>
                  </a:lnTo>
                  <a:lnTo>
                    <a:pt x="1047" y="106"/>
                  </a:lnTo>
                  <a:lnTo>
                    <a:pt x="1050" y="106"/>
                  </a:lnTo>
                  <a:lnTo>
                    <a:pt x="1050" y="106"/>
                  </a:lnTo>
                  <a:lnTo>
                    <a:pt x="1052" y="110"/>
                  </a:lnTo>
                  <a:lnTo>
                    <a:pt x="1052" y="110"/>
                  </a:lnTo>
                  <a:lnTo>
                    <a:pt x="1052" y="110"/>
                  </a:lnTo>
                  <a:lnTo>
                    <a:pt x="1055" y="110"/>
                  </a:lnTo>
                  <a:lnTo>
                    <a:pt x="1055" y="110"/>
                  </a:lnTo>
                  <a:lnTo>
                    <a:pt x="1058" y="114"/>
                  </a:lnTo>
                  <a:lnTo>
                    <a:pt x="1058" y="114"/>
                  </a:lnTo>
                  <a:lnTo>
                    <a:pt x="1061" y="114"/>
                  </a:lnTo>
                  <a:lnTo>
                    <a:pt x="1061" y="114"/>
                  </a:lnTo>
                  <a:lnTo>
                    <a:pt x="1064" y="118"/>
                  </a:lnTo>
                  <a:lnTo>
                    <a:pt x="1064" y="118"/>
                  </a:lnTo>
                  <a:lnTo>
                    <a:pt x="1067" y="118"/>
                  </a:lnTo>
                  <a:lnTo>
                    <a:pt x="1067" y="118"/>
                  </a:lnTo>
                  <a:lnTo>
                    <a:pt x="1069" y="121"/>
                  </a:lnTo>
                  <a:lnTo>
                    <a:pt x="1069" y="121"/>
                  </a:lnTo>
                  <a:lnTo>
                    <a:pt x="1069" y="121"/>
                  </a:lnTo>
                  <a:lnTo>
                    <a:pt x="1072" y="121"/>
                  </a:lnTo>
                  <a:lnTo>
                    <a:pt x="1072" y="125"/>
                  </a:lnTo>
                  <a:lnTo>
                    <a:pt x="1075" y="125"/>
                  </a:lnTo>
                  <a:lnTo>
                    <a:pt x="1075" y="125"/>
                  </a:lnTo>
                  <a:lnTo>
                    <a:pt x="1078" y="125"/>
                  </a:lnTo>
                  <a:lnTo>
                    <a:pt x="1078" y="129"/>
                  </a:lnTo>
                  <a:lnTo>
                    <a:pt x="1081" y="129"/>
                  </a:lnTo>
                  <a:lnTo>
                    <a:pt x="1081" y="129"/>
                  </a:lnTo>
                  <a:lnTo>
                    <a:pt x="1084" y="129"/>
                  </a:lnTo>
                  <a:lnTo>
                    <a:pt x="1084" y="133"/>
                  </a:lnTo>
                  <a:lnTo>
                    <a:pt x="1087" y="133"/>
                  </a:lnTo>
                  <a:lnTo>
                    <a:pt x="1087" y="133"/>
                  </a:lnTo>
                  <a:lnTo>
                    <a:pt x="1089" y="133"/>
                  </a:lnTo>
                  <a:lnTo>
                    <a:pt x="1089" y="136"/>
                  </a:lnTo>
                  <a:lnTo>
                    <a:pt x="1092" y="136"/>
                  </a:lnTo>
                  <a:lnTo>
                    <a:pt x="1092" y="136"/>
                  </a:lnTo>
                  <a:lnTo>
                    <a:pt x="1092" y="136"/>
                  </a:lnTo>
                  <a:lnTo>
                    <a:pt x="1095" y="140"/>
                  </a:lnTo>
                  <a:lnTo>
                    <a:pt x="1095" y="140"/>
                  </a:lnTo>
                  <a:lnTo>
                    <a:pt x="1098" y="140"/>
                  </a:lnTo>
                  <a:lnTo>
                    <a:pt x="1098" y="140"/>
                  </a:lnTo>
                  <a:lnTo>
                    <a:pt x="1101" y="144"/>
                  </a:lnTo>
                  <a:lnTo>
                    <a:pt x="1101" y="144"/>
                  </a:lnTo>
                  <a:lnTo>
                    <a:pt x="1104" y="144"/>
                  </a:lnTo>
                  <a:lnTo>
                    <a:pt x="1104" y="144"/>
                  </a:lnTo>
                  <a:lnTo>
                    <a:pt x="1106" y="148"/>
                  </a:lnTo>
                  <a:lnTo>
                    <a:pt x="1106" y="148"/>
                  </a:lnTo>
                  <a:lnTo>
                    <a:pt x="1109" y="148"/>
                  </a:lnTo>
                  <a:lnTo>
                    <a:pt x="1109" y="148"/>
                  </a:lnTo>
                  <a:lnTo>
                    <a:pt x="1112" y="152"/>
                  </a:lnTo>
                  <a:lnTo>
                    <a:pt x="1112" y="152"/>
                  </a:lnTo>
                  <a:lnTo>
                    <a:pt x="1115" y="152"/>
                  </a:lnTo>
                  <a:lnTo>
                    <a:pt x="1115" y="152"/>
                  </a:lnTo>
                  <a:lnTo>
                    <a:pt x="1118" y="155"/>
                  </a:lnTo>
                  <a:lnTo>
                    <a:pt x="1118" y="155"/>
                  </a:lnTo>
                  <a:lnTo>
                    <a:pt x="1118" y="155"/>
                  </a:lnTo>
                  <a:lnTo>
                    <a:pt x="1121" y="155"/>
                  </a:lnTo>
                  <a:lnTo>
                    <a:pt x="1121" y="159"/>
                  </a:lnTo>
                  <a:lnTo>
                    <a:pt x="1123" y="159"/>
                  </a:lnTo>
                  <a:lnTo>
                    <a:pt x="1123" y="159"/>
                  </a:lnTo>
                  <a:lnTo>
                    <a:pt x="1126" y="159"/>
                  </a:lnTo>
                  <a:lnTo>
                    <a:pt x="1126" y="163"/>
                  </a:lnTo>
                  <a:lnTo>
                    <a:pt x="1129" y="163"/>
                  </a:lnTo>
                  <a:lnTo>
                    <a:pt x="1129" y="163"/>
                  </a:lnTo>
                  <a:lnTo>
                    <a:pt x="1132" y="163"/>
                  </a:lnTo>
                  <a:lnTo>
                    <a:pt x="1132" y="167"/>
                  </a:lnTo>
                  <a:lnTo>
                    <a:pt x="1135" y="167"/>
                  </a:lnTo>
                  <a:lnTo>
                    <a:pt x="1135" y="167"/>
                  </a:lnTo>
                  <a:lnTo>
                    <a:pt x="1138" y="167"/>
                  </a:lnTo>
                  <a:lnTo>
                    <a:pt x="1138" y="170"/>
                  </a:lnTo>
                  <a:lnTo>
                    <a:pt x="1140" y="170"/>
                  </a:lnTo>
                  <a:lnTo>
                    <a:pt x="1140" y="170"/>
                  </a:lnTo>
                  <a:lnTo>
                    <a:pt x="1140" y="174"/>
                  </a:lnTo>
                  <a:lnTo>
                    <a:pt x="1143" y="174"/>
                  </a:lnTo>
                  <a:lnTo>
                    <a:pt x="1143" y="174"/>
                  </a:lnTo>
                  <a:lnTo>
                    <a:pt x="1146" y="174"/>
                  </a:lnTo>
                  <a:lnTo>
                    <a:pt x="1146" y="178"/>
                  </a:lnTo>
                  <a:lnTo>
                    <a:pt x="1149" y="178"/>
                  </a:lnTo>
                  <a:lnTo>
                    <a:pt x="1149" y="178"/>
                  </a:lnTo>
                  <a:lnTo>
                    <a:pt x="1152" y="178"/>
                  </a:lnTo>
                  <a:lnTo>
                    <a:pt x="1152" y="182"/>
                  </a:lnTo>
                  <a:lnTo>
                    <a:pt x="1155" y="182"/>
                  </a:lnTo>
                  <a:lnTo>
                    <a:pt x="1155" y="182"/>
                  </a:lnTo>
                  <a:lnTo>
                    <a:pt x="1157" y="182"/>
                  </a:lnTo>
                  <a:lnTo>
                    <a:pt x="1157" y="186"/>
                  </a:lnTo>
                  <a:lnTo>
                    <a:pt x="1160" y="186"/>
                  </a:lnTo>
                  <a:lnTo>
                    <a:pt x="1160" y="186"/>
                  </a:lnTo>
                  <a:lnTo>
                    <a:pt x="1160" y="189"/>
                  </a:lnTo>
                  <a:lnTo>
                    <a:pt x="1163" y="189"/>
                  </a:lnTo>
                  <a:lnTo>
                    <a:pt x="1163" y="189"/>
                  </a:lnTo>
                  <a:lnTo>
                    <a:pt x="1166" y="189"/>
                  </a:lnTo>
                  <a:lnTo>
                    <a:pt x="1166" y="193"/>
                  </a:lnTo>
                  <a:lnTo>
                    <a:pt x="1169" y="193"/>
                  </a:lnTo>
                  <a:lnTo>
                    <a:pt x="1169" y="193"/>
                  </a:lnTo>
                  <a:lnTo>
                    <a:pt x="1172" y="193"/>
                  </a:lnTo>
                  <a:lnTo>
                    <a:pt x="1172" y="197"/>
                  </a:lnTo>
                  <a:lnTo>
                    <a:pt x="1174" y="197"/>
                  </a:lnTo>
                  <a:lnTo>
                    <a:pt x="1174" y="197"/>
                  </a:lnTo>
                  <a:lnTo>
                    <a:pt x="1177" y="201"/>
                  </a:lnTo>
                  <a:lnTo>
                    <a:pt x="1177" y="201"/>
                  </a:lnTo>
                  <a:lnTo>
                    <a:pt x="1177" y="201"/>
                  </a:lnTo>
                  <a:lnTo>
                    <a:pt x="1180" y="201"/>
                  </a:lnTo>
                  <a:lnTo>
                    <a:pt x="1180" y="204"/>
                  </a:lnTo>
                  <a:lnTo>
                    <a:pt x="1183" y="204"/>
                  </a:lnTo>
                  <a:lnTo>
                    <a:pt x="1183" y="204"/>
                  </a:lnTo>
                  <a:lnTo>
                    <a:pt x="1186" y="204"/>
                  </a:lnTo>
                  <a:lnTo>
                    <a:pt x="1186" y="208"/>
                  </a:lnTo>
                  <a:lnTo>
                    <a:pt x="1189" y="208"/>
                  </a:lnTo>
                  <a:lnTo>
                    <a:pt x="1189" y="208"/>
                  </a:lnTo>
                  <a:lnTo>
                    <a:pt x="1191" y="212"/>
                  </a:lnTo>
                  <a:lnTo>
                    <a:pt x="1191" y="212"/>
                  </a:lnTo>
                  <a:lnTo>
                    <a:pt x="1191" y="212"/>
                  </a:lnTo>
                  <a:lnTo>
                    <a:pt x="1194" y="212"/>
                  </a:lnTo>
                  <a:lnTo>
                    <a:pt x="1194" y="216"/>
                  </a:lnTo>
                  <a:lnTo>
                    <a:pt x="1197" y="216"/>
                  </a:lnTo>
                  <a:lnTo>
                    <a:pt x="1197" y="216"/>
                  </a:lnTo>
                  <a:lnTo>
                    <a:pt x="1200" y="216"/>
                  </a:lnTo>
                  <a:lnTo>
                    <a:pt x="1200" y="220"/>
                  </a:lnTo>
                  <a:lnTo>
                    <a:pt x="1203" y="220"/>
                  </a:lnTo>
                  <a:lnTo>
                    <a:pt x="1203" y="220"/>
                  </a:lnTo>
                  <a:lnTo>
                    <a:pt x="1206" y="223"/>
                  </a:lnTo>
                  <a:lnTo>
                    <a:pt x="1206" y="223"/>
                  </a:lnTo>
                  <a:lnTo>
                    <a:pt x="1206" y="223"/>
                  </a:lnTo>
                  <a:lnTo>
                    <a:pt x="1209" y="223"/>
                  </a:lnTo>
                  <a:lnTo>
                    <a:pt x="1209" y="227"/>
                  </a:lnTo>
                  <a:lnTo>
                    <a:pt x="1211" y="227"/>
                  </a:lnTo>
                  <a:lnTo>
                    <a:pt x="1211" y="227"/>
                  </a:lnTo>
                  <a:lnTo>
                    <a:pt x="1214" y="227"/>
                  </a:lnTo>
                  <a:lnTo>
                    <a:pt x="1214" y="231"/>
                  </a:lnTo>
                  <a:lnTo>
                    <a:pt x="1217" y="231"/>
                  </a:lnTo>
                  <a:lnTo>
                    <a:pt x="1217" y="231"/>
                  </a:lnTo>
                  <a:lnTo>
                    <a:pt x="1217" y="235"/>
                  </a:lnTo>
                  <a:lnTo>
                    <a:pt x="1220" y="235"/>
                  </a:lnTo>
                  <a:lnTo>
                    <a:pt x="1220" y="235"/>
                  </a:lnTo>
                  <a:lnTo>
                    <a:pt x="1223" y="235"/>
                  </a:lnTo>
                  <a:lnTo>
                    <a:pt x="1223" y="238"/>
                  </a:lnTo>
                  <a:lnTo>
                    <a:pt x="1226" y="238"/>
                  </a:lnTo>
                  <a:lnTo>
                    <a:pt x="1226" y="238"/>
                  </a:lnTo>
                  <a:lnTo>
                    <a:pt x="1228" y="242"/>
                  </a:lnTo>
                  <a:lnTo>
                    <a:pt x="1228" y="242"/>
                  </a:lnTo>
                  <a:lnTo>
                    <a:pt x="1228" y="242"/>
                  </a:lnTo>
                  <a:lnTo>
                    <a:pt x="1231" y="242"/>
                  </a:lnTo>
                  <a:lnTo>
                    <a:pt x="1231" y="246"/>
                  </a:lnTo>
                  <a:lnTo>
                    <a:pt x="1234" y="246"/>
                  </a:lnTo>
                  <a:lnTo>
                    <a:pt x="1234" y="246"/>
                  </a:lnTo>
                  <a:lnTo>
                    <a:pt x="1237" y="246"/>
                  </a:lnTo>
                  <a:lnTo>
                    <a:pt x="1237" y="250"/>
                  </a:lnTo>
                  <a:lnTo>
                    <a:pt x="1237" y="250"/>
                  </a:lnTo>
                  <a:lnTo>
                    <a:pt x="1240" y="250"/>
                  </a:lnTo>
                  <a:lnTo>
                    <a:pt x="1240" y="254"/>
                  </a:lnTo>
                  <a:lnTo>
                    <a:pt x="1243" y="254"/>
                  </a:lnTo>
                  <a:lnTo>
                    <a:pt x="1243" y="254"/>
                  </a:lnTo>
                  <a:lnTo>
                    <a:pt x="1245" y="254"/>
                  </a:lnTo>
                  <a:lnTo>
                    <a:pt x="1245" y="257"/>
                  </a:lnTo>
                  <a:lnTo>
                    <a:pt x="1245" y="257"/>
                  </a:lnTo>
                  <a:lnTo>
                    <a:pt x="1248" y="257"/>
                  </a:lnTo>
                  <a:lnTo>
                    <a:pt x="1248" y="261"/>
                  </a:lnTo>
                  <a:lnTo>
                    <a:pt x="1251" y="261"/>
                  </a:lnTo>
                  <a:lnTo>
                    <a:pt x="1251" y="261"/>
                  </a:lnTo>
                  <a:lnTo>
                    <a:pt x="1254" y="261"/>
                  </a:lnTo>
                  <a:lnTo>
                    <a:pt x="1254" y="265"/>
                  </a:lnTo>
                  <a:lnTo>
                    <a:pt x="1254" y="265"/>
                  </a:lnTo>
                  <a:lnTo>
                    <a:pt x="1257" y="265"/>
                  </a:lnTo>
                  <a:lnTo>
                    <a:pt x="1257" y="265"/>
                  </a:lnTo>
                  <a:lnTo>
                    <a:pt x="1260" y="269"/>
                  </a:lnTo>
                  <a:lnTo>
                    <a:pt x="1260" y="269"/>
                  </a:lnTo>
                  <a:lnTo>
                    <a:pt x="1260" y="269"/>
                  </a:lnTo>
                  <a:lnTo>
                    <a:pt x="1262" y="272"/>
                  </a:lnTo>
                  <a:lnTo>
                    <a:pt x="1262" y="272"/>
                  </a:lnTo>
                  <a:lnTo>
                    <a:pt x="1265" y="272"/>
                  </a:lnTo>
                  <a:lnTo>
                    <a:pt x="1265" y="272"/>
                  </a:lnTo>
                  <a:lnTo>
                    <a:pt x="1268" y="276"/>
                  </a:lnTo>
                  <a:lnTo>
                    <a:pt x="1268" y="276"/>
                  </a:lnTo>
                  <a:lnTo>
                    <a:pt x="1268" y="276"/>
                  </a:lnTo>
                  <a:lnTo>
                    <a:pt x="1271" y="276"/>
                  </a:lnTo>
                  <a:lnTo>
                    <a:pt x="1271" y="280"/>
                  </a:lnTo>
                  <a:lnTo>
                    <a:pt x="1274" y="280"/>
                  </a:lnTo>
                  <a:lnTo>
                    <a:pt x="1274" y="280"/>
                  </a:lnTo>
                  <a:lnTo>
                    <a:pt x="1274" y="284"/>
                  </a:lnTo>
                  <a:lnTo>
                    <a:pt x="1277" y="284"/>
                  </a:lnTo>
                  <a:lnTo>
                    <a:pt x="1277" y="284"/>
                  </a:lnTo>
                  <a:lnTo>
                    <a:pt x="1279" y="284"/>
                  </a:lnTo>
                  <a:lnTo>
                    <a:pt x="1279" y="288"/>
                  </a:lnTo>
                  <a:lnTo>
                    <a:pt x="1279" y="288"/>
                  </a:lnTo>
                  <a:lnTo>
                    <a:pt x="1282" y="288"/>
                  </a:lnTo>
                  <a:lnTo>
                    <a:pt x="1282" y="291"/>
                  </a:lnTo>
                  <a:lnTo>
                    <a:pt x="1285" y="291"/>
                  </a:lnTo>
                  <a:lnTo>
                    <a:pt x="1285" y="291"/>
                  </a:lnTo>
                  <a:lnTo>
                    <a:pt x="1285" y="291"/>
                  </a:lnTo>
                  <a:lnTo>
                    <a:pt x="1288" y="295"/>
                  </a:lnTo>
                  <a:lnTo>
                    <a:pt x="1288" y="295"/>
                  </a:lnTo>
                  <a:lnTo>
                    <a:pt x="1291" y="295"/>
                  </a:lnTo>
                  <a:lnTo>
                    <a:pt x="1291" y="295"/>
                  </a:lnTo>
                  <a:lnTo>
                    <a:pt x="1291" y="299"/>
                  </a:lnTo>
                  <a:lnTo>
                    <a:pt x="1294" y="299"/>
                  </a:lnTo>
                  <a:lnTo>
                    <a:pt x="1294" y="299"/>
                  </a:lnTo>
                  <a:lnTo>
                    <a:pt x="1296" y="303"/>
                  </a:lnTo>
                  <a:lnTo>
                    <a:pt x="1296" y="303"/>
                  </a:lnTo>
                  <a:lnTo>
                    <a:pt x="1296" y="303"/>
                  </a:lnTo>
                  <a:lnTo>
                    <a:pt x="1299" y="303"/>
                  </a:lnTo>
                  <a:lnTo>
                    <a:pt x="1299" y="306"/>
                  </a:lnTo>
                  <a:lnTo>
                    <a:pt x="1302" y="306"/>
                  </a:lnTo>
                  <a:lnTo>
                    <a:pt x="1302" y="306"/>
                  </a:lnTo>
                  <a:lnTo>
                    <a:pt x="1302" y="306"/>
                  </a:lnTo>
                  <a:lnTo>
                    <a:pt x="1305" y="310"/>
                  </a:lnTo>
                  <a:lnTo>
                    <a:pt x="1305" y="310"/>
                  </a:lnTo>
                  <a:lnTo>
                    <a:pt x="1305" y="310"/>
                  </a:lnTo>
                  <a:lnTo>
                    <a:pt x="1308" y="314"/>
                  </a:lnTo>
                  <a:lnTo>
                    <a:pt x="1308" y="314"/>
                  </a:lnTo>
                  <a:lnTo>
                    <a:pt x="1311" y="314"/>
                  </a:lnTo>
                  <a:lnTo>
                    <a:pt x="1311" y="314"/>
                  </a:lnTo>
                  <a:lnTo>
                    <a:pt x="1311" y="318"/>
                  </a:lnTo>
                  <a:lnTo>
                    <a:pt x="1313" y="318"/>
                  </a:lnTo>
                  <a:lnTo>
                    <a:pt x="1313" y="318"/>
                  </a:lnTo>
                  <a:lnTo>
                    <a:pt x="1313" y="318"/>
                  </a:lnTo>
                  <a:lnTo>
                    <a:pt x="1316" y="322"/>
                  </a:lnTo>
                  <a:lnTo>
                    <a:pt x="1316" y="322"/>
                  </a:lnTo>
                  <a:lnTo>
                    <a:pt x="1319" y="322"/>
                  </a:lnTo>
                  <a:lnTo>
                    <a:pt x="1319" y="325"/>
                  </a:lnTo>
                  <a:lnTo>
                    <a:pt x="1319" y="325"/>
                  </a:lnTo>
                  <a:lnTo>
                    <a:pt x="1322" y="325"/>
                  </a:lnTo>
                  <a:lnTo>
                    <a:pt x="1322" y="325"/>
                  </a:lnTo>
                  <a:lnTo>
                    <a:pt x="1322" y="329"/>
                  </a:lnTo>
                  <a:lnTo>
                    <a:pt x="1325" y="329"/>
                  </a:lnTo>
                  <a:lnTo>
                    <a:pt x="1325" y="329"/>
                  </a:lnTo>
                  <a:lnTo>
                    <a:pt x="1328" y="329"/>
                  </a:lnTo>
                  <a:lnTo>
                    <a:pt x="1328" y="333"/>
                  </a:lnTo>
                  <a:lnTo>
                    <a:pt x="1328" y="333"/>
                  </a:lnTo>
                  <a:lnTo>
                    <a:pt x="1331" y="333"/>
                  </a:lnTo>
                  <a:lnTo>
                    <a:pt x="1331" y="337"/>
                  </a:lnTo>
                  <a:lnTo>
                    <a:pt x="1331" y="337"/>
                  </a:lnTo>
                  <a:lnTo>
                    <a:pt x="1333" y="337"/>
                  </a:lnTo>
                  <a:lnTo>
                    <a:pt x="1333" y="337"/>
                  </a:lnTo>
                  <a:lnTo>
                    <a:pt x="1333" y="340"/>
                  </a:lnTo>
                  <a:lnTo>
                    <a:pt x="1336" y="340"/>
                  </a:lnTo>
                  <a:lnTo>
                    <a:pt x="1336" y="340"/>
                  </a:lnTo>
                  <a:lnTo>
                    <a:pt x="1339" y="340"/>
                  </a:lnTo>
                  <a:lnTo>
                    <a:pt x="1339" y="344"/>
                  </a:lnTo>
                  <a:lnTo>
                    <a:pt x="1339" y="344"/>
                  </a:lnTo>
                  <a:lnTo>
                    <a:pt x="1342" y="344"/>
                  </a:lnTo>
                  <a:lnTo>
                    <a:pt x="1342" y="348"/>
                  </a:lnTo>
                  <a:lnTo>
                    <a:pt x="1342" y="348"/>
                  </a:lnTo>
                  <a:lnTo>
                    <a:pt x="1345" y="348"/>
                  </a:lnTo>
                  <a:lnTo>
                    <a:pt x="1345" y="348"/>
                  </a:lnTo>
                  <a:lnTo>
                    <a:pt x="1345" y="352"/>
                  </a:lnTo>
                  <a:lnTo>
                    <a:pt x="1348" y="352"/>
                  </a:lnTo>
                  <a:lnTo>
                    <a:pt x="1348" y="352"/>
                  </a:lnTo>
                  <a:lnTo>
                    <a:pt x="1348" y="352"/>
                  </a:lnTo>
                  <a:lnTo>
                    <a:pt x="1350" y="356"/>
                  </a:lnTo>
                  <a:lnTo>
                    <a:pt x="1350" y="356"/>
                  </a:lnTo>
                  <a:lnTo>
                    <a:pt x="1350" y="356"/>
                  </a:lnTo>
                  <a:lnTo>
                    <a:pt x="1353" y="356"/>
                  </a:lnTo>
                  <a:lnTo>
                    <a:pt x="1353" y="359"/>
                  </a:lnTo>
                  <a:lnTo>
                    <a:pt x="1353" y="359"/>
                  </a:lnTo>
                  <a:lnTo>
                    <a:pt x="1356" y="359"/>
                  </a:lnTo>
                  <a:lnTo>
                    <a:pt x="1356" y="363"/>
                  </a:lnTo>
                  <a:lnTo>
                    <a:pt x="1356" y="363"/>
                  </a:lnTo>
                  <a:lnTo>
                    <a:pt x="1359" y="363"/>
                  </a:lnTo>
                  <a:lnTo>
                    <a:pt x="1359" y="363"/>
                  </a:lnTo>
                  <a:lnTo>
                    <a:pt x="1359" y="367"/>
                  </a:lnTo>
                  <a:lnTo>
                    <a:pt x="1362" y="367"/>
                  </a:lnTo>
                  <a:lnTo>
                    <a:pt x="1362" y="367"/>
                  </a:lnTo>
                  <a:lnTo>
                    <a:pt x="1362" y="367"/>
                  </a:lnTo>
                  <a:lnTo>
                    <a:pt x="1365" y="371"/>
                  </a:lnTo>
                  <a:lnTo>
                    <a:pt x="1365" y="371"/>
                  </a:lnTo>
                  <a:lnTo>
                    <a:pt x="1365" y="371"/>
                  </a:lnTo>
                  <a:lnTo>
                    <a:pt x="1367" y="371"/>
                  </a:lnTo>
                  <a:lnTo>
                    <a:pt x="1367" y="374"/>
                  </a:lnTo>
                  <a:lnTo>
                    <a:pt x="1367" y="374"/>
                  </a:lnTo>
                  <a:lnTo>
                    <a:pt x="1370" y="374"/>
                  </a:lnTo>
                  <a:lnTo>
                    <a:pt x="1370" y="374"/>
                  </a:lnTo>
                  <a:lnTo>
                    <a:pt x="1370" y="378"/>
                  </a:lnTo>
                  <a:lnTo>
                    <a:pt x="1373" y="378"/>
                  </a:lnTo>
                  <a:lnTo>
                    <a:pt x="1373" y="378"/>
                  </a:lnTo>
                  <a:lnTo>
                    <a:pt x="1373" y="378"/>
                  </a:lnTo>
                  <a:lnTo>
                    <a:pt x="1376" y="382"/>
                  </a:lnTo>
                  <a:lnTo>
                    <a:pt x="1376" y="382"/>
                  </a:lnTo>
                  <a:lnTo>
                    <a:pt x="1376" y="382"/>
                  </a:lnTo>
                  <a:lnTo>
                    <a:pt x="1379" y="386"/>
                  </a:lnTo>
                  <a:lnTo>
                    <a:pt x="1379" y="386"/>
                  </a:lnTo>
                  <a:lnTo>
                    <a:pt x="1379" y="386"/>
                  </a:lnTo>
                  <a:lnTo>
                    <a:pt x="1382" y="386"/>
                  </a:lnTo>
                  <a:lnTo>
                    <a:pt x="1382" y="390"/>
                  </a:lnTo>
                  <a:lnTo>
                    <a:pt x="1382" y="390"/>
                  </a:lnTo>
                  <a:lnTo>
                    <a:pt x="1382" y="390"/>
                  </a:lnTo>
                  <a:lnTo>
                    <a:pt x="1384" y="390"/>
                  </a:lnTo>
                  <a:lnTo>
                    <a:pt x="1384" y="393"/>
                  </a:lnTo>
                  <a:lnTo>
                    <a:pt x="1384" y="393"/>
                  </a:lnTo>
                  <a:lnTo>
                    <a:pt x="1387" y="393"/>
                  </a:lnTo>
                  <a:lnTo>
                    <a:pt x="1387" y="393"/>
                  </a:lnTo>
                  <a:lnTo>
                    <a:pt x="1387" y="397"/>
                  </a:lnTo>
                  <a:lnTo>
                    <a:pt x="1390" y="397"/>
                  </a:lnTo>
                  <a:lnTo>
                    <a:pt x="1390" y="397"/>
                  </a:lnTo>
                  <a:lnTo>
                    <a:pt x="1390" y="397"/>
                  </a:lnTo>
                  <a:lnTo>
                    <a:pt x="1393" y="401"/>
                  </a:lnTo>
                  <a:lnTo>
                    <a:pt x="1393" y="401"/>
                  </a:lnTo>
                  <a:lnTo>
                    <a:pt x="1393" y="401"/>
                  </a:lnTo>
                  <a:lnTo>
                    <a:pt x="1393" y="401"/>
                  </a:lnTo>
                  <a:lnTo>
                    <a:pt x="1396" y="405"/>
                  </a:lnTo>
                  <a:lnTo>
                    <a:pt x="1396" y="405"/>
                  </a:lnTo>
                  <a:lnTo>
                    <a:pt x="1396" y="405"/>
                  </a:lnTo>
                  <a:lnTo>
                    <a:pt x="1399" y="405"/>
                  </a:lnTo>
                  <a:lnTo>
                    <a:pt x="1399" y="408"/>
                  </a:lnTo>
                  <a:lnTo>
                    <a:pt x="1399" y="408"/>
                  </a:lnTo>
                  <a:lnTo>
                    <a:pt x="1401" y="408"/>
                  </a:lnTo>
                  <a:lnTo>
                    <a:pt x="1401" y="408"/>
                  </a:lnTo>
                  <a:lnTo>
                    <a:pt x="1401" y="412"/>
                  </a:lnTo>
                  <a:lnTo>
                    <a:pt x="1401" y="412"/>
                  </a:lnTo>
                  <a:lnTo>
                    <a:pt x="1404" y="412"/>
                  </a:lnTo>
                  <a:lnTo>
                    <a:pt x="1404" y="412"/>
                  </a:lnTo>
                  <a:lnTo>
                    <a:pt x="1404" y="416"/>
                  </a:lnTo>
                  <a:lnTo>
                    <a:pt x="1407" y="416"/>
                  </a:lnTo>
                  <a:lnTo>
                    <a:pt x="1407" y="416"/>
                  </a:lnTo>
                  <a:lnTo>
                    <a:pt x="1407" y="416"/>
                  </a:lnTo>
                  <a:lnTo>
                    <a:pt x="1407" y="420"/>
                  </a:lnTo>
                  <a:lnTo>
                    <a:pt x="1410" y="420"/>
                  </a:lnTo>
                  <a:lnTo>
                    <a:pt x="1410" y="420"/>
                  </a:lnTo>
                  <a:lnTo>
                    <a:pt x="1410" y="420"/>
                  </a:lnTo>
                  <a:lnTo>
                    <a:pt x="1413" y="424"/>
                  </a:lnTo>
                  <a:lnTo>
                    <a:pt x="1413" y="424"/>
                  </a:lnTo>
                  <a:lnTo>
                    <a:pt x="1413" y="424"/>
                  </a:lnTo>
                  <a:lnTo>
                    <a:pt x="1413" y="424"/>
                  </a:lnTo>
                  <a:lnTo>
                    <a:pt x="1416" y="427"/>
                  </a:lnTo>
                  <a:lnTo>
                    <a:pt x="1416" y="427"/>
                  </a:lnTo>
                  <a:lnTo>
                    <a:pt x="1416" y="427"/>
                  </a:lnTo>
                  <a:lnTo>
                    <a:pt x="1416" y="427"/>
                  </a:lnTo>
                  <a:lnTo>
                    <a:pt x="1418" y="431"/>
                  </a:lnTo>
                  <a:lnTo>
                    <a:pt x="1418" y="431"/>
                  </a:lnTo>
                  <a:lnTo>
                    <a:pt x="1418" y="431"/>
                  </a:lnTo>
                  <a:lnTo>
                    <a:pt x="1421" y="431"/>
                  </a:lnTo>
                  <a:lnTo>
                    <a:pt x="1421" y="435"/>
                  </a:lnTo>
                  <a:lnTo>
                    <a:pt x="1421" y="435"/>
                  </a:lnTo>
                  <a:lnTo>
                    <a:pt x="1421" y="435"/>
                  </a:lnTo>
                  <a:lnTo>
                    <a:pt x="1424" y="435"/>
                  </a:lnTo>
                  <a:lnTo>
                    <a:pt x="1424" y="439"/>
                  </a:lnTo>
                  <a:lnTo>
                    <a:pt x="1424" y="439"/>
                  </a:lnTo>
                  <a:lnTo>
                    <a:pt x="1424" y="439"/>
                  </a:lnTo>
                  <a:lnTo>
                    <a:pt x="1427" y="439"/>
                  </a:lnTo>
                  <a:lnTo>
                    <a:pt x="1427" y="439"/>
                  </a:lnTo>
                  <a:lnTo>
                    <a:pt x="1427" y="442"/>
                  </a:lnTo>
                  <a:lnTo>
                    <a:pt x="1427" y="442"/>
                  </a:lnTo>
                  <a:lnTo>
                    <a:pt x="1430" y="442"/>
                  </a:lnTo>
                  <a:lnTo>
                    <a:pt x="1430" y="442"/>
                  </a:lnTo>
                  <a:lnTo>
                    <a:pt x="1430" y="446"/>
                  </a:lnTo>
                  <a:lnTo>
                    <a:pt x="1433" y="446"/>
                  </a:lnTo>
                  <a:lnTo>
                    <a:pt x="1433" y="446"/>
                  </a:lnTo>
                  <a:lnTo>
                    <a:pt x="1433" y="446"/>
                  </a:lnTo>
                  <a:lnTo>
                    <a:pt x="1433" y="450"/>
                  </a:lnTo>
                  <a:lnTo>
                    <a:pt x="1435" y="450"/>
                  </a:lnTo>
                  <a:lnTo>
                    <a:pt x="1435" y="450"/>
                  </a:lnTo>
                  <a:lnTo>
                    <a:pt x="1435" y="450"/>
                  </a:lnTo>
                  <a:lnTo>
                    <a:pt x="1435" y="454"/>
                  </a:lnTo>
                  <a:lnTo>
                    <a:pt x="1438" y="454"/>
                  </a:lnTo>
                  <a:lnTo>
                    <a:pt x="1438" y="454"/>
                  </a:lnTo>
                  <a:lnTo>
                    <a:pt x="1438" y="454"/>
                  </a:lnTo>
                  <a:lnTo>
                    <a:pt x="1438" y="454"/>
                  </a:lnTo>
                  <a:lnTo>
                    <a:pt x="1441" y="458"/>
                  </a:lnTo>
                  <a:lnTo>
                    <a:pt x="1441" y="458"/>
                  </a:lnTo>
                  <a:lnTo>
                    <a:pt x="1441" y="458"/>
                  </a:lnTo>
                  <a:lnTo>
                    <a:pt x="1441" y="458"/>
                  </a:lnTo>
                  <a:lnTo>
                    <a:pt x="1444" y="461"/>
                  </a:lnTo>
                  <a:lnTo>
                    <a:pt x="1444" y="461"/>
                  </a:lnTo>
                  <a:lnTo>
                    <a:pt x="1444" y="461"/>
                  </a:lnTo>
                  <a:lnTo>
                    <a:pt x="1444" y="461"/>
                  </a:lnTo>
                  <a:lnTo>
                    <a:pt x="1447" y="465"/>
                  </a:lnTo>
                  <a:lnTo>
                    <a:pt x="1447" y="465"/>
                  </a:lnTo>
                  <a:lnTo>
                    <a:pt x="1447" y="465"/>
                  </a:lnTo>
                  <a:lnTo>
                    <a:pt x="1447" y="465"/>
                  </a:lnTo>
                  <a:lnTo>
                    <a:pt x="1447" y="465"/>
                  </a:lnTo>
                  <a:lnTo>
                    <a:pt x="1450" y="469"/>
                  </a:lnTo>
                  <a:lnTo>
                    <a:pt x="1450" y="469"/>
                  </a:lnTo>
                  <a:lnTo>
                    <a:pt x="1450" y="469"/>
                  </a:lnTo>
                  <a:lnTo>
                    <a:pt x="1450" y="469"/>
                  </a:lnTo>
                  <a:lnTo>
                    <a:pt x="1452" y="473"/>
                  </a:lnTo>
                  <a:lnTo>
                    <a:pt x="1452" y="473"/>
                  </a:lnTo>
                  <a:lnTo>
                    <a:pt x="1452" y="473"/>
                  </a:lnTo>
                  <a:lnTo>
                    <a:pt x="1452" y="473"/>
                  </a:lnTo>
                  <a:lnTo>
                    <a:pt x="1455" y="476"/>
                  </a:lnTo>
                  <a:lnTo>
                    <a:pt x="1455" y="476"/>
                  </a:lnTo>
                  <a:lnTo>
                    <a:pt x="1455" y="476"/>
                  </a:lnTo>
                  <a:lnTo>
                    <a:pt x="1455" y="476"/>
                  </a:lnTo>
                  <a:lnTo>
                    <a:pt x="1458" y="476"/>
                  </a:lnTo>
                  <a:lnTo>
                    <a:pt x="1458" y="480"/>
                  </a:lnTo>
                  <a:lnTo>
                    <a:pt x="1458" y="480"/>
                  </a:lnTo>
                  <a:lnTo>
                    <a:pt x="1458" y="480"/>
                  </a:lnTo>
                  <a:lnTo>
                    <a:pt x="1458" y="480"/>
                  </a:lnTo>
                  <a:lnTo>
                    <a:pt x="1461" y="484"/>
                  </a:lnTo>
                  <a:lnTo>
                    <a:pt x="1461" y="484"/>
                  </a:lnTo>
                  <a:lnTo>
                    <a:pt x="1461" y="484"/>
                  </a:lnTo>
                  <a:lnTo>
                    <a:pt x="1461" y="484"/>
                  </a:lnTo>
                  <a:lnTo>
                    <a:pt x="1464" y="484"/>
                  </a:lnTo>
                  <a:lnTo>
                    <a:pt x="1464" y="488"/>
                  </a:lnTo>
                  <a:lnTo>
                    <a:pt x="1464" y="488"/>
                  </a:lnTo>
                  <a:lnTo>
                    <a:pt x="1464" y="488"/>
                  </a:lnTo>
                  <a:lnTo>
                    <a:pt x="1464" y="488"/>
                  </a:lnTo>
                  <a:lnTo>
                    <a:pt x="1467" y="492"/>
                  </a:lnTo>
                  <a:lnTo>
                    <a:pt x="1467" y="492"/>
                  </a:lnTo>
                  <a:lnTo>
                    <a:pt x="1467" y="492"/>
                  </a:lnTo>
                  <a:lnTo>
                    <a:pt x="1467" y="492"/>
                  </a:lnTo>
                  <a:lnTo>
                    <a:pt x="1467" y="492"/>
                  </a:lnTo>
                  <a:lnTo>
                    <a:pt x="1470" y="495"/>
                  </a:lnTo>
                  <a:lnTo>
                    <a:pt x="1470" y="495"/>
                  </a:lnTo>
                  <a:lnTo>
                    <a:pt x="1470" y="495"/>
                  </a:lnTo>
                  <a:lnTo>
                    <a:pt x="1470" y="495"/>
                  </a:lnTo>
                  <a:lnTo>
                    <a:pt x="1472" y="499"/>
                  </a:lnTo>
                  <a:lnTo>
                    <a:pt x="1472" y="499"/>
                  </a:lnTo>
                  <a:lnTo>
                    <a:pt x="1472" y="499"/>
                  </a:lnTo>
                  <a:lnTo>
                    <a:pt x="1472" y="499"/>
                  </a:lnTo>
                  <a:lnTo>
                    <a:pt x="1472" y="499"/>
                  </a:lnTo>
                  <a:lnTo>
                    <a:pt x="1475" y="503"/>
                  </a:lnTo>
                  <a:lnTo>
                    <a:pt x="1475" y="503"/>
                  </a:lnTo>
                  <a:lnTo>
                    <a:pt x="1475" y="503"/>
                  </a:lnTo>
                  <a:lnTo>
                    <a:pt x="1475" y="503"/>
                  </a:lnTo>
                  <a:lnTo>
                    <a:pt x="1475" y="503"/>
                  </a:lnTo>
                  <a:lnTo>
                    <a:pt x="1478" y="507"/>
                  </a:lnTo>
                  <a:lnTo>
                    <a:pt x="1478" y="507"/>
                  </a:lnTo>
                  <a:lnTo>
                    <a:pt x="1478" y="507"/>
                  </a:lnTo>
                  <a:lnTo>
                    <a:pt x="1478" y="507"/>
                  </a:lnTo>
                  <a:lnTo>
                    <a:pt x="1478" y="510"/>
                  </a:lnTo>
                  <a:lnTo>
                    <a:pt x="1481" y="510"/>
                  </a:lnTo>
                  <a:lnTo>
                    <a:pt x="1481" y="510"/>
                  </a:lnTo>
                  <a:lnTo>
                    <a:pt x="1481" y="510"/>
                  </a:lnTo>
                  <a:lnTo>
                    <a:pt x="1481" y="510"/>
                  </a:lnTo>
                  <a:lnTo>
                    <a:pt x="1481" y="514"/>
                  </a:lnTo>
                  <a:lnTo>
                    <a:pt x="1484" y="514"/>
                  </a:lnTo>
                  <a:lnTo>
                    <a:pt x="1484" y="514"/>
                  </a:lnTo>
                  <a:lnTo>
                    <a:pt x="1484" y="514"/>
                  </a:lnTo>
                  <a:lnTo>
                    <a:pt x="1484" y="514"/>
                  </a:lnTo>
                  <a:lnTo>
                    <a:pt x="1484" y="518"/>
                  </a:lnTo>
                  <a:lnTo>
                    <a:pt x="1487" y="518"/>
                  </a:lnTo>
                  <a:lnTo>
                    <a:pt x="1487" y="518"/>
                  </a:lnTo>
                  <a:lnTo>
                    <a:pt x="1487" y="518"/>
                  </a:lnTo>
                  <a:lnTo>
                    <a:pt x="1487" y="518"/>
                  </a:lnTo>
                  <a:lnTo>
                    <a:pt x="1487" y="522"/>
                  </a:lnTo>
                  <a:lnTo>
                    <a:pt x="1489" y="522"/>
                  </a:lnTo>
                  <a:lnTo>
                    <a:pt x="1489" y="522"/>
                  </a:lnTo>
                  <a:lnTo>
                    <a:pt x="1489" y="522"/>
                  </a:lnTo>
                  <a:lnTo>
                    <a:pt x="1489" y="522"/>
                  </a:lnTo>
                  <a:lnTo>
                    <a:pt x="1489" y="526"/>
                  </a:lnTo>
                  <a:lnTo>
                    <a:pt x="1492" y="526"/>
                  </a:lnTo>
                  <a:lnTo>
                    <a:pt x="1492" y="526"/>
                  </a:lnTo>
                  <a:lnTo>
                    <a:pt x="1492" y="526"/>
                  </a:lnTo>
                  <a:lnTo>
                    <a:pt x="1492" y="526"/>
                  </a:lnTo>
                  <a:lnTo>
                    <a:pt x="1492" y="529"/>
                  </a:lnTo>
                  <a:lnTo>
                    <a:pt x="1492" y="529"/>
                  </a:lnTo>
                  <a:lnTo>
                    <a:pt x="1495" y="529"/>
                  </a:lnTo>
                  <a:lnTo>
                    <a:pt x="1495" y="529"/>
                  </a:lnTo>
                  <a:lnTo>
                    <a:pt x="1495" y="529"/>
                  </a:lnTo>
                  <a:lnTo>
                    <a:pt x="1495" y="533"/>
                  </a:lnTo>
                  <a:lnTo>
                    <a:pt x="1495" y="533"/>
                  </a:lnTo>
                  <a:lnTo>
                    <a:pt x="1498" y="533"/>
                  </a:lnTo>
                  <a:lnTo>
                    <a:pt x="1498" y="533"/>
                  </a:lnTo>
                  <a:lnTo>
                    <a:pt x="1498" y="533"/>
                  </a:lnTo>
                  <a:lnTo>
                    <a:pt x="1498" y="537"/>
                  </a:lnTo>
                  <a:lnTo>
                    <a:pt x="1498" y="537"/>
                  </a:lnTo>
                  <a:lnTo>
                    <a:pt x="1498" y="537"/>
                  </a:lnTo>
                  <a:lnTo>
                    <a:pt x="1501" y="537"/>
                  </a:lnTo>
                  <a:lnTo>
                    <a:pt x="1501" y="537"/>
                  </a:lnTo>
                  <a:lnTo>
                    <a:pt x="1501" y="541"/>
                  </a:lnTo>
                  <a:lnTo>
                    <a:pt x="1501" y="541"/>
                  </a:lnTo>
                  <a:lnTo>
                    <a:pt x="1501" y="541"/>
                  </a:lnTo>
                  <a:lnTo>
                    <a:pt x="1501" y="541"/>
                  </a:lnTo>
                  <a:lnTo>
                    <a:pt x="1504" y="541"/>
                  </a:lnTo>
                  <a:lnTo>
                    <a:pt x="1504" y="544"/>
                  </a:lnTo>
                  <a:lnTo>
                    <a:pt x="1504" y="544"/>
                  </a:lnTo>
                  <a:lnTo>
                    <a:pt x="1504" y="544"/>
                  </a:lnTo>
                  <a:lnTo>
                    <a:pt x="1504" y="544"/>
                  </a:lnTo>
                  <a:lnTo>
                    <a:pt x="1506" y="544"/>
                  </a:lnTo>
                  <a:lnTo>
                    <a:pt x="1506" y="548"/>
                  </a:lnTo>
                  <a:lnTo>
                    <a:pt x="1506" y="548"/>
                  </a:lnTo>
                  <a:lnTo>
                    <a:pt x="1506" y="548"/>
                  </a:lnTo>
                  <a:lnTo>
                    <a:pt x="1506" y="548"/>
                  </a:lnTo>
                  <a:lnTo>
                    <a:pt x="1506" y="548"/>
                  </a:lnTo>
                  <a:lnTo>
                    <a:pt x="1509" y="552"/>
                  </a:lnTo>
                  <a:lnTo>
                    <a:pt x="1509" y="552"/>
                  </a:lnTo>
                  <a:lnTo>
                    <a:pt x="1509" y="552"/>
                  </a:lnTo>
                  <a:lnTo>
                    <a:pt x="1509" y="552"/>
                  </a:lnTo>
                  <a:lnTo>
                    <a:pt x="1509" y="552"/>
                  </a:lnTo>
                  <a:lnTo>
                    <a:pt x="1509" y="556"/>
                  </a:lnTo>
                  <a:lnTo>
                    <a:pt x="1512" y="556"/>
                  </a:lnTo>
                  <a:lnTo>
                    <a:pt x="1512" y="556"/>
                  </a:lnTo>
                  <a:lnTo>
                    <a:pt x="1512" y="556"/>
                  </a:lnTo>
                  <a:lnTo>
                    <a:pt x="1512" y="556"/>
                  </a:lnTo>
                  <a:lnTo>
                    <a:pt x="1512" y="556"/>
                  </a:lnTo>
                  <a:lnTo>
                    <a:pt x="1512" y="560"/>
                  </a:lnTo>
                  <a:lnTo>
                    <a:pt x="1512" y="560"/>
                  </a:lnTo>
                  <a:lnTo>
                    <a:pt x="1515" y="560"/>
                  </a:lnTo>
                  <a:lnTo>
                    <a:pt x="1515" y="560"/>
                  </a:lnTo>
                  <a:lnTo>
                    <a:pt x="1515" y="560"/>
                  </a:lnTo>
                  <a:lnTo>
                    <a:pt x="1515" y="563"/>
                  </a:lnTo>
                  <a:lnTo>
                    <a:pt x="1515" y="563"/>
                  </a:lnTo>
                  <a:lnTo>
                    <a:pt x="1515" y="563"/>
                  </a:lnTo>
                  <a:lnTo>
                    <a:pt x="1518" y="563"/>
                  </a:lnTo>
                  <a:lnTo>
                    <a:pt x="1518" y="563"/>
                  </a:lnTo>
                  <a:lnTo>
                    <a:pt x="1518" y="563"/>
                  </a:lnTo>
                  <a:lnTo>
                    <a:pt x="1518" y="567"/>
                  </a:lnTo>
                  <a:lnTo>
                    <a:pt x="1518" y="567"/>
                  </a:lnTo>
                  <a:lnTo>
                    <a:pt x="1518" y="567"/>
                  </a:lnTo>
                  <a:lnTo>
                    <a:pt x="1521" y="567"/>
                  </a:lnTo>
                  <a:lnTo>
                    <a:pt x="1521" y="567"/>
                  </a:lnTo>
                  <a:lnTo>
                    <a:pt x="1521" y="571"/>
                  </a:lnTo>
                  <a:lnTo>
                    <a:pt x="1521" y="571"/>
                  </a:lnTo>
                  <a:lnTo>
                    <a:pt x="1521" y="571"/>
                  </a:lnTo>
                  <a:lnTo>
                    <a:pt x="1521" y="571"/>
                  </a:lnTo>
                  <a:lnTo>
                    <a:pt x="1521" y="571"/>
                  </a:lnTo>
                  <a:lnTo>
                    <a:pt x="1523" y="571"/>
                  </a:lnTo>
                  <a:lnTo>
                    <a:pt x="1523" y="575"/>
                  </a:lnTo>
                  <a:lnTo>
                    <a:pt x="1523" y="575"/>
                  </a:lnTo>
                  <a:lnTo>
                    <a:pt x="1523" y="575"/>
                  </a:lnTo>
                  <a:lnTo>
                    <a:pt x="1523" y="575"/>
                  </a:lnTo>
                  <a:lnTo>
                    <a:pt x="1523" y="575"/>
                  </a:lnTo>
                  <a:lnTo>
                    <a:pt x="1523" y="578"/>
                  </a:lnTo>
                  <a:lnTo>
                    <a:pt x="1526" y="578"/>
                  </a:lnTo>
                  <a:lnTo>
                    <a:pt x="1526" y="578"/>
                  </a:lnTo>
                  <a:lnTo>
                    <a:pt x="1526" y="578"/>
                  </a:lnTo>
                  <a:lnTo>
                    <a:pt x="1526" y="578"/>
                  </a:lnTo>
                  <a:lnTo>
                    <a:pt x="1526" y="578"/>
                  </a:lnTo>
                  <a:lnTo>
                    <a:pt x="1526" y="582"/>
                  </a:lnTo>
                  <a:lnTo>
                    <a:pt x="1526" y="582"/>
                  </a:lnTo>
                  <a:lnTo>
                    <a:pt x="1529" y="582"/>
                  </a:lnTo>
                  <a:lnTo>
                    <a:pt x="1529" y="582"/>
                  </a:lnTo>
                  <a:lnTo>
                    <a:pt x="1529" y="582"/>
                  </a:lnTo>
                  <a:lnTo>
                    <a:pt x="1529" y="582"/>
                  </a:lnTo>
                  <a:lnTo>
                    <a:pt x="1529" y="586"/>
                  </a:lnTo>
                  <a:lnTo>
                    <a:pt x="1529" y="586"/>
                  </a:lnTo>
                  <a:lnTo>
                    <a:pt x="1529" y="586"/>
                  </a:lnTo>
                  <a:lnTo>
                    <a:pt x="1532" y="586"/>
                  </a:lnTo>
                  <a:lnTo>
                    <a:pt x="1532" y="586"/>
                  </a:lnTo>
                  <a:lnTo>
                    <a:pt x="1532" y="590"/>
                  </a:lnTo>
                  <a:lnTo>
                    <a:pt x="1532" y="590"/>
                  </a:lnTo>
                  <a:lnTo>
                    <a:pt x="1532" y="590"/>
                  </a:lnTo>
                  <a:lnTo>
                    <a:pt x="1532" y="590"/>
                  </a:lnTo>
                  <a:lnTo>
                    <a:pt x="1532" y="590"/>
                  </a:lnTo>
                  <a:lnTo>
                    <a:pt x="1535" y="590"/>
                  </a:lnTo>
                  <a:lnTo>
                    <a:pt x="1535" y="594"/>
                  </a:lnTo>
                  <a:lnTo>
                    <a:pt x="1535" y="594"/>
                  </a:lnTo>
                  <a:lnTo>
                    <a:pt x="1535" y="594"/>
                  </a:lnTo>
                  <a:lnTo>
                    <a:pt x="1535" y="594"/>
                  </a:lnTo>
                  <a:lnTo>
                    <a:pt x="1535" y="594"/>
                  </a:lnTo>
                  <a:lnTo>
                    <a:pt x="1535" y="594"/>
                  </a:lnTo>
                  <a:lnTo>
                    <a:pt x="1535" y="597"/>
                  </a:lnTo>
                  <a:lnTo>
                    <a:pt x="1538" y="597"/>
                  </a:lnTo>
                  <a:lnTo>
                    <a:pt x="1538" y="597"/>
                  </a:lnTo>
                  <a:lnTo>
                    <a:pt x="1538" y="597"/>
                  </a:lnTo>
                  <a:lnTo>
                    <a:pt x="1538" y="597"/>
                  </a:lnTo>
                  <a:lnTo>
                    <a:pt x="1538" y="597"/>
                  </a:lnTo>
                  <a:lnTo>
                    <a:pt x="1538" y="601"/>
                  </a:lnTo>
                  <a:lnTo>
                    <a:pt x="1538" y="601"/>
                  </a:lnTo>
                  <a:lnTo>
                    <a:pt x="1538" y="601"/>
                  </a:lnTo>
                  <a:lnTo>
                    <a:pt x="1540" y="601"/>
                  </a:lnTo>
                  <a:lnTo>
                    <a:pt x="1540" y="601"/>
                  </a:lnTo>
                  <a:lnTo>
                    <a:pt x="1540" y="601"/>
                  </a:lnTo>
                  <a:lnTo>
                    <a:pt x="1540" y="605"/>
                  </a:lnTo>
                  <a:lnTo>
                    <a:pt x="1540" y="605"/>
                  </a:lnTo>
                  <a:lnTo>
                    <a:pt x="1540" y="605"/>
                  </a:lnTo>
                  <a:lnTo>
                    <a:pt x="1540" y="605"/>
                  </a:lnTo>
                  <a:lnTo>
                    <a:pt x="1540" y="605"/>
                  </a:lnTo>
                  <a:lnTo>
                    <a:pt x="1543" y="605"/>
                  </a:lnTo>
                  <a:lnTo>
                    <a:pt x="1543" y="609"/>
                  </a:lnTo>
                  <a:lnTo>
                    <a:pt x="1543" y="609"/>
                  </a:lnTo>
                  <a:lnTo>
                    <a:pt x="1543" y="609"/>
                  </a:lnTo>
                  <a:lnTo>
                    <a:pt x="1543" y="609"/>
                  </a:lnTo>
                  <a:lnTo>
                    <a:pt x="1543" y="609"/>
                  </a:lnTo>
                  <a:lnTo>
                    <a:pt x="1543" y="609"/>
                  </a:lnTo>
                  <a:lnTo>
                    <a:pt x="1543" y="612"/>
                  </a:lnTo>
                  <a:lnTo>
                    <a:pt x="1546" y="612"/>
                  </a:lnTo>
                  <a:lnTo>
                    <a:pt x="1546" y="612"/>
                  </a:lnTo>
                  <a:lnTo>
                    <a:pt x="1546" y="612"/>
                  </a:lnTo>
                  <a:lnTo>
                    <a:pt x="1546" y="612"/>
                  </a:lnTo>
                  <a:lnTo>
                    <a:pt x="1546" y="612"/>
                  </a:lnTo>
                  <a:lnTo>
                    <a:pt x="1546" y="616"/>
                  </a:lnTo>
                  <a:lnTo>
                    <a:pt x="1546" y="616"/>
                  </a:lnTo>
                  <a:lnTo>
                    <a:pt x="1549" y="616"/>
                  </a:lnTo>
                  <a:lnTo>
                    <a:pt x="1549" y="616"/>
                  </a:lnTo>
                  <a:lnTo>
                    <a:pt x="1549" y="616"/>
                  </a:lnTo>
                  <a:lnTo>
                    <a:pt x="1549" y="616"/>
                  </a:lnTo>
                  <a:lnTo>
                    <a:pt x="1549" y="620"/>
                  </a:lnTo>
                  <a:lnTo>
                    <a:pt x="1549" y="620"/>
                  </a:lnTo>
                  <a:lnTo>
                    <a:pt x="1549" y="620"/>
                  </a:lnTo>
                  <a:lnTo>
                    <a:pt x="1549" y="620"/>
                  </a:lnTo>
                  <a:lnTo>
                    <a:pt x="1552" y="620"/>
                  </a:lnTo>
                  <a:lnTo>
                    <a:pt x="1552" y="620"/>
                  </a:lnTo>
                  <a:lnTo>
                    <a:pt x="1552" y="624"/>
                  </a:lnTo>
                  <a:lnTo>
                    <a:pt x="1552" y="624"/>
                  </a:lnTo>
                  <a:lnTo>
                    <a:pt x="1552" y="624"/>
                  </a:lnTo>
                  <a:lnTo>
                    <a:pt x="1552" y="624"/>
                  </a:lnTo>
                  <a:lnTo>
                    <a:pt x="1552" y="624"/>
                  </a:lnTo>
                  <a:lnTo>
                    <a:pt x="1552" y="624"/>
                  </a:lnTo>
                  <a:lnTo>
                    <a:pt x="1555" y="628"/>
                  </a:lnTo>
                  <a:lnTo>
                    <a:pt x="1555" y="628"/>
                  </a:lnTo>
                  <a:lnTo>
                    <a:pt x="1555" y="628"/>
                  </a:lnTo>
                  <a:lnTo>
                    <a:pt x="1555" y="628"/>
                  </a:lnTo>
                  <a:lnTo>
                    <a:pt x="1555" y="628"/>
                  </a:lnTo>
                  <a:lnTo>
                    <a:pt x="1555" y="628"/>
                  </a:lnTo>
                  <a:lnTo>
                    <a:pt x="1555" y="631"/>
                  </a:lnTo>
                  <a:lnTo>
                    <a:pt x="1555" y="631"/>
                  </a:lnTo>
                  <a:lnTo>
                    <a:pt x="1555" y="631"/>
                  </a:lnTo>
                  <a:lnTo>
                    <a:pt x="1557" y="631"/>
                  </a:lnTo>
                  <a:lnTo>
                    <a:pt x="1557" y="631"/>
                  </a:lnTo>
                  <a:lnTo>
                    <a:pt x="1557" y="635"/>
                  </a:lnTo>
                  <a:lnTo>
                    <a:pt x="1557" y="635"/>
                  </a:lnTo>
                  <a:lnTo>
                    <a:pt x="1557" y="635"/>
                  </a:lnTo>
                  <a:lnTo>
                    <a:pt x="1557" y="635"/>
                  </a:lnTo>
                  <a:lnTo>
                    <a:pt x="1557" y="635"/>
                  </a:lnTo>
                  <a:lnTo>
                    <a:pt x="1560" y="639"/>
                  </a:lnTo>
                  <a:lnTo>
                    <a:pt x="1560" y="639"/>
                  </a:lnTo>
                  <a:lnTo>
                    <a:pt x="1560" y="639"/>
                  </a:lnTo>
                  <a:lnTo>
                    <a:pt x="1560" y="639"/>
                  </a:lnTo>
                  <a:lnTo>
                    <a:pt x="1560" y="639"/>
                  </a:lnTo>
                  <a:lnTo>
                    <a:pt x="1560" y="639"/>
                  </a:lnTo>
                  <a:lnTo>
                    <a:pt x="1560" y="643"/>
                  </a:lnTo>
                  <a:lnTo>
                    <a:pt x="1560" y="643"/>
                  </a:lnTo>
                  <a:lnTo>
                    <a:pt x="1563" y="643"/>
                  </a:lnTo>
                  <a:lnTo>
                    <a:pt x="1563" y="643"/>
                  </a:lnTo>
                  <a:lnTo>
                    <a:pt x="1563" y="643"/>
                  </a:lnTo>
                  <a:lnTo>
                    <a:pt x="1563" y="643"/>
                  </a:lnTo>
                  <a:lnTo>
                    <a:pt x="1563" y="646"/>
                  </a:lnTo>
                  <a:lnTo>
                    <a:pt x="1563" y="646"/>
                  </a:lnTo>
                  <a:lnTo>
                    <a:pt x="1563" y="646"/>
                  </a:lnTo>
                  <a:lnTo>
                    <a:pt x="1563" y="646"/>
                  </a:lnTo>
                  <a:lnTo>
                    <a:pt x="1563" y="646"/>
                  </a:lnTo>
                  <a:lnTo>
                    <a:pt x="1566" y="646"/>
                  </a:lnTo>
                  <a:lnTo>
                    <a:pt x="1566" y="650"/>
                  </a:lnTo>
                  <a:lnTo>
                    <a:pt x="1566" y="650"/>
                  </a:lnTo>
                  <a:lnTo>
                    <a:pt x="1566" y="650"/>
                  </a:lnTo>
                  <a:lnTo>
                    <a:pt x="1566" y="650"/>
                  </a:lnTo>
                  <a:lnTo>
                    <a:pt x="1566" y="650"/>
                  </a:lnTo>
                  <a:lnTo>
                    <a:pt x="1566" y="654"/>
                  </a:lnTo>
                  <a:lnTo>
                    <a:pt x="1569" y="654"/>
                  </a:lnTo>
                  <a:lnTo>
                    <a:pt x="1569" y="654"/>
                  </a:lnTo>
                  <a:lnTo>
                    <a:pt x="1569" y="654"/>
                  </a:lnTo>
                  <a:lnTo>
                    <a:pt x="1569" y="654"/>
                  </a:lnTo>
                  <a:lnTo>
                    <a:pt x="1569" y="658"/>
                  </a:lnTo>
                  <a:lnTo>
                    <a:pt x="1569" y="658"/>
                  </a:lnTo>
                  <a:lnTo>
                    <a:pt x="1569" y="658"/>
                  </a:lnTo>
                  <a:lnTo>
                    <a:pt x="1569" y="658"/>
                  </a:lnTo>
                  <a:lnTo>
                    <a:pt x="1569" y="658"/>
                  </a:lnTo>
                  <a:lnTo>
                    <a:pt x="1572" y="658"/>
                  </a:lnTo>
                  <a:lnTo>
                    <a:pt x="1572" y="662"/>
                  </a:lnTo>
                  <a:lnTo>
                    <a:pt x="1572" y="662"/>
                  </a:lnTo>
                  <a:lnTo>
                    <a:pt x="1572" y="662"/>
                  </a:lnTo>
                  <a:lnTo>
                    <a:pt x="1572" y="662"/>
                  </a:lnTo>
                  <a:lnTo>
                    <a:pt x="1572" y="665"/>
                  </a:lnTo>
                  <a:lnTo>
                    <a:pt x="1572" y="665"/>
                  </a:lnTo>
                  <a:lnTo>
                    <a:pt x="1574" y="665"/>
                  </a:lnTo>
                  <a:lnTo>
                    <a:pt x="1574" y="665"/>
                  </a:lnTo>
                  <a:lnTo>
                    <a:pt x="1574" y="665"/>
                  </a:lnTo>
                  <a:lnTo>
                    <a:pt x="1574" y="665"/>
                  </a:lnTo>
                  <a:lnTo>
                    <a:pt x="1574" y="669"/>
                  </a:lnTo>
                  <a:lnTo>
                    <a:pt x="1574" y="669"/>
                  </a:lnTo>
                  <a:lnTo>
                    <a:pt x="1574" y="669"/>
                  </a:lnTo>
                  <a:lnTo>
                    <a:pt x="1574" y="669"/>
                  </a:lnTo>
                  <a:lnTo>
                    <a:pt x="1577" y="669"/>
                  </a:lnTo>
                  <a:lnTo>
                    <a:pt x="1577" y="673"/>
                  </a:lnTo>
                  <a:lnTo>
                    <a:pt x="1577" y="673"/>
                  </a:lnTo>
                  <a:lnTo>
                    <a:pt x="1577" y="673"/>
                  </a:lnTo>
                  <a:lnTo>
                    <a:pt x="1577" y="673"/>
                  </a:lnTo>
                  <a:lnTo>
                    <a:pt x="1577" y="673"/>
                  </a:lnTo>
                  <a:lnTo>
                    <a:pt x="1577" y="677"/>
                  </a:lnTo>
                  <a:lnTo>
                    <a:pt x="1577" y="677"/>
                  </a:lnTo>
                  <a:lnTo>
                    <a:pt x="1580" y="677"/>
                  </a:lnTo>
                  <a:lnTo>
                    <a:pt x="1580" y="677"/>
                  </a:lnTo>
                  <a:lnTo>
                    <a:pt x="1580" y="677"/>
                  </a:lnTo>
                  <a:lnTo>
                    <a:pt x="1580" y="680"/>
                  </a:lnTo>
                  <a:lnTo>
                    <a:pt x="1580" y="680"/>
                  </a:lnTo>
                  <a:lnTo>
                    <a:pt x="1580" y="680"/>
                  </a:lnTo>
                  <a:lnTo>
                    <a:pt x="1580" y="680"/>
                  </a:lnTo>
                  <a:lnTo>
                    <a:pt x="1580" y="680"/>
                  </a:lnTo>
                  <a:lnTo>
                    <a:pt x="1583" y="684"/>
                  </a:lnTo>
                  <a:lnTo>
                    <a:pt x="1583" y="684"/>
                  </a:lnTo>
                  <a:lnTo>
                    <a:pt x="1583" y="684"/>
                  </a:lnTo>
                  <a:lnTo>
                    <a:pt x="1583" y="684"/>
                  </a:lnTo>
                  <a:lnTo>
                    <a:pt x="1583" y="684"/>
                  </a:lnTo>
                  <a:lnTo>
                    <a:pt x="1583" y="688"/>
                  </a:lnTo>
                  <a:lnTo>
                    <a:pt x="1583" y="688"/>
                  </a:lnTo>
                  <a:lnTo>
                    <a:pt x="1583" y="688"/>
                  </a:lnTo>
                  <a:lnTo>
                    <a:pt x="1586" y="688"/>
                  </a:lnTo>
                  <a:lnTo>
                    <a:pt x="1586" y="688"/>
                  </a:lnTo>
                  <a:lnTo>
                    <a:pt x="1586" y="692"/>
                  </a:lnTo>
                  <a:lnTo>
                    <a:pt x="1586" y="692"/>
                  </a:lnTo>
                  <a:lnTo>
                    <a:pt x="1586" y="692"/>
                  </a:lnTo>
                  <a:lnTo>
                    <a:pt x="1586" y="692"/>
                  </a:lnTo>
                  <a:lnTo>
                    <a:pt x="1586" y="696"/>
                  </a:lnTo>
                  <a:lnTo>
                    <a:pt x="1586" y="696"/>
                  </a:lnTo>
                  <a:lnTo>
                    <a:pt x="1589" y="696"/>
                  </a:lnTo>
                  <a:lnTo>
                    <a:pt x="1589" y="696"/>
                  </a:lnTo>
                  <a:lnTo>
                    <a:pt x="1589" y="696"/>
                  </a:lnTo>
                  <a:lnTo>
                    <a:pt x="1589" y="699"/>
                  </a:lnTo>
                  <a:lnTo>
                    <a:pt x="1589" y="699"/>
                  </a:lnTo>
                  <a:lnTo>
                    <a:pt x="1589" y="699"/>
                  </a:lnTo>
                  <a:lnTo>
                    <a:pt x="1589" y="699"/>
                  </a:lnTo>
                  <a:lnTo>
                    <a:pt x="1589" y="699"/>
                  </a:lnTo>
                  <a:lnTo>
                    <a:pt x="1592" y="703"/>
                  </a:lnTo>
                  <a:lnTo>
                    <a:pt x="1592" y="703"/>
                  </a:lnTo>
                  <a:lnTo>
                    <a:pt x="1592" y="703"/>
                  </a:lnTo>
                  <a:lnTo>
                    <a:pt x="1592" y="703"/>
                  </a:lnTo>
                  <a:lnTo>
                    <a:pt x="1592" y="707"/>
                  </a:lnTo>
                  <a:lnTo>
                    <a:pt x="1592" y="707"/>
                  </a:lnTo>
                  <a:lnTo>
                    <a:pt x="1592" y="707"/>
                  </a:lnTo>
                  <a:lnTo>
                    <a:pt x="1592" y="707"/>
                  </a:lnTo>
                  <a:lnTo>
                    <a:pt x="1594" y="707"/>
                  </a:lnTo>
                  <a:lnTo>
                    <a:pt x="1594" y="711"/>
                  </a:lnTo>
                  <a:lnTo>
                    <a:pt x="1594" y="711"/>
                  </a:lnTo>
                  <a:lnTo>
                    <a:pt x="1594" y="711"/>
                  </a:lnTo>
                  <a:lnTo>
                    <a:pt x="1594" y="711"/>
                  </a:lnTo>
                  <a:lnTo>
                    <a:pt x="1594" y="714"/>
                  </a:lnTo>
                  <a:lnTo>
                    <a:pt x="1594" y="714"/>
                  </a:lnTo>
                  <a:lnTo>
                    <a:pt x="1594" y="714"/>
                  </a:lnTo>
                  <a:lnTo>
                    <a:pt x="1597" y="714"/>
                  </a:lnTo>
                  <a:lnTo>
                    <a:pt x="1597" y="714"/>
                  </a:lnTo>
                  <a:lnTo>
                    <a:pt x="1597" y="718"/>
                  </a:lnTo>
                  <a:lnTo>
                    <a:pt x="1597" y="718"/>
                  </a:lnTo>
                  <a:lnTo>
                    <a:pt x="1597" y="718"/>
                  </a:lnTo>
                  <a:lnTo>
                    <a:pt x="1597" y="718"/>
                  </a:lnTo>
                  <a:lnTo>
                    <a:pt x="1597" y="722"/>
                  </a:lnTo>
                  <a:lnTo>
                    <a:pt x="1597" y="722"/>
                  </a:lnTo>
                  <a:lnTo>
                    <a:pt x="1600" y="722"/>
                  </a:lnTo>
                  <a:lnTo>
                    <a:pt x="1600" y="722"/>
                  </a:lnTo>
                  <a:lnTo>
                    <a:pt x="1600" y="726"/>
                  </a:lnTo>
                  <a:lnTo>
                    <a:pt x="1600" y="726"/>
                  </a:lnTo>
                  <a:lnTo>
                    <a:pt x="1600" y="726"/>
                  </a:lnTo>
                  <a:lnTo>
                    <a:pt x="1600" y="726"/>
                  </a:lnTo>
                  <a:lnTo>
                    <a:pt x="1600" y="730"/>
                  </a:lnTo>
                  <a:lnTo>
                    <a:pt x="1600" y="730"/>
                  </a:lnTo>
                  <a:lnTo>
                    <a:pt x="1603" y="730"/>
                  </a:lnTo>
                  <a:lnTo>
                    <a:pt x="1603" y="730"/>
                  </a:lnTo>
                  <a:lnTo>
                    <a:pt x="1603" y="730"/>
                  </a:lnTo>
                  <a:lnTo>
                    <a:pt x="1603" y="733"/>
                  </a:lnTo>
                  <a:lnTo>
                    <a:pt x="1603" y="733"/>
                  </a:lnTo>
                  <a:lnTo>
                    <a:pt x="1603" y="733"/>
                  </a:lnTo>
                  <a:lnTo>
                    <a:pt x="1603" y="733"/>
                  </a:lnTo>
                  <a:lnTo>
                    <a:pt x="1603" y="737"/>
                  </a:lnTo>
                  <a:lnTo>
                    <a:pt x="1606" y="737"/>
                  </a:lnTo>
                  <a:lnTo>
                    <a:pt x="1606" y="737"/>
                  </a:lnTo>
                  <a:lnTo>
                    <a:pt x="1606" y="737"/>
                  </a:lnTo>
                  <a:lnTo>
                    <a:pt x="1606" y="741"/>
                  </a:lnTo>
                  <a:lnTo>
                    <a:pt x="1606" y="741"/>
                  </a:lnTo>
                  <a:lnTo>
                    <a:pt x="1606" y="741"/>
                  </a:lnTo>
                  <a:lnTo>
                    <a:pt x="1606" y="741"/>
                  </a:lnTo>
                  <a:lnTo>
                    <a:pt x="1606" y="741"/>
                  </a:lnTo>
                  <a:lnTo>
                    <a:pt x="1609" y="745"/>
                  </a:lnTo>
                  <a:lnTo>
                    <a:pt x="1609" y="745"/>
                  </a:lnTo>
                  <a:lnTo>
                    <a:pt x="1609" y="745"/>
                  </a:lnTo>
                  <a:lnTo>
                    <a:pt x="1609" y="745"/>
                  </a:lnTo>
                  <a:lnTo>
                    <a:pt x="1609" y="748"/>
                  </a:lnTo>
                  <a:lnTo>
                    <a:pt x="1609" y="748"/>
                  </a:lnTo>
                  <a:lnTo>
                    <a:pt x="1609" y="748"/>
                  </a:lnTo>
                  <a:lnTo>
                    <a:pt x="1609" y="748"/>
                  </a:lnTo>
                  <a:lnTo>
                    <a:pt x="1611" y="752"/>
                  </a:lnTo>
                  <a:lnTo>
                    <a:pt x="1611" y="752"/>
                  </a:lnTo>
                  <a:lnTo>
                    <a:pt x="1611" y="752"/>
                  </a:lnTo>
                  <a:lnTo>
                    <a:pt x="1611" y="752"/>
                  </a:lnTo>
                  <a:lnTo>
                    <a:pt x="1611" y="756"/>
                  </a:lnTo>
                  <a:lnTo>
                    <a:pt x="1611" y="756"/>
                  </a:lnTo>
                  <a:lnTo>
                    <a:pt x="1611" y="756"/>
                  </a:lnTo>
                  <a:lnTo>
                    <a:pt x="1611" y="760"/>
                  </a:lnTo>
                  <a:lnTo>
                    <a:pt x="1614" y="760"/>
                  </a:lnTo>
                  <a:lnTo>
                    <a:pt x="1614" y="760"/>
                  </a:lnTo>
                  <a:lnTo>
                    <a:pt x="1614" y="764"/>
                  </a:lnTo>
                  <a:lnTo>
                    <a:pt x="1614" y="764"/>
                  </a:lnTo>
                  <a:lnTo>
                    <a:pt x="1614" y="764"/>
                  </a:lnTo>
                  <a:lnTo>
                    <a:pt x="1614" y="764"/>
                  </a:lnTo>
                  <a:lnTo>
                    <a:pt x="1614" y="767"/>
                  </a:lnTo>
                  <a:lnTo>
                    <a:pt x="1614" y="767"/>
                  </a:lnTo>
                  <a:lnTo>
                    <a:pt x="1617" y="767"/>
                  </a:lnTo>
                  <a:lnTo>
                    <a:pt x="1617" y="767"/>
                  </a:lnTo>
                  <a:lnTo>
                    <a:pt x="1617" y="771"/>
                  </a:lnTo>
                  <a:lnTo>
                    <a:pt x="1617" y="771"/>
                  </a:lnTo>
                  <a:lnTo>
                    <a:pt x="1617" y="771"/>
                  </a:lnTo>
                  <a:lnTo>
                    <a:pt x="1617" y="771"/>
                  </a:lnTo>
                  <a:lnTo>
                    <a:pt x="1617" y="775"/>
                  </a:lnTo>
                  <a:lnTo>
                    <a:pt x="1617" y="775"/>
                  </a:lnTo>
                  <a:lnTo>
                    <a:pt x="1620" y="775"/>
                  </a:lnTo>
                  <a:lnTo>
                    <a:pt x="1620" y="775"/>
                  </a:lnTo>
                  <a:lnTo>
                    <a:pt x="1620" y="779"/>
                  </a:lnTo>
                  <a:lnTo>
                    <a:pt x="1620" y="779"/>
                  </a:lnTo>
                  <a:lnTo>
                    <a:pt x="1620" y="782"/>
                  </a:lnTo>
                  <a:lnTo>
                    <a:pt x="1620" y="782"/>
                  </a:lnTo>
                  <a:lnTo>
                    <a:pt x="1620" y="782"/>
                  </a:lnTo>
                  <a:lnTo>
                    <a:pt x="1620" y="782"/>
                  </a:lnTo>
                  <a:lnTo>
                    <a:pt x="1623" y="786"/>
                  </a:lnTo>
                  <a:lnTo>
                    <a:pt x="1623" y="786"/>
                  </a:lnTo>
                  <a:lnTo>
                    <a:pt x="1623" y="786"/>
                  </a:lnTo>
                  <a:lnTo>
                    <a:pt x="1623" y="786"/>
                  </a:lnTo>
                  <a:lnTo>
                    <a:pt x="1623" y="790"/>
                  </a:lnTo>
                  <a:lnTo>
                    <a:pt x="1623" y="790"/>
                  </a:lnTo>
                  <a:lnTo>
                    <a:pt x="1623" y="790"/>
                  </a:lnTo>
                  <a:lnTo>
                    <a:pt x="1623" y="794"/>
                  </a:lnTo>
                  <a:lnTo>
                    <a:pt x="1626" y="794"/>
                  </a:lnTo>
                  <a:lnTo>
                    <a:pt x="1626" y="794"/>
                  </a:lnTo>
                  <a:lnTo>
                    <a:pt x="1626" y="798"/>
                  </a:lnTo>
                  <a:lnTo>
                    <a:pt x="1626" y="798"/>
                  </a:lnTo>
                  <a:lnTo>
                    <a:pt x="1626" y="798"/>
                  </a:lnTo>
                  <a:lnTo>
                    <a:pt x="1626" y="798"/>
                  </a:lnTo>
                  <a:lnTo>
                    <a:pt x="1626" y="801"/>
                  </a:lnTo>
                  <a:lnTo>
                    <a:pt x="1626" y="801"/>
                  </a:lnTo>
                  <a:lnTo>
                    <a:pt x="1628" y="805"/>
                  </a:lnTo>
                  <a:lnTo>
                    <a:pt x="1628" y="805"/>
                  </a:lnTo>
                  <a:lnTo>
                    <a:pt x="1628" y="805"/>
                  </a:lnTo>
                  <a:lnTo>
                    <a:pt x="1628" y="805"/>
                  </a:lnTo>
                  <a:lnTo>
                    <a:pt x="1628" y="809"/>
                  </a:lnTo>
                  <a:lnTo>
                    <a:pt x="1628" y="809"/>
                  </a:lnTo>
                  <a:lnTo>
                    <a:pt x="1628" y="813"/>
                  </a:lnTo>
                  <a:lnTo>
                    <a:pt x="1628" y="813"/>
                  </a:lnTo>
                  <a:lnTo>
                    <a:pt x="1631" y="813"/>
                  </a:lnTo>
                  <a:lnTo>
                    <a:pt x="1631" y="813"/>
                  </a:lnTo>
                  <a:lnTo>
                    <a:pt x="1631" y="816"/>
                  </a:lnTo>
                  <a:lnTo>
                    <a:pt x="1631" y="816"/>
                  </a:lnTo>
                  <a:lnTo>
                    <a:pt x="1631" y="820"/>
                  </a:lnTo>
                  <a:lnTo>
                    <a:pt x="1631" y="820"/>
                  </a:lnTo>
                  <a:lnTo>
                    <a:pt x="1631" y="820"/>
                  </a:lnTo>
                  <a:lnTo>
                    <a:pt x="1631" y="820"/>
                  </a:lnTo>
                  <a:lnTo>
                    <a:pt x="1634" y="824"/>
                  </a:lnTo>
                  <a:lnTo>
                    <a:pt x="1634" y="824"/>
                  </a:lnTo>
                  <a:lnTo>
                    <a:pt x="1634" y="828"/>
                  </a:lnTo>
                  <a:lnTo>
                    <a:pt x="1634" y="828"/>
                  </a:lnTo>
                  <a:lnTo>
                    <a:pt x="1634" y="828"/>
                  </a:lnTo>
                  <a:lnTo>
                    <a:pt x="1634" y="828"/>
                  </a:lnTo>
                  <a:lnTo>
                    <a:pt x="1634" y="832"/>
                  </a:lnTo>
                  <a:lnTo>
                    <a:pt x="1634" y="832"/>
                  </a:lnTo>
                  <a:lnTo>
                    <a:pt x="1637" y="835"/>
                  </a:lnTo>
                  <a:lnTo>
                    <a:pt x="1637" y="835"/>
                  </a:lnTo>
                  <a:lnTo>
                    <a:pt x="1637" y="839"/>
                  </a:lnTo>
                  <a:lnTo>
                    <a:pt x="1637" y="839"/>
                  </a:lnTo>
                  <a:lnTo>
                    <a:pt x="1637" y="843"/>
                  </a:lnTo>
                  <a:lnTo>
                    <a:pt x="1637" y="843"/>
                  </a:lnTo>
                  <a:lnTo>
                    <a:pt x="1637" y="843"/>
                  </a:lnTo>
                  <a:lnTo>
                    <a:pt x="1637" y="843"/>
                  </a:lnTo>
                  <a:lnTo>
                    <a:pt x="1640" y="847"/>
                  </a:lnTo>
                  <a:lnTo>
                    <a:pt x="1640" y="847"/>
                  </a:lnTo>
                  <a:lnTo>
                    <a:pt x="1640" y="850"/>
                  </a:lnTo>
                  <a:lnTo>
                    <a:pt x="1640" y="850"/>
                  </a:lnTo>
                  <a:lnTo>
                    <a:pt x="1640" y="854"/>
                  </a:lnTo>
                  <a:lnTo>
                    <a:pt x="1640" y="854"/>
                  </a:lnTo>
                  <a:lnTo>
                    <a:pt x="1640" y="858"/>
                  </a:lnTo>
                  <a:lnTo>
                    <a:pt x="1640" y="858"/>
                  </a:lnTo>
                  <a:lnTo>
                    <a:pt x="1643" y="862"/>
                  </a:lnTo>
                  <a:lnTo>
                    <a:pt x="1643" y="862"/>
                  </a:lnTo>
                  <a:lnTo>
                    <a:pt x="1643" y="862"/>
                  </a:lnTo>
                  <a:lnTo>
                    <a:pt x="1643" y="862"/>
                  </a:lnTo>
                  <a:lnTo>
                    <a:pt x="1643" y="866"/>
                  </a:lnTo>
                  <a:lnTo>
                    <a:pt x="1643" y="866"/>
                  </a:lnTo>
                  <a:lnTo>
                    <a:pt x="1643" y="869"/>
                  </a:lnTo>
                  <a:lnTo>
                    <a:pt x="1643" y="869"/>
                  </a:lnTo>
                  <a:lnTo>
                    <a:pt x="1645" y="873"/>
                  </a:lnTo>
                  <a:lnTo>
                    <a:pt x="1645" y="873"/>
                  </a:lnTo>
                  <a:lnTo>
                    <a:pt x="1645" y="877"/>
                  </a:lnTo>
                  <a:lnTo>
                    <a:pt x="1645" y="877"/>
                  </a:lnTo>
                  <a:lnTo>
                    <a:pt x="1645" y="881"/>
                  </a:lnTo>
                  <a:lnTo>
                    <a:pt x="1645" y="881"/>
                  </a:lnTo>
                  <a:lnTo>
                    <a:pt x="1645" y="884"/>
                  </a:lnTo>
                  <a:lnTo>
                    <a:pt x="1645" y="884"/>
                  </a:lnTo>
                  <a:lnTo>
                    <a:pt x="1648" y="892"/>
                  </a:lnTo>
                  <a:lnTo>
                    <a:pt x="1648" y="892"/>
                  </a:lnTo>
                  <a:lnTo>
                    <a:pt x="1648" y="896"/>
                  </a:lnTo>
                  <a:lnTo>
                    <a:pt x="1648" y="896"/>
                  </a:lnTo>
                  <a:lnTo>
                    <a:pt x="1648" y="900"/>
                  </a:lnTo>
                  <a:lnTo>
                    <a:pt x="1648" y="900"/>
                  </a:lnTo>
                  <a:lnTo>
                    <a:pt x="1648" y="903"/>
                  </a:lnTo>
                  <a:lnTo>
                    <a:pt x="1648" y="903"/>
                  </a:lnTo>
                  <a:lnTo>
                    <a:pt x="1651" y="903"/>
                  </a:lnTo>
                  <a:lnTo>
                    <a:pt x="1651" y="903"/>
                  </a:lnTo>
                  <a:lnTo>
                    <a:pt x="1651" y="907"/>
                  </a:lnTo>
                  <a:lnTo>
                    <a:pt x="1651" y="907"/>
                  </a:lnTo>
                  <a:lnTo>
                    <a:pt x="1651" y="907"/>
                  </a:lnTo>
                  <a:lnTo>
                    <a:pt x="1651" y="907"/>
                  </a:lnTo>
                  <a:lnTo>
                    <a:pt x="1651" y="907"/>
                  </a:lnTo>
                  <a:lnTo>
                    <a:pt x="1651" y="907"/>
                  </a:lnTo>
                  <a:lnTo>
                    <a:pt x="1654" y="907"/>
                  </a:lnTo>
                  <a:lnTo>
                    <a:pt x="1654" y="907"/>
                  </a:lnTo>
                  <a:lnTo>
                    <a:pt x="1654" y="907"/>
                  </a:lnTo>
                  <a:lnTo>
                    <a:pt x="1654" y="907"/>
                  </a:lnTo>
                </a:path>
              </a:pathLst>
            </a:custGeom>
            <a:noFill/>
            <a:ln w="38100">
              <a:solidFill>
                <a:srgbClr val="CBA12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20" name="Line 8"/>
            <p:cNvSpPr>
              <a:spLocks noChangeShapeType="1"/>
            </p:cNvSpPr>
            <p:nvPr/>
          </p:nvSpPr>
          <p:spPr bwMode="auto">
            <a:xfrm flipV="1">
              <a:off x="9847968" y="-4698057"/>
              <a:ext cx="2740025" cy="1"/>
            </a:xfrm>
            <a:prstGeom prst="line">
              <a:avLst/>
            </a:prstGeom>
            <a:noFill/>
            <a:ln w="38100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21" name="Line 9"/>
            <p:cNvSpPr>
              <a:spLocks noChangeShapeType="1"/>
            </p:cNvSpPr>
            <p:nvPr/>
          </p:nvSpPr>
          <p:spPr bwMode="auto">
            <a:xfrm>
              <a:off x="9847968" y="-6355406"/>
              <a:ext cx="2740025" cy="0"/>
            </a:xfrm>
            <a:prstGeom prst="line">
              <a:avLst/>
            </a:prstGeom>
            <a:noFill/>
            <a:ln w="38100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22" name="Line 11"/>
            <p:cNvSpPr>
              <a:spLocks noChangeShapeType="1"/>
            </p:cNvSpPr>
            <p:nvPr/>
          </p:nvSpPr>
          <p:spPr bwMode="auto">
            <a:xfrm flipV="1">
              <a:off x="11151306" y="-4769493"/>
              <a:ext cx="0" cy="71438"/>
            </a:xfrm>
            <a:prstGeom prst="line">
              <a:avLst/>
            </a:prstGeom>
            <a:noFill/>
            <a:ln w="38100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23" name="Line 12"/>
            <p:cNvSpPr>
              <a:spLocks noChangeShapeType="1"/>
            </p:cNvSpPr>
            <p:nvPr/>
          </p:nvSpPr>
          <p:spPr bwMode="auto">
            <a:xfrm flipV="1">
              <a:off x="12399081" y="-4769493"/>
              <a:ext cx="0" cy="71438"/>
            </a:xfrm>
            <a:prstGeom prst="line">
              <a:avLst/>
            </a:prstGeom>
            <a:noFill/>
            <a:ln w="38100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24" name="Line 14"/>
            <p:cNvSpPr>
              <a:spLocks noChangeShapeType="1"/>
            </p:cNvSpPr>
            <p:nvPr/>
          </p:nvSpPr>
          <p:spPr bwMode="auto">
            <a:xfrm>
              <a:off x="11151306" y="-6355406"/>
              <a:ext cx="0" cy="71438"/>
            </a:xfrm>
            <a:prstGeom prst="line">
              <a:avLst/>
            </a:prstGeom>
            <a:noFill/>
            <a:ln w="38100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25" name="Line 15"/>
            <p:cNvSpPr>
              <a:spLocks noChangeShapeType="1"/>
            </p:cNvSpPr>
            <p:nvPr/>
          </p:nvSpPr>
          <p:spPr bwMode="auto">
            <a:xfrm>
              <a:off x="12399081" y="-6355406"/>
              <a:ext cx="0" cy="71438"/>
            </a:xfrm>
            <a:prstGeom prst="line">
              <a:avLst/>
            </a:prstGeom>
            <a:noFill/>
            <a:ln w="38100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26" name="Line 16"/>
            <p:cNvSpPr>
              <a:spLocks noChangeShapeType="1"/>
            </p:cNvSpPr>
            <p:nvPr/>
          </p:nvSpPr>
          <p:spPr bwMode="auto">
            <a:xfrm flipV="1">
              <a:off x="9847968" y="-6355406"/>
              <a:ext cx="0" cy="16573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27" name="Line 17"/>
            <p:cNvSpPr>
              <a:spLocks noChangeShapeType="1"/>
            </p:cNvSpPr>
            <p:nvPr/>
          </p:nvSpPr>
          <p:spPr bwMode="auto">
            <a:xfrm flipV="1">
              <a:off x="12587993" y="-6317306"/>
              <a:ext cx="0" cy="16192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28" name="Line 18"/>
            <p:cNvSpPr>
              <a:spLocks noChangeShapeType="1"/>
            </p:cNvSpPr>
            <p:nvPr/>
          </p:nvSpPr>
          <p:spPr bwMode="auto">
            <a:xfrm>
              <a:off x="9847968" y="-4721868"/>
              <a:ext cx="539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29" name="Line 19"/>
            <p:cNvSpPr>
              <a:spLocks noChangeShapeType="1"/>
            </p:cNvSpPr>
            <p:nvPr/>
          </p:nvSpPr>
          <p:spPr bwMode="auto">
            <a:xfrm>
              <a:off x="9847968" y="-5514031"/>
              <a:ext cx="539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30" name="Line 20"/>
            <p:cNvSpPr>
              <a:spLocks noChangeShapeType="1"/>
            </p:cNvSpPr>
            <p:nvPr/>
          </p:nvSpPr>
          <p:spPr bwMode="auto">
            <a:xfrm>
              <a:off x="9847968" y="-6310956"/>
              <a:ext cx="539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31" name="Line 21"/>
            <p:cNvSpPr>
              <a:spLocks noChangeShapeType="1"/>
            </p:cNvSpPr>
            <p:nvPr/>
          </p:nvSpPr>
          <p:spPr bwMode="auto">
            <a:xfrm flipH="1">
              <a:off x="12534018" y="-4721868"/>
              <a:ext cx="539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32" name="Line 22"/>
            <p:cNvSpPr>
              <a:spLocks noChangeShapeType="1"/>
            </p:cNvSpPr>
            <p:nvPr/>
          </p:nvSpPr>
          <p:spPr bwMode="auto">
            <a:xfrm flipH="1">
              <a:off x="12534018" y="-5514031"/>
              <a:ext cx="539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33" name="Line 23"/>
            <p:cNvSpPr>
              <a:spLocks noChangeShapeType="1"/>
            </p:cNvSpPr>
            <p:nvPr/>
          </p:nvSpPr>
          <p:spPr bwMode="auto">
            <a:xfrm flipH="1">
              <a:off x="12534018" y="-6310956"/>
              <a:ext cx="539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34" name="Rectangle 24"/>
            <p:cNvSpPr>
              <a:spLocks noChangeArrowheads="1"/>
            </p:cNvSpPr>
            <p:nvPr/>
          </p:nvSpPr>
          <p:spPr bwMode="auto">
            <a:xfrm>
              <a:off x="9170735" y="-4993331"/>
              <a:ext cx="591509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200" b="0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-20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5" name="Rectangle 25"/>
            <p:cNvSpPr>
              <a:spLocks noChangeArrowheads="1"/>
            </p:cNvSpPr>
            <p:nvPr/>
          </p:nvSpPr>
          <p:spPr bwMode="auto">
            <a:xfrm>
              <a:off x="9170735" y="-5766443"/>
              <a:ext cx="591509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-10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6" name="Rectangle 26"/>
            <p:cNvSpPr>
              <a:spLocks noChangeArrowheads="1"/>
            </p:cNvSpPr>
            <p:nvPr/>
          </p:nvSpPr>
          <p:spPr bwMode="auto">
            <a:xfrm>
              <a:off x="9520330" y="-6544318"/>
              <a:ext cx="227626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200" b="0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7" name="Line 28"/>
            <p:cNvSpPr>
              <a:spLocks noChangeShapeType="1"/>
            </p:cNvSpPr>
            <p:nvPr/>
          </p:nvSpPr>
          <p:spPr bwMode="auto">
            <a:xfrm flipV="1">
              <a:off x="12587993" y="-6355390"/>
              <a:ext cx="0" cy="16573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38" name="Line 29"/>
            <p:cNvSpPr>
              <a:spLocks noChangeShapeType="1"/>
            </p:cNvSpPr>
            <p:nvPr/>
          </p:nvSpPr>
          <p:spPr bwMode="auto">
            <a:xfrm flipH="1">
              <a:off x="12534018" y="-4728218"/>
              <a:ext cx="539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39" name="Line 30"/>
            <p:cNvSpPr>
              <a:spLocks noChangeShapeType="1"/>
            </p:cNvSpPr>
            <p:nvPr/>
          </p:nvSpPr>
          <p:spPr bwMode="auto">
            <a:xfrm flipH="1">
              <a:off x="12534018" y="-5375918"/>
              <a:ext cx="539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40" name="Line 31"/>
            <p:cNvSpPr>
              <a:spLocks noChangeShapeType="1"/>
            </p:cNvSpPr>
            <p:nvPr/>
          </p:nvSpPr>
          <p:spPr bwMode="auto">
            <a:xfrm flipH="1">
              <a:off x="12534018" y="-6023618"/>
              <a:ext cx="539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41" name="Rectangle 32"/>
            <p:cNvSpPr>
              <a:spLocks noChangeArrowheads="1"/>
            </p:cNvSpPr>
            <p:nvPr/>
          </p:nvSpPr>
          <p:spPr bwMode="auto">
            <a:xfrm>
              <a:off x="12659431" y="-4999681"/>
              <a:ext cx="227626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200" b="0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2" name="Rectangle 33"/>
            <p:cNvSpPr>
              <a:spLocks noChangeArrowheads="1"/>
            </p:cNvSpPr>
            <p:nvPr/>
          </p:nvSpPr>
          <p:spPr bwMode="auto">
            <a:xfrm>
              <a:off x="12659431" y="-5628331"/>
              <a:ext cx="227626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3" name="Rectangle 34"/>
            <p:cNvSpPr>
              <a:spLocks noChangeArrowheads="1"/>
            </p:cNvSpPr>
            <p:nvPr/>
          </p:nvSpPr>
          <p:spPr bwMode="auto">
            <a:xfrm>
              <a:off x="12659431" y="-6276031"/>
              <a:ext cx="227626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4" name="Rectangle 67"/>
            <p:cNvSpPr>
              <a:spLocks noChangeArrowheads="1"/>
            </p:cNvSpPr>
            <p:nvPr/>
          </p:nvSpPr>
          <p:spPr bwMode="auto">
            <a:xfrm>
              <a:off x="12719086" y="-4443195"/>
              <a:ext cx="1613188" cy="258532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36000" tIns="0" rIns="3600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lvl="0" algn="r" defTabSz="914400"/>
              <a:r>
                <a:rPr lang="en-US" altLang="en-US" sz="2800" dirty="0">
                  <a:solidFill>
                    <a:srgbClr val="CBA127"/>
                  </a:solidFill>
                </a:rPr>
                <a:t>flip-flop</a:t>
              </a:r>
              <a:r>
                <a:rPr kumimoji="0" lang="en-US" altLang="en-US" sz="2800" b="0" i="0" u="none" strike="noStrike" cap="none" normalizeH="0" baseline="0" dirty="0" smtClean="0">
                  <a:ln>
                    <a:noFill/>
                  </a:ln>
                  <a:solidFill>
                    <a:srgbClr val="CBA127"/>
                  </a:solidFill>
                  <a:effectLst/>
                </a:rPr>
                <a:t> 1</a:t>
              </a:r>
            </a:p>
            <a:p>
              <a:pPr algn="r" defTabSz="914400"/>
              <a:r>
                <a:rPr lang="en-US" altLang="en-US" sz="2800" dirty="0">
                  <a:solidFill>
                    <a:srgbClr val="D95319"/>
                  </a:solidFill>
                </a:rPr>
                <a:t>flip-flop </a:t>
              </a:r>
              <a:r>
                <a:rPr lang="en-US" altLang="en-US" sz="2800" dirty="0" smtClean="0">
                  <a:solidFill>
                    <a:srgbClr val="D95319"/>
                  </a:solidFill>
                </a:rPr>
                <a:t>2</a:t>
              </a:r>
            </a:p>
            <a:p>
              <a:pPr lvl="0" algn="r" defTabSz="914400"/>
              <a:r>
                <a:rPr lang="en-US" altLang="en-US" sz="2800" dirty="0" smtClean="0">
                  <a:solidFill>
                    <a:srgbClr val="92D050"/>
                  </a:solidFill>
                </a:rPr>
                <a:t>position 1</a:t>
              </a:r>
            </a:p>
            <a:p>
              <a:pPr algn="r" defTabSz="914400"/>
              <a:r>
                <a:rPr lang="en-US" altLang="en-US" sz="2800" dirty="0" smtClean="0">
                  <a:solidFill>
                    <a:schemeClr val="accent3">
                      <a:lumMod val="50000"/>
                    </a:schemeClr>
                  </a:solidFill>
                </a:rPr>
                <a:t>position 2</a:t>
              </a:r>
            </a:p>
            <a:p>
              <a:pPr lvl="0" algn="r" defTabSz="914400"/>
              <a:r>
                <a:rPr lang="en-US" altLang="en-US" sz="2800" dirty="0" smtClean="0">
                  <a:solidFill>
                    <a:srgbClr val="216DA3"/>
                  </a:solidFill>
                </a:rPr>
                <a:t>charge 1</a:t>
              </a:r>
            </a:p>
            <a:p>
              <a:pPr algn="r" defTabSz="914400"/>
              <a:r>
                <a:rPr lang="en-US" altLang="en-US" sz="2800" dirty="0" smtClean="0">
                  <a:solidFill>
                    <a:srgbClr val="5FC8CF"/>
                  </a:solidFill>
                </a:rPr>
                <a:t>charge 2</a:t>
              </a:r>
              <a:endParaRPr lang="en-US" altLang="en-US" sz="2800" dirty="0">
                <a:solidFill>
                  <a:srgbClr val="5FC8CF"/>
                </a:solidFill>
              </a:endParaRPr>
            </a:p>
          </p:txBody>
        </p:sp>
        <p:sp>
          <p:nvSpPr>
            <p:cNvPr id="545" name="Line 11"/>
            <p:cNvSpPr>
              <a:spLocks noChangeShapeType="1"/>
            </p:cNvSpPr>
            <p:nvPr/>
          </p:nvSpPr>
          <p:spPr bwMode="auto">
            <a:xfrm flipV="1">
              <a:off x="9904189" y="-4769477"/>
              <a:ext cx="0" cy="714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46" name="Line 14"/>
            <p:cNvSpPr>
              <a:spLocks noChangeShapeType="1"/>
            </p:cNvSpPr>
            <p:nvPr/>
          </p:nvSpPr>
          <p:spPr bwMode="auto">
            <a:xfrm>
              <a:off x="9904189" y="-6355390"/>
              <a:ext cx="0" cy="714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grpSp>
          <p:nvGrpSpPr>
            <p:cNvPr id="547" name="Group 546"/>
            <p:cNvGrpSpPr/>
            <p:nvPr/>
          </p:nvGrpSpPr>
          <p:grpSpPr>
            <a:xfrm>
              <a:off x="9441225" y="-4572644"/>
              <a:ext cx="3185591" cy="3168000"/>
              <a:chOff x="3787432" y="936625"/>
              <a:chExt cx="3185591" cy="3522092"/>
            </a:xfrm>
          </p:grpSpPr>
          <p:sp>
            <p:nvSpPr>
              <p:cNvPr id="552" name="Freeform 60"/>
              <p:cNvSpPr>
                <a:spLocks/>
              </p:cNvSpPr>
              <p:nvPr/>
            </p:nvSpPr>
            <p:spPr bwMode="auto">
              <a:xfrm>
                <a:off x="4249738" y="1141412"/>
                <a:ext cx="2625725" cy="1168400"/>
              </a:xfrm>
              <a:custGeom>
                <a:avLst/>
                <a:gdLst>
                  <a:gd name="T0" fmla="*/ 11 w 1654"/>
                  <a:gd name="T1" fmla="*/ 0 h 736"/>
                  <a:gd name="T2" fmla="*/ 25 w 1654"/>
                  <a:gd name="T3" fmla="*/ 4 h 736"/>
                  <a:gd name="T4" fmla="*/ 40 w 1654"/>
                  <a:gd name="T5" fmla="*/ 4 h 736"/>
                  <a:gd name="T6" fmla="*/ 51 w 1654"/>
                  <a:gd name="T7" fmla="*/ 7 h 736"/>
                  <a:gd name="T8" fmla="*/ 65 w 1654"/>
                  <a:gd name="T9" fmla="*/ 11 h 736"/>
                  <a:gd name="T10" fmla="*/ 77 w 1654"/>
                  <a:gd name="T11" fmla="*/ 11 h 736"/>
                  <a:gd name="T12" fmla="*/ 91 w 1654"/>
                  <a:gd name="T13" fmla="*/ 11 h 736"/>
                  <a:gd name="T14" fmla="*/ 102 w 1654"/>
                  <a:gd name="T15" fmla="*/ 11 h 736"/>
                  <a:gd name="T16" fmla="*/ 116 w 1654"/>
                  <a:gd name="T17" fmla="*/ 11 h 736"/>
                  <a:gd name="T18" fmla="*/ 130 w 1654"/>
                  <a:gd name="T19" fmla="*/ 11 h 736"/>
                  <a:gd name="T20" fmla="*/ 147 w 1654"/>
                  <a:gd name="T21" fmla="*/ 15 h 736"/>
                  <a:gd name="T22" fmla="*/ 167 w 1654"/>
                  <a:gd name="T23" fmla="*/ 19 h 736"/>
                  <a:gd name="T24" fmla="*/ 187 w 1654"/>
                  <a:gd name="T25" fmla="*/ 22 h 736"/>
                  <a:gd name="T26" fmla="*/ 213 w 1654"/>
                  <a:gd name="T27" fmla="*/ 30 h 736"/>
                  <a:gd name="T28" fmla="*/ 241 w 1654"/>
                  <a:gd name="T29" fmla="*/ 38 h 736"/>
                  <a:gd name="T30" fmla="*/ 272 w 1654"/>
                  <a:gd name="T31" fmla="*/ 45 h 736"/>
                  <a:gd name="T32" fmla="*/ 306 w 1654"/>
                  <a:gd name="T33" fmla="*/ 49 h 736"/>
                  <a:gd name="T34" fmla="*/ 343 w 1654"/>
                  <a:gd name="T35" fmla="*/ 53 h 736"/>
                  <a:gd name="T36" fmla="*/ 386 w 1654"/>
                  <a:gd name="T37" fmla="*/ 60 h 736"/>
                  <a:gd name="T38" fmla="*/ 428 w 1654"/>
                  <a:gd name="T39" fmla="*/ 72 h 736"/>
                  <a:gd name="T40" fmla="*/ 477 w 1654"/>
                  <a:gd name="T41" fmla="*/ 90 h 736"/>
                  <a:gd name="T42" fmla="*/ 525 w 1654"/>
                  <a:gd name="T43" fmla="*/ 113 h 736"/>
                  <a:gd name="T44" fmla="*/ 576 w 1654"/>
                  <a:gd name="T45" fmla="*/ 140 h 736"/>
                  <a:gd name="T46" fmla="*/ 624 w 1654"/>
                  <a:gd name="T47" fmla="*/ 162 h 736"/>
                  <a:gd name="T48" fmla="*/ 669 w 1654"/>
                  <a:gd name="T49" fmla="*/ 181 h 736"/>
                  <a:gd name="T50" fmla="*/ 709 w 1654"/>
                  <a:gd name="T51" fmla="*/ 200 h 736"/>
                  <a:gd name="T52" fmla="*/ 746 w 1654"/>
                  <a:gd name="T53" fmla="*/ 223 h 736"/>
                  <a:gd name="T54" fmla="*/ 772 w 1654"/>
                  <a:gd name="T55" fmla="*/ 238 h 736"/>
                  <a:gd name="T56" fmla="*/ 789 w 1654"/>
                  <a:gd name="T57" fmla="*/ 249 h 736"/>
                  <a:gd name="T58" fmla="*/ 803 w 1654"/>
                  <a:gd name="T59" fmla="*/ 260 h 736"/>
                  <a:gd name="T60" fmla="*/ 814 w 1654"/>
                  <a:gd name="T61" fmla="*/ 268 h 736"/>
                  <a:gd name="T62" fmla="*/ 828 w 1654"/>
                  <a:gd name="T63" fmla="*/ 279 h 736"/>
                  <a:gd name="T64" fmla="*/ 840 w 1654"/>
                  <a:gd name="T65" fmla="*/ 291 h 736"/>
                  <a:gd name="T66" fmla="*/ 854 w 1654"/>
                  <a:gd name="T67" fmla="*/ 302 h 736"/>
                  <a:gd name="T68" fmla="*/ 868 w 1654"/>
                  <a:gd name="T69" fmla="*/ 313 h 736"/>
                  <a:gd name="T70" fmla="*/ 885 w 1654"/>
                  <a:gd name="T71" fmla="*/ 328 h 736"/>
                  <a:gd name="T72" fmla="*/ 911 w 1654"/>
                  <a:gd name="T73" fmla="*/ 351 h 736"/>
                  <a:gd name="T74" fmla="*/ 947 w 1654"/>
                  <a:gd name="T75" fmla="*/ 381 h 736"/>
                  <a:gd name="T76" fmla="*/ 990 w 1654"/>
                  <a:gd name="T77" fmla="*/ 412 h 736"/>
                  <a:gd name="T78" fmla="*/ 1035 w 1654"/>
                  <a:gd name="T79" fmla="*/ 442 h 736"/>
                  <a:gd name="T80" fmla="*/ 1084 w 1654"/>
                  <a:gd name="T81" fmla="*/ 468 h 736"/>
                  <a:gd name="T82" fmla="*/ 1135 w 1654"/>
                  <a:gd name="T83" fmla="*/ 495 h 736"/>
                  <a:gd name="T84" fmla="*/ 1183 w 1654"/>
                  <a:gd name="T85" fmla="*/ 525 h 736"/>
                  <a:gd name="T86" fmla="*/ 1228 w 1654"/>
                  <a:gd name="T87" fmla="*/ 563 h 736"/>
                  <a:gd name="T88" fmla="*/ 1274 w 1654"/>
                  <a:gd name="T89" fmla="*/ 597 h 736"/>
                  <a:gd name="T90" fmla="*/ 1313 w 1654"/>
                  <a:gd name="T91" fmla="*/ 627 h 736"/>
                  <a:gd name="T92" fmla="*/ 1353 w 1654"/>
                  <a:gd name="T93" fmla="*/ 646 h 736"/>
                  <a:gd name="T94" fmla="*/ 1387 w 1654"/>
                  <a:gd name="T95" fmla="*/ 661 h 736"/>
                  <a:gd name="T96" fmla="*/ 1416 w 1654"/>
                  <a:gd name="T97" fmla="*/ 672 h 736"/>
                  <a:gd name="T98" fmla="*/ 1444 w 1654"/>
                  <a:gd name="T99" fmla="*/ 684 h 736"/>
                  <a:gd name="T100" fmla="*/ 1467 w 1654"/>
                  <a:gd name="T101" fmla="*/ 691 h 736"/>
                  <a:gd name="T102" fmla="*/ 1489 w 1654"/>
                  <a:gd name="T103" fmla="*/ 699 h 736"/>
                  <a:gd name="T104" fmla="*/ 1509 w 1654"/>
                  <a:gd name="T105" fmla="*/ 706 h 736"/>
                  <a:gd name="T106" fmla="*/ 1523 w 1654"/>
                  <a:gd name="T107" fmla="*/ 714 h 736"/>
                  <a:gd name="T108" fmla="*/ 1538 w 1654"/>
                  <a:gd name="T109" fmla="*/ 721 h 736"/>
                  <a:gd name="T110" fmla="*/ 1552 w 1654"/>
                  <a:gd name="T111" fmla="*/ 725 h 736"/>
                  <a:gd name="T112" fmla="*/ 1566 w 1654"/>
                  <a:gd name="T113" fmla="*/ 729 h 736"/>
                  <a:gd name="T114" fmla="*/ 1577 w 1654"/>
                  <a:gd name="T115" fmla="*/ 733 h 736"/>
                  <a:gd name="T116" fmla="*/ 1592 w 1654"/>
                  <a:gd name="T117" fmla="*/ 733 h 736"/>
                  <a:gd name="T118" fmla="*/ 1603 w 1654"/>
                  <a:gd name="T119" fmla="*/ 733 h 736"/>
                  <a:gd name="T120" fmla="*/ 1617 w 1654"/>
                  <a:gd name="T121" fmla="*/ 733 h 736"/>
                  <a:gd name="T122" fmla="*/ 1631 w 1654"/>
                  <a:gd name="T123" fmla="*/ 733 h 736"/>
                  <a:gd name="T124" fmla="*/ 1643 w 1654"/>
                  <a:gd name="T125" fmla="*/ 736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654" h="73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23" y="4"/>
                    </a:lnTo>
                    <a:lnTo>
                      <a:pt x="23" y="4"/>
                    </a:lnTo>
                    <a:lnTo>
                      <a:pt x="23" y="4"/>
                    </a:lnTo>
                    <a:lnTo>
                      <a:pt x="23" y="4"/>
                    </a:lnTo>
                    <a:lnTo>
                      <a:pt x="23" y="4"/>
                    </a:lnTo>
                    <a:lnTo>
                      <a:pt x="23" y="4"/>
                    </a:lnTo>
                    <a:lnTo>
                      <a:pt x="23" y="4"/>
                    </a:lnTo>
                    <a:lnTo>
                      <a:pt x="23" y="4"/>
                    </a:lnTo>
                    <a:lnTo>
                      <a:pt x="25" y="4"/>
                    </a:lnTo>
                    <a:lnTo>
                      <a:pt x="25" y="4"/>
                    </a:lnTo>
                    <a:lnTo>
                      <a:pt x="25" y="4"/>
                    </a:lnTo>
                    <a:lnTo>
                      <a:pt x="25" y="4"/>
                    </a:lnTo>
                    <a:lnTo>
                      <a:pt x="25" y="4"/>
                    </a:lnTo>
                    <a:lnTo>
                      <a:pt x="25" y="4"/>
                    </a:lnTo>
                    <a:lnTo>
                      <a:pt x="25" y="4"/>
                    </a:lnTo>
                    <a:lnTo>
                      <a:pt x="25" y="4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31" y="4"/>
                    </a:lnTo>
                    <a:lnTo>
                      <a:pt x="31" y="4"/>
                    </a:lnTo>
                    <a:lnTo>
                      <a:pt x="31" y="4"/>
                    </a:lnTo>
                    <a:lnTo>
                      <a:pt x="31" y="4"/>
                    </a:lnTo>
                    <a:lnTo>
                      <a:pt x="31" y="4"/>
                    </a:lnTo>
                    <a:lnTo>
                      <a:pt x="31" y="4"/>
                    </a:lnTo>
                    <a:lnTo>
                      <a:pt x="31" y="4"/>
                    </a:lnTo>
                    <a:lnTo>
                      <a:pt x="31" y="4"/>
                    </a:lnTo>
                    <a:lnTo>
                      <a:pt x="34" y="4"/>
                    </a:lnTo>
                    <a:lnTo>
                      <a:pt x="34" y="4"/>
                    </a:lnTo>
                    <a:lnTo>
                      <a:pt x="34" y="4"/>
                    </a:lnTo>
                    <a:lnTo>
                      <a:pt x="34" y="4"/>
                    </a:lnTo>
                    <a:lnTo>
                      <a:pt x="34" y="4"/>
                    </a:lnTo>
                    <a:lnTo>
                      <a:pt x="34" y="4"/>
                    </a:lnTo>
                    <a:lnTo>
                      <a:pt x="34" y="4"/>
                    </a:lnTo>
                    <a:lnTo>
                      <a:pt x="34" y="4"/>
                    </a:lnTo>
                    <a:lnTo>
                      <a:pt x="37" y="4"/>
                    </a:lnTo>
                    <a:lnTo>
                      <a:pt x="37" y="4"/>
                    </a:lnTo>
                    <a:lnTo>
                      <a:pt x="37" y="4"/>
                    </a:lnTo>
                    <a:lnTo>
                      <a:pt x="37" y="4"/>
                    </a:lnTo>
                    <a:lnTo>
                      <a:pt x="37" y="4"/>
                    </a:lnTo>
                    <a:lnTo>
                      <a:pt x="37" y="4"/>
                    </a:lnTo>
                    <a:lnTo>
                      <a:pt x="37" y="4"/>
                    </a:lnTo>
                    <a:lnTo>
                      <a:pt x="37" y="4"/>
                    </a:lnTo>
                    <a:lnTo>
                      <a:pt x="40" y="4"/>
                    </a:lnTo>
                    <a:lnTo>
                      <a:pt x="40" y="4"/>
                    </a:lnTo>
                    <a:lnTo>
                      <a:pt x="40" y="7"/>
                    </a:lnTo>
                    <a:lnTo>
                      <a:pt x="40" y="7"/>
                    </a:lnTo>
                    <a:lnTo>
                      <a:pt x="40" y="7"/>
                    </a:lnTo>
                    <a:lnTo>
                      <a:pt x="40" y="7"/>
                    </a:lnTo>
                    <a:lnTo>
                      <a:pt x="40" y="7"/>
                    </a:lnTo>
                    <a:lnTo>
                      <a:pt x="40" y="7"/>
                    </a:lnTo>
                    <a:lnTo>
                      <a:pt x="42" y="7"/>
                    </a:lnTo>
                    <a:lnTo>
                      <a:pt x="42" y="7"/>
                    </a:lnTo>
                    <a:lnTo>
                      <a:pt x="42" y="7"/>
                    </a:lnTo>
                    <a:lnTo>
                      <a:pt x="42" y="7"/>
                    </a:lnTo>
                    <a:lnTo>
                      <a:pt x="42" y="7"/>
                    </a:lnTo>
                    <a:lnTo>
                      <a:pt x="42" y="7"/>
                    </a:lnTo>
                    <a:lnTo>
                      <a:pt x="42" y="7"/>
                    </a:lnTo>
                    <a:lnTo>
                      <a:pt x="42" y="7"/>
                    </a:lnTo>
                    <a:lnTo>
                      <a:pt x="45" y="7"/>
                    </a:lnTo>
                    <a:lnTo>
                      <a:pt x="45" y="7"/>
                    </a:lnTo>
                    <a:lnTo>
                      <a:pt x="45" y="7"/>
                    </a:lnTo>
                    <a:lnTo>
                      <a:pt x="45" y="7"/>
                    </a:lnTo>
                    <a:lnTo>
                      <a:pt x="45" y="7"/>
                    </a:lnTo>
                    <a:lnTo>
                      <a:pt x="45" y="7"/>
                    </a:lnTo>
                    <a:lnTo>
                      <a:pt x="45" y="7"/>
                    </a:lnTo>
                    <a:lnTo>
                      <a:pt x="45" y="7"/>
                    </a:lnTo>
                    <a:lnTo>
                      <a:pt x="48" y="7"/>
                    </a:lnTo>
                    <a:lnTo>
                      <a:pt x="48" y="7"/>
                    </a:lnTo>
                    <a:lnTo>
                      <a:pt x="48" y="7"/>
                    </a:lnTo>
                    <a:lnTo>
                      <a:pt x="48" y="7"/>
                    </a:lnTo>
                    <a:lnTo>
                      <a:pt x="48" y="7"/>
                    </a:lnTo>
                    <a:lnTo>
                      <a:pt x="48" y="7"/>
                    </a:lnTo>
                    <a:lnTo>
                      <a:pt x="48" y="7"/>
                    </a:lnTo>
                    <a:lnTo>
                      <a:pt x="48" y="7"/>
                    </a:lnTo>
                    <a:lnTo>
                      <a:pt x="51" y="7"/>
                    </a:lnTo>
                    <a:lnTo>
                      <a:pt x="51" y="7"/>
                    </a:lnTo>
                    <a:lnTo>
                      <a:pt x="51" y="7"/>
                    </a:lnTo>
                    <a:lnTo>
                      <a:pt x="51" y="7"/>
                    </a:lnTo>
                    <a:lnTo>
                      <a:pt x="51" y="7"/>
                    </a:lnTo>
                    <a:lnTo>
                      <a:pt x="51" y="7"/>
                    </a:lnTo>
                    <a:lnTo>
                      <a:pt x="51" y="7"/>
                    </a:lnTo>
                    <a:lnTo>
                      <a:pt x="51" y="7"/>
                    </a:lnTo>
                    <a:lnTo>
                      <a:pt x="54" y="7"/>
                    </a:lnTo>
                    <a:lnTo>
                      <a:pt x="54" y="7"/>
                    </a:lnTo>
                    <a:lnTo>
                      <a:pt x="54" y="7"/>
                    </a:lnTo>
                    <a:lnTo>
                      <a:pt x="54" y="7"/>
                    </a:lnTo>
                    <a:lnTo>
                      <a:pt x="54" y="7"/>
                    </a:lnTo>
                    <a:lnTo>
                      <a:pt x="54" y="7"/>
                    </a:lnTo>
                    <a:lnTo>
                      <a:pt x="54" y="7"/>
                    </a:lnTo>
                    <a:lnTo>
                      <a:pt x="54" y="7"/>
                    </a:lnTo>
                    <a:lnTo>
                      <a:pt x="57" y="7"/>
                    </a:lnTo>
                    <a:lnTo>
                      <a:pt x="57" y="7"/>
                    </a:lnTo>
                    <a:lnTo>
                      <a:pt x="57" y="7"/>
                    </a:lnTo>
                    <a:lnTo>
                      <a:pt x="57" y="7"/>
                    </a:lnTo>
                    <a:lnTo>
                      <a:pt x="57" y="11"/>
                    </a:lnTo>
                    <a:lnTo>
                      <a:pt x="57" y="11"/>
                    </a:lnTo>
                    <a:lnTo>
                      <a:pt x="57" y="11"/>
                    </a:lnTo>
                    <a:lnTo>
                      <a:pt x="57" y="11"/>
                    </a:lnTo>
                    <a:lnTo>
                      <a:pt x="59" y="11"/>
                    </a:lnTo>
                    <a:lnTo>
                      <a:pt x="59" y="11"/>
                    </a:lnTo>
                    <a:lnTo>
                      <a:pt x="59" y="11"/>
                    </a:lnTo>
                    <a:lnTo>
                      <a:pt x="59" y="11"/>
                    </a:lnTo>
                    <a:lnTo>
                      <a:pt x="59" y="11"/>
                    </a:lnTo>
                    <a:lnTo>
                      <a:pt x="59" y="11"/>
                    </a:lnTo>
                    <a:lnTo>
                      <a:pt x="59" y="11"/>
                    </a:lnTo>
                    <a:lnTo>
                      <a:pt x="59" y="11"/>
                    </a:lnTo>
                    <a:lnTo>
                      <a:pt x="62" y="11"/>
                    </a:lnTo>
                    <a:lnTo>
                      <a:pt x="62" y="11"/>
                    </a:lnTo>
                    <a:lnTo>
                      <a:pt x="62" y="11"/>
                    </a:lnTo>
                    <a:lnTo>
                      <a:pt x="62" y="11"/>
                    </a:lnTo>
                    <a:lnTo>
                      <a:pt x="62" y="11"/>
                    </a:lnTo>
                    <a:lnTo>
                      <a:pt x="62" y="11"/>
                    </a:lnTo>
                    <a:lnTo>
                      <a:pt x="62" y="11"/>
                    </a:lnTo>
                    <a:lnTo>
                      <a:pt x="62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8" y="11"/>
                    </a:lnTo>
                    <a:lnTo>
                      <a:pt x="68" y="11"/>
                    </a:lnTo>
                    <a:lnTo>
                      <a:pt x="68" y="11"/>
                    </a:lnTo>
                    <a:lnTo>
                      <a:pt x="68" y="11"/>
                    </a:lnTo>
                    <a:lnTo>
                      <a:pt x="68" y="11"/>
                    </a:lnTo>
                    <a:lnTo>
                      <a:pt x="68" y="11"/>
                    </a:lnTo>
                    <a:lnTo>
                      <a:pt x="68" y="11"/>
                    </a:lnTo>
                    <a:lnTo>
                      <a:pt x="68" y="11"/>
                    </a:lnTo>
                    <a:lnTo>
                      <a:pt x="71" y="11"/>
                    </a:lnTo>
                    <a:lnTo>
                      <a:pt x="71" y="11"/>
                    </a:lnTo>
                    <a:lnTo>
                      <a:pt x="71" y="11"/>
                    </a:lnTo>
                    <a:lnTo>
                      <a:pt x="71" y="11"/>
                    </a:lnTo>
                    <a:lnTo>
                      <a:pt x="71" y="11"/>
                    </a:lnTo>
                    <a:lnTo>
                      <a:pt x="71" y="11"/>
                    </a:lnTo>
                    <a:lnTo>
                      <a:pt x="71" y="11"/>
                    </a:lnTo>
                    <a:lnTo>
                      <a:pt x="71" y="11"/>
                    </a:lnTo>
                    <a:lnTo>
                      <a:pt x="71" y="11"/>
                    </a:lnTo>
                    <a:lnTo>
                      <a:pt x="74" y="11"/>
                    </a:lnTo>
                    <a:lnTo>
                      <a:pt x="74" y="11"/>
                    </a:lnTo>
                    <a:lnTo>
                      <a:pt x="74" y="11"/>
                    </a:lnTo>
                    <a:lnTo>
                      <a:pt x="74" y="11"/>
                    </a:lnTo>
                    <a:lnTo>
                      <a:pt x="74" y="11"/>
                    </a:lnTo>
                    <a:lnTo>
                      <a:pt x="74" y="11"/>
                    </a:lnTo>
                    <a:lnTo>
                      <a:pt x="74" y="11"/>
                    </a:lnTo>
                    <a:lnTo>
                      <a:pt x="74" y="11"/>
                    </a:lnTo>
                    <a:lnTo>
                      <a:pt x="77" y="11"/>
                    </a:lnTo>
                    <a:lnTo>
                      <a:pt x="77" y="11"/>
                    </a:lnTo>
                    <a:lnTo>
                      <a:pt x="77" y="11"/>
                    </a:lnTo>
                    <a:lnTo>
                      <a:pt x="77" y="11"/>
                    </a:lnTo>
                    <a:lnTo>
                      <a:pt x="77" y="11"/>
                    </a:lnTo>
                    <a:lnTo>
                      <a:pt x="77" y="11"/>
                    </a:lnTo>
                    <a:lnTo>
                      <a:pt x="77" y="11"/>
                    </a:lnTo>
                    <a:lnTo>
                      <a:pt x="77" y="11"/>
                    </a:lnTo>
                    <a:lnTo>
                      <a:pt x="79" y="11"/>
                    </a:lnTo>
                    <a:lnTo>
                      <a:pt x="79" y="11"/>
                    </a:lnTo>
                    <a:lnTo>
                      <a:pt x="79" y="11"/>
                    </a:lnTo>
                    <a:lnTo>
                      <a:pt x="79" y="11"/>
                    </a:lnTo>
                    <a:lnTo>
                      <a:pt x="79" y="11"/>
                    </a:lnTo>
                    <a:lnTo>
                      <a:pt x="79" y="11"/>
                    </a:lnTo>
                    <a:lnTo>
                      <a:pt x="79" y="11"/>
                    </a:lnTo>
                    <a:lnTo>
                      <a:pt x="79" y="11"/>
                    </a:lnTo>
                    <a:lnTo>
                      <a:pt x="82" y="11"/>
                    </a:lnTo>
                    <a:lnTo>
                      <a:pt x="82" y="11"/>
                    </a:lnTo>
                    <a:lnTo>
                      <a:pt x="82" y="11"/>
                    </a:lnTo>
                    <a:lnTo>
                      <a:pt x="82" y="11"/>
                    </a:lnTo>
                    <a:lnTo>
                      <a:pt x="82" y="11"/>
                    </a:lnTo>
                    <a:lnTo>
                      <a:pt x="82" y="11"/>
                    </a:lnTo>
                    <a:lnTo>
                      <a:pt x="82" y="11"/>
                    </a:lnTo>
                    <a:lnTo>
                      <a:pt x="82" y="11"/>
                    </a:lnTo>
                    <a:lnTo>
                      <a:pt x="82" y="11"/>
                    </a:lnTo>
                    <a:lnTo>
                      <a:pt x="82" y="11"/>
                    </a:lnTo>
                    <a:lnTo>
                      <a:pt x="85" y="11"/>
                    </a:lnTo>
                    <a:lnTo>
                      <a:pt x="85" y="11"/>
                    </a:lnTo>
                    <a:lnTo>
                      <a:pt x="85" y="11"/>
                    </a:lnTo>
                    <a:lnTo>
                      <a:pt x="85" y="11"/>
                    </a:lnTo>
                    <a:lnTo>
                      <a:pt x="85" y="11"/>
                    </a:lnTo>
                    <a:lnTo>
                      <a:pt x="85" y="11"/>
                    </a:lnTo>
                    <a:lnTo>
                      <a:pt x="85" y="11"/>
                    </a:lnTo>
                    <a:lnTo>
                      <a:pt x="88" y="11"/>
                    </a:lnTo>
                    <a:lnTo>
                      <a:pt x="88" y="11"/>
                    </a:lnTo>
                    <a:lnTo>
                      <a:pt x="88" y="11"/>
                    </a:lnTo>
                    <a:lnTo>
                      <a:pt x="88" y="11"/>
                    </a:lnTo>
                    <a:lnTo>
                      <a:pt x="88" y="11"/>
                    </a:lnTo>
                    <a:lnTo>
                      <a:pt x="88" y="11"/>
                    </a:lnTo>
                    <a:lnTo>
                      <a:pt x="88" y="11"/>
                    </a:lnTo>
                    <a:lnTo>
                      <a:pt x="88" y="11"/>
                    </a:lnTo>
                    <a:lnTo>
                      <a:pt x="88" y="11"/>
                    </a:lnTo>
                    <a:lnTo>
                      <a:pt x="91" y="11"/>
                    </a:lnTo>
                    <a:lnTo>
                      <a:pt x="91" y="11"/>
                    </a:lnTo>
                    <a:lnTo>
                      <a:pt x="91" y="11"/>
                    </a:lnTo>
                    <a:lnTo>
                      <a:pt x="91" y="11"/>
                    </a:lnTo>
                    <a:lnTo>
                      <a:pt x="91" y="11"/>
                    </a:lnTo>
                    <a:lnTo>
                      <a:pt x="91" y="11"/>
                    </a:lnTo>
                    <a:lnTo>
                      <a:pt x="91" y="11"/>
                    </a:lnTo>
                    <a:lnTo>
                      <a:pt x="94" y="11"/>
                    </a:lnTo>
                    <a:lnTo>
                      <a:pt x="94" y="11"/>
                    </a:lnTo>
                    <a:lnTo>
                      <a:pt x="94" y="11"/>
                    </a:lnTo>
                    <a:lnTo>
                      <a:pt x="94" y="11"/>
                    </a:lnTo>
                    <a:lnTo>
                      <a:pt x="94" y="11"/>
                    </a:lnTo>
                    <a:lnTo>
                      <a:pt x="94" y="11"/>
                    </a:lnTo>
                    <a:lnTo>
                      <a:pt x="94" y="11"/>
                    </a:lnTo>
                    <a:lnTo>
                      <a:pt x="94" y="11"/>
                    </a:lnTo>
                    <a:lnTo>
                      <a:pt x="96" y="11"/>
                    </a:lnTo>
                    <a:lnTo>
                      <a:pt x="96" y="11"/>
                    </a:lnTo>
                    <a:lnTo>
                      <a:pt x="96" y="11"/>
                    </a:lnTo>
                    <a:lnTo>
                      <a:pt x="96" y="11"/>
                    </a:lnTo>
                    <a:lnTo>
                      <a:pt x="96" y="11"/>
                    </a:lnTo>
                    <a:lnTo>
                      <a:pt x="96" y="11"/>
                    </a:lnTo>
                    <a:lnTo>
                      <a:pt x="96" y="11"/>
                    </a:lnTo>
                    <a:lnTo>
                      <a:pt x="96" y="11"/>
                    </a:lnTo>
                    <a:lnTo>
                      <a:pt x="96" y="11"/>
                    </a:lnTo>
                    <a:lnTo>
                      <a:pt x="99" y="11"/>
                    </a:lnTo>
                    <a:lnTo>
                      <a:pt x="99" y="11"/>
                    </a:lnTo>
                    <a:lnTo>
                      <a:pt x="99" y="11"/>
                    </a:lnTo>
                    <a:lnTo>
                      <a:pt x="99" y="11"/>
                    </a:lnTo>
                    <a:lnTo>
                      <a:pt x="99" y="11"/>
                    </a:lnTo>
                    <a:lnTo>
                      <a:pt x="99" y="11"/>
                    </a:lnTo>
                    <a:lnTo>
                      <a:pt x="99" y="11"/>
                    </a:lnTo>
                    <a:lnTo>
                      <a:pt x="99" y="11"/>
                    </a:lnTo>
                    <a:lnTo>
                      <a:pt x="102" y="11"/>
                    </a:lnTo>
                    <a:lnTo>
                      <a:pt x="102" y="11"/>
                    </a:lnTo>
                    <a:lnTo>
                      <a:pt x="102" y="11"/>
                    </a:lnTo>
                    <a:lnTo>
                      <a:pt x="102" y="11"/>
                    </a:lnTo>
                    <a:lnTo>
                      <a:pt x="102" y="11"/>
                    </a:lnTo>
                    <a:lnTo>
                      <a:pt x="102" y="11"/>
                    </a:lnTo>
                    <a:lnTo>
                      <a:pt x="102" y="11"/>
                    </a:lnTo>
                    <a:lnTo>
                      <a:pt x="102" y="11"/>
                    </a:lnTo>
                    <a:lnTo>
                      <a:pt x="105" y="11"/>
                    </a:lnTo>
                    <a:lnTo>
                      <a:pt x="105" y="11"/>
                    </a:lnTo>
                    <a:lnTo>
                      <a:pt x="105" y="11"/>
                    </a:lnTo>
                    <a:lnTo>
                      <a:pt x="105" y="11"/>
                    </a:lnTo>
                    <a:lnTo>
                      <a:pt x="105" y="11"/>
                    </a:lnTo>
                    <a:lnTo>
                      <a:pt x="105" y="11"/>
                    </a:lnTo>
                    <a:lnTo>
                      <a:pt x="105" y="11"/>
                    </a:lnTo>
                    <a:lnTo>
                      <a:pt x="105" y="11"/>
                    </a:lnTo>
                    <a:lnTo>
                      <a:pt x="108" y="11"/>
                    </a:lnTo>
                    <a:lnTo>
                      <a:pt x="108" y="11"/>
                    </a:lnTo>
                    <a:lnTo>
                      <a:pt x="108" y="11"/>
                    </a:lnTo>
                    <a:lnTo>
                      <a:pt x="108" y="11"/>
                    </a:lnTo>
                    <a:lnTo>
                      <a:pt x="108" y="11"/>
                    </a:lnTo>
                    <a:lnTo>
                      <a:pt x="108" y="11"/>
                    </a:lnTo>
                    <a:lnTo>
                      <a:pt x="108" y="11"/>
                    </a:lnTo>
                    <a:lnTo>
                      <a:pt x="111" y="11"/>
                    </a:lnTo>
                    <a:lnTo>
                      <a:pt x="111" y="11"/>
                    </a:lnTo>
                    <a:lnTo>
                      <a:pt x="111" y="11"/>
                    </a:lnTo>
                    <a:lnTo>
                      <a:pt x="111" y="11"/>
                    </a:lnTo>
                    <a:lnTo>
                      <a:pt x="111" y="11"/>
                    </a:lnTo>
                    <a:lnTo>
                      <a:pt x="111" y="11"/>
                    </a:lnTo>
                    <a:lnTo>
                      <a:pt x="111" y="11"/>
                    </a:lnTo>
                    <a:lnTo>
                      <a:pt x="111" y="11"/>
                    </a:lnTo>
                    <a:lnTo>
                      <a:pt x="113" y="11"/>
                    </a:lnTo>
                    <a:lnTo>
                      <a:pt x="113" y="11"/>
                    </a:lnTo>
                    <a:lnTo>
                      <a:pt x="113" y="11"/>
                    </a:lnTo>
                    <a:lnTo>
                      <a:pt x="113" y="11"/>
                    </a:lnTo>
                    <a:lnTo>
                      <a:pt x="113" y="11"/>
                    </a:lnTo>
                    <a:lnTo>
                      <a:pt x="113" y="11"/>
                    </a:lnTo>
                    <a:lnTo>
                      <a:pt x="113" y="11"/>
                    </a:lnTo>
                    <a:lnTo>
                      <a:pt x="113" y="11"/>
                    </a:lnTo>
                    <a:lnTo>
                      <a:pt x="116" y="11"/>
                    </a:lnTo>
                    <a:lnTo>
                      <a:pt x="116" y="11"/>
                    </a:lnTo>
                    <a:lnTo>
                      <a:pt x="116" y="11"/>
                    </a:lnTo>
                    <a:lnTo>
                      <a:pt x="116" y="11"/>
                    </a:lnTo>
                    <a:lnTo>
                      <a:pt x="116" y="11"/>
                    </a:lnTo>
                    <a:lnTo>
                      <a:pt x="116" y="11"/>
                    </a:lnTo>
                    <a:lnTo>
                      <a:pt x="116" y="11"/>
                    </a:lnTo>
                    <a:lnTo>
                      <a:pt x="116" y="11"/>
                    </a:lnTo>
                    <a:lnTo>
                      <a:pt x="119" y="11"/>
                    </a:lnTo>
                    <a:lnTo>
                      <a:pt x="119" y="11"/>
                    </a:lnTo>
                    <a:lnTo>
                      <a:pt x="119" y="11"/>
                    </a:lnTo>
                    <a:lnTo>
                      <a:pt x="119" y="11"/>
                    </a:lnTo>
                    <a:lnTo>
                      <a:pt x="119" y="11"/>
                    </a:lnTo>
                    <a:lnTo>
                      <a:pt x="119" y="11"/>
                    </a:lnTo>
                    <a:lnTo>
                      <a:pt x="119" y="11"/>
                    </a:lnTo>
                    <a:lnTo>
                      <a:pt x="119" y="11"/>
                    </a:lnTo>
                    <a:lnTo>
                      <a:pt x="122" y="11"/>
                    </a:lnTo>
                    <a:lnTo>
                      <a:pt x="122" y="11"/>
                    </a:lnTo>
                    <a:lnTo>
                      <a:pt x="122" y="11"/>
                    </a:lnTo>
                    <a:lnTo>
                      <a:pt x="122" y="11"/>
                    </a:lnTo>
                    <a:lnTo>
                      <a:pt x="122" y="11"/>
                    </a:lnTo>
                    <a:lnTo>
                      <a:pt x="122" y="11"/>
                    </a:lnTo>
                    <a:lnTo>
                      <a:pt x="122" y="11"/>
                    </a:lnTo>
                    <a:lnTo>
                      <a:pt x="125" y="11"/>
                    </a:lnTo>
                    <a:lnTo>
                      <a:pt x="125" y="11"/>
                    </a:lnTo>
                    <a:lnTo>
                      <a:pt x="125" y="11"/>
                    </a:lnTo>
                    <a:lnTo>
                      <a:pt x="125" y="11"/>
                    </a:lnTo>
                    <a:lnTo>
                      <a:pt x="125" y="11"/>
                    </a:lnTo>
                    <a:lnTo>
                      <a:pt x="125" y="11"/>
                    </a:lnTo>
                    <a:lnTo>
                      <a:pt x="125" y="11"/>
                    </a:lnTo>
                    <a:lnTo>
                      <a:pt x="128" y="11"/>
                    </a:lnTo>
                    <a:lnTo>
                      <a:pt x="128" y="11"/>
                    </a:lnTo>
                    <a:lnTo>
                      <a:pt x="128" y="11"/>
                    </a:lnTo>
                    <a:lnTo>
                      <a:pt x="128" y="11"/>
                    </a:lnTo>
                    <a:lnTo>
                      <a:pt x="128" y="11"/>
                    </a:lnTo>
                    <a:lnTo>
                      <a:pt x="128" y="11"/>
                    </a:lnTo>
                    <a:lnTo>
                      <a:pt x="128" y="11"/>
                    </a:lnTo>
                    <a:lnTo>
                      <a:pt x="130" y="11"/>
                    </a:lnTo>
                    <a:lnTo>
                      <a:pt x="130" y="11"/>
                    </a:lnTo>
                    <a:lnTo>
                      <a:pt x="130" y="11"/>
                    </a:lnTo>
                    <a:lnTo>
                      <a:pt x="130" y="11"/>
                    </a:lnTo>
                    <a:lnTo>
                      <a:pt x="130" y="11"/>
                    </a:lnTo>
                    <a:lnTo>
                      <a:pt x="130" y="11"/>
                    </a:lnTo>
                    <a:lnTo>
                      <a:pt x="130" y="11"/>
                    </a:lnTo>
                    <a:lnTo>
                      <a:pt x="133" y="11"/>
                    </a:lnTo>
                    <a:lnTo>
                      <a:pt x="133" y="11"/>
                    </a:lnTo>
                    <a:lnTo>
                      <a:pt x="133" y="11"/>
                    </a:lnTo>
                    <a:lnTo>
                      <a:pt x="133" y="15"/>
                    </a:lnTo>
                    <a:lnTo>
                      <a:pt x="133" y="15"/>
                    </a:lnTo>
                    <a:lnTo>
                      <a:pt x="133" y="15"/>
                    </a:lnTo>
                    <a:lnTo>
                      <a:pt x="133" y="15"/>
                    </a:lnTo>
                    <a:lnTo>
                      <a:pt x="136" y="15"/>
                    </a:lnTo>
                    <a:lnTo>
                      <a:pt x="136" y="15"/>
                    </a:lnTo>
                    <a:lnTo>
                      <a:pt x="136" y="15"/>
                    </a:lnTo>
                    <a:lnTo>
                      <a:pt x="136" y="15"/>
                    </a:lnTo>
                    <a:lnTo>
                      <a:pt x="136" y="15"/>
                    </a:lnTo>
                    <a:lnTo>
                      <a:pt x="136" y="15"/>
                    </a:lnTo>
                    <a:lnTo>
                      <a:pt x="139" y="15"/>
                    </a:lnTo>
                    <a:lnTo>
                      <a:pt x="139" y="15"/>
                    </a:lnTo>
                    <a:lnTo>
                      <a:pt x="139" y="15"/>
                    </a:lnTo>
                    <a:lnTo>
                      <a:pt x="139" y="15"/>
                    </a:lnTo>
                    <a:lnTo>
                      <a:pt x="139" y="15"/>
                    </a:lnTo>
                    <a:lnTo>
                      <a:pt x="139" y="15"/>
                    </a:lnTo>
                    <a:lnTo>
                      <a:pt x="142" y="15"/>
                    </a:lnTo>
                    <a:lnTo>
                      <a:pt x="142" y="15"/>
                    </a:lnTo>
                    <a:lnTo>
                      <a:pt x="142" y="15"/>
                    </a:lnTo>
                    <a:lnTo>
                      <a:pt x="142" y="15"/>
                    </a:lnTo>
                    <a:lnTo>
                      <a:pt x="142" y="15"/>
                    </a:lnTo>
                    <a:lnTo>
                      <a:pt x="142" y="15"/>
                    </a:lnTo>
                    <a:lnTo>
                      <a:pt x="142" y="15"/>
                    </a:lnTo>
                    <a:lnTo>
                      <a:pt x="145" y="15"/>
                    </a:lnTo>
                    <a:lnTo>
                      <a:pt x="145" y="15"/>
                    </a:lnTo>
                    <a:lnTo>
                      <a:pt x="145" y="15"/>
                    </a:lnTo>
                    <a:lnTo>
                      <a:pt x="145" y="15"/>
                    </a:lnTo>
                    <a:lnTo>
                      <a:pt x="145" y="15"/>
                    </a:lnTo>
                    <a:lnTo>
                      <a:pt x="145" y="15"/>
                    </a:lnTo>
                    <a:lnTo>
                      <a:pt x="147" y="15"/>
                    </a:lnTo>
                    <a:lnTo>
                      <a:pt x="147" y="15"/>
                    </a:lnTo>
                    <a:lnTo>
                      <a:pt x="147" y="15"/>
                    </a:lnTo>
                    <a:lnTo>
                      <a:pt x="147" y="15"/>
                    </a:lnTo>
                    <a:lnTo>
                      <a:pt x="147" y="15"/>
                    </a:lnTo>
                    <a:lnTo>
                      <a:pt x="147" y="15"/>
                    </a:lnTo>
                    <a:lnTo>
                      <a:pt x="150" y="15"/>
                    </a:lnTo>
                    <a:lnTo>
                      <a:pt x="150" y="15"/>
                    </a:lnTo>
                    <a:lnTo>
                      <a:pt x="150" y="15"/>
                    </a:lnTo>
                    <a:lnTo>
                      <a:pt x="150" y="15"/>
                    </a:lnTo>
                    <a:lnTo>
                      <a:pt x="150" y="15"/>
                    </a:lnTo>
                    <a:lnTo>
                      <a:pt x="150" y="15"/>
                    </a:lnTo>
                    <a:lnTo>
                      <a:pt x="153" y="15"/>
                    </a:lnTo>
                    <a:lnTo>
                      <a:pt x="153" y="15"/>
                    </a:lnTo>
                    <a:lnTo>
                      <a:pt x="153" y="15"/>
                    </a:lnTo>
                    <a:lnTo>
                      <a:pt x="153" y="19"/>
                    </a:lnTo>
                    <a:lnTo>
                      <a:pt x="153" y="19"/>
                    </a:lnTo>
                    <a:lnTo>
                      <a:pt x="156" y="19"/>
                    </a:lnTo>
                    <a:lnTo>
                      <a:pt x="156" y="19"/>
                    </a:lnTo>
                    <a:lnTo>
                      <a:pt x="156" y="19"/>
                    </a:lnTo>
                    <a:lnTo>
                      <a:pt x="156" y="19"/>
                    </a:lnTo>
                    <a:lnTo>
                      <a:pt x="156" y="19"/>
                    </a:lnTo>
                    <a:lnTo>
                      <a:pt x="156" y="19"/>
                    </a:lnTo>
                    <a:lnTo>
                      <a:pt x="159" y="19"/>
                    </a:lnTo>
                    <a:lnTo>
                      <a:pt x="159" y="19"/>
                    </a:lnTo>
                    <a:lnTo>
                      <a:pt x="159" y="19"/>
                    </a:lnTo>
                    <a:lnTo>
                      <a:pt x="159" y="19"/>
                    </a:lnTo>
                    <a:lnTo>
                      <a:pt x="159" y="19"/>
                    </a:lnTo>
                    <a:lnTo>
                      <a:pt x="162" y="19"/>
                    </a:lnTo>
                    <a:lnTo>
                      <a:pt x="162" y="19"/>
                    </a:lnTo>
                    <a:lnTo>
                      <a:pt x="162" y="19"/>
                    </a:lnTo>
                    <a:lnTo>
                      <a:pt x="162" y="19"/>
                    </a:lnTo>
                    <a:lnTo>
                      <a:pt x="162" y="19"/>
                    </a:lnTo>
                    <a:lnTo>
                      <a:pt x="162" y="19"/>
                    </a:lnTo>
                    <a:lnTo>
                      <a:pt x="164" y="19"/>
                    </a:lnTo>
                    <a:lnTo>
                      <a:pt x="164" y="19"/>
                    </a:lnTo>
                    <a:lnTo>
                      <a:pt x="164" y="19"/>
                    </a:lnTo>
                    <a:lnTo>
                      <a:pt x="164" y="19"/>
                    </a:lnTo>
                    <a:lnTo>
                      <a:pt x="164" y="19"/>
                    </a:lnTo>
                    <a:lnTo>
                      <a:pt x="167" y="19"/>
                    </a:lnTo>
                    <a:lnTo>
                      <a:pt x="167" y="19"/>
                    </a:lnTo>
                    <a:lnTo>
                      <a:pt x="167" y="19"/>
                    </a:lnTo>
                    <a:lnTo>
                      <a:pt x="167" y="19"/>
                    </a:lnTo>
                    <a:lnTo>
                      <a:pt x="167" y="19"/>
                    </a:lnTo>
                    <a:lnTo>
                      <a:pt x="170" y="19"/>
                    </a:lnTo>
                    <a:lnTo>
                      <a:pt x="170" y="19"/>
                    </a:lnTo>
                    <a:lnTo>
                      <a:pt x="170" y="19"/>
                    </a:lnTo>
                    <a:lnTo>
                      <a:pt x="170" y="22"/>
                    </a:lnTo>
                    <a:lnTo>
                      <a:pt x="170" y="22"/>
                    </a:lnTo>
                    <a:lnTo>
                      <a:pt x="173" y="22"/>
                    </a:lnTo>
                    <a:lnTo>
                      <a:pt x="173" y="22"/>
                    </a:lnTo>
                    <a:lnTo>
                      <a:pt x="173" y="22"/>
                    </a:lnTo>
                    <a:lnTo>
                      <a:pt x="173" y="22"/>
                    </a:lnTo>
                    <a:lnTo>
                      <a:pt x="173" y="22"/>
                    </a:lnTo>
                    <a:lnTo>
                      <a:pt x="176" y="22"/>
                    </a:lnTo>
                    <a:lnTo>
                      <a:pt x="176" y="22"/>
                    </a:lnTo>
                    <a:lnTo>
                      <a:pt x="176" y="22"/>
                    </a:lnTo>
                    <a:lnTo>
                      <a:pt x="176" y="22"/>
                    </a:lnTo>
                    <a:lnTo>
                      <a:pt x="176" y="22"/>
                    </a:lnTo>
                    <a:lnTo>
                      <a:pt x="179" y="22"/>
                    </a:lnTo>
                    <a:lnTo>
                      <a:pt x="179" y="22"/>
                    </a:lnTo>
                    <a:lnTo>
                      <a:pt x="179" y="22"/>
                    </a:lnTo>
                    <a:lnTo>
                      <a:pt x="179" y="22"/>
                    </a:lnTo>
                    <a:lnTo>
                      <a:pt x="179" y="22"/>
                    </a:lnTo>
                    <a:lnTo>
                      <a:pt x="181" y="22"/>
                    </a:lnTo>
                    <a:lnTo>
                      <a:pt x="181" y="22"/>
                    </a:lnTo>
                    <a:lnTo>
                      <a:pt x="181" y="22"/>
                    </a:lnTo>
                    <a:lnTo>
                      <a:pt x="181" y="22"/>
                    </a:lnTo>
                    <a:lnTo>
                      <a:pt x="181" y="22"/>
                    </a:lnTo>
                    <a:lnTo>
                      <a:pt x="184" y="22"/>
                    </a:lnTo>
                    <a:lnTo>
                      <a:pt x="184" y="22"/>
                    </a:lnTo>
                    <a:lnTo>
                      <a:pt x="184" y="22"/>
                    </a:lnTo>
                    <a:lnTo>
                      <a:pt x="184" y="22"/>
                    </a:lnTo>
                    <a:lnTo>
                      <a:pt x="184" y="22"/>
                    </a:lnTo>
                    <a:lnTo>
                      <a:pt x="187" y="22"/>
                    </a:lnTo>
                    <a:lnTo>
                      <a:pt x="187" y="22"/>
                    </a:lnTo>
                    <a:lnTo>
                      <a:pt x="187" y="22"/>
                    </a:lnTo>
                    <a:lnTo>
                      <a:pt x="187" y="22"/>
                    </a:lnTo>
                    <a:lnTo>
                      <a:pt x="190" y="26"/>
                    </a:lnTo>
                    <a:lnTo>
                      <a:pt x="190" y="26"/>
                    </a:lnTo>
                    <a:lnTo>
                      <a:pt x="190" y="26"/>
                    </a:lnTo>
                    <a:lnTo>
                      <a:pt x="190" y="26"/>
                    </a:lnTo>
                    <a:lnTo>
                      <a:pt x="190" y="26"/>
                    </a:lnTo>
                    <a:lnTo>
                      <a:pt x="193" y="26"/>
                    </a:lnTo>
                    <a:lnTo>
                      <a:pt x="193" y="26"/>
                    </a:lnTo>
                    <a:lnTo>
                      <a:pt x="193" y="26"/>
                    </a:lnTo>
                    <a:lnTo>
                      <a:pt x="193" y="26"/>
                    </a:lnTo>
                    <a:lnTo>
                      <a:pt x="196" y="26"/>
                    </a:lnTo>
                    <a:lnTo>
                      <a:pt x="196" y="26"/>
                    </a:lnTo>
                    <a:lnTo>
                      <a:pt x="196" y="26"/>
                    </a:lnTo>
                    <a:lnTo>
                      <a:pt x="196" y="26"/>
                    </a:lnTo>
                    <a:lnTo>
                      <a:pt x="196" y="26"/>
                    </a:lnTo>
                    <a:lnTo>
                      <a:pt x="199" y="26"/>
                    </a:lnTo>
                    <a:lnTo>
                      <a:pt x="199" y="26"/>
                    </a:lnTo>
                    <a:lnTo>
                      <a:pt x="199" y="26"/>
                    </a:lnTo>
                    <a:lnTo>
                      <a:pt x="199" y="26"/>
                    </a:lnTo>
                    <a:lnTo>
                      <a:pt x="201" y="26"/>
                    </a:lnTo>
                    <a:lnTo>
                      <a:pt x="201" y="26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4" y="30"/>
                    </a:lnTo>
                    <a:lnTo>
                      <a:pt x="204" y="30"/>
                    </a:lnTo>
                    <a:lnTo>
                      <a:pt x="204" y="30"/>
                    </a:lnTo>
                    <a:lnTo>
                      <a:pt x="204" y="30"/>
                    </a:lnTo>
                    <a:lnTo>
                      <a:pt x="207" y="30"/>
                    </a:lnTo>
                    <a:lnTo>
                      <a:pt x="207" y="30"/>
                    </a:lnTo>
                    <a:lnTo>
                      <a:pt x="207" y="30"/>
                    </a:lnTo>
                    <a:lnTo>
                      <a:pt x="207" y="30"/>
                    </a:lnTo>
                    <a:lnTo>
                      <a:pt x="207" y="30"/>
                    </a:lnTo>
                    <a:lnTo>
                      <a:pt x="210" y="30"/>
                    </a:lnTo>
                    <a:lnTo>
                      <a:pt x="210" y="30"/>
                    </a:lnTo>
                    <a:lnTo>
                      <a:pt x="210" y="30"/>
                    </a:lnTo>
                    <a:lnTo>
                      <a:pt x="210" y="30"/>
                    </a:lnTo>
                    <a:lnTo>
                      <a:pt x="213" y="30"/>
                    </a:lnTo>
                    <a:lnTo>
                      <a:pt x="213" y="30"/>
                    </a:lnTo>
                    <a:lnTo>
                      <a:pt x="213" y="30"/>
                    </a:lnTo>
                    <a:lnTo>
                      <a:pt x="213" y="34"/>
                    </a:lnTo>
                    <a:lnTo>
                      <a:pt x="216" y="34"/>
                    </a:lnTo>
                    <a:lnTo>
                      <a:pt x="216" y="34"/>
                    </a:lnTo>
                    <a:lnTo>
                      <a:pt x="216" y="34"/>
                    </a:lnTo>
                    <a:lnTo>
                      <a:pt x="216" y="34"/>
                    </a:lnTo>
                    <a:lnTo>
                      <a:pt x="218" y="34"/>
                    </a:lnTo>
                    <a:lnTo>
                      <a:pt x="218" y="34"/>
                    </a:lnTo>
                    <a:lnTo>
                      <a:pt x="218" y="34"/>
                    </a:lnTo>
                    <a:lnTo>
                      <a:pt x="218" y="34"/>
                    </a:lnTo>
                    <a:lnTo>
                      <a:pt x="221" y="34"/>
                    </a:lnTo>
                    <a:lnTo>
                      <a:pt x="221" y="34"/>
                    </a:lnTo>
                    <a:lnTo>
                      <a:pt x="221" y="34"/>
                    </a:lnTo>
                    <a:lnTo>
                      <a:pt x="221" y="34"/>
                    </a:lnTo>
                    <a:lnTo>
                      <a:pt x="224" y="34"/>
                    </a:lnTo>
                    <a:lnTo>
                      <a:pt x="224" y="34"/>
                    </a:lnTo>
                    <a:lnTo>
                      <a:pt x="224" y="34"/>
                    </a:lnTo>
                    <a:lnTo>
                      <a:pt x="227" y="34"/>
                    </a:lnTo>
                    <a:lnTo>
                      <a:pt x="227" y="34"/>
                    </a:lnTo>
                    <a:lnTo>
                      <a:pt x="227" y="34"/>
                    </a:lnTo>
                    <a:lnTo>
                      <a:pt x="227" y="34"/>
                    </a:lnTo>
                    <a:lnTo>
                      <a:pt x="230" y="34"/>
                    </a:lnTo>
                    <a:lnTo>
                      <a:pt x="230" y="34"/>
                    </a:lnTo>
                    <a:lnTo>
                      <a:pt x="230" y="34"/>
                    </a:lnTo>
                    <a:lnTo>
                      <a:pt x="230" y="34"/>
                    </a:lnTo>
                    <a:lnTo>
                      <a:pt x="233" y="38"/>
                    </a:lnTo>
                    <a:lnTo>
                      <a:pt x="233" y="38"/>
                    </a:lnTo>
                    <a:lnTo>
                      <a:pt x="233" y="38"/>
                    </a:lnTo>
                    <a:lnTo>
                      <a:pt x="233" y="38"/>
                    </a:lnTo>
                    <a:lnTo>
                      <a:pt x="235" y="38"/>
                    </a:lnTo>
                    <a:lnTo>
                      <a:pt x="235" y="38"/>
                    </a:lnTo>
                    <a:lnTo>
                      <a:pt x="235" y="38"/>
                    </a:lnTo>
                    <a:lnTo>
                      <a:pt x="238" y="38"/>
                    </a:lnTo>
                    <a:lnTo>
                      <a:pt x="238" y="38"/>
                    </a:lnTo>
                    <a:lnTo>
                      <a:pt x="238" y="38"/>
                    </a:lnTo>
                    <a:lnTo>
                      <a:pt x="238" y="38"/>
                    </a:lnTo>
                    <a:lnTo>
                      <a:pt x="241" y="38"/>
                    </a:lnTo>
                    <a:lnTo>
                      <a:pt x="241" y="38"/>
                    </a:lnTo>
                    <a:lnTo>
                      <a:pt x="241" y="38"/>
                    </a:lnTo>
                    <a:lnTo>
                      <a:pt x="241" y="38"/>
                    </a:lnTo>
                    <a:lnTo>
                      <a:pt x="244" y="38"/>
                    </a:lnTo>
                    <a:lnTo>
                      <a:pt x="244" y="38"/>
                    </a:lnTo>
                    <a:lnTo>
                      <a:pt x="244" y="38"/>
                    </a:lnTo>
                    <a:lnTo>
                      <a:pt x="247" y="38"/>
                    </a:lnTo>
                    <a:lnTo>
                      <a:pt x="247" y="38"/>
                    </a:lnTo>
                    <a:lnTo>
                      <a:pt x="247" y="38"/>
                    </a:lnTo>
                    <a:lnTo>
                      <a:pt x="247" y="38"/>
                    </a:lnTo>
                    <a:lnTo>
                      <a:pt x="250" y="38"/>
                    </a:lnTo>
                    <a:lnTo>
                      <a:pt x="250" y="38"/>
                    </a:lnTo>
                    <a:lnTo>
                      <a:pt x="250" y="41"/>
                    </a:lnTo>
                    <a:lnTo>
                      <a:pt x="252" y="41"/>
                    </a:lnTo>
                    <a:lnTo>
                      <a:pt x="252" y="41"/>
                    </a:lnTo>
                    <a:lnTo>
                      <a:pt x="252" y="41"/>
                    </a:lnTo>
                    <a:lnTo>
                      <a:pt x="252" y="41"/>
                    </a:lnTo>
                    <a:lnTo>
                      <a:pt x="255" y="41"/>
                    </a:lnTo>
                    <a:lnTo>
                      <a:pt x="255" y="41"/>
                    </a:lnTo>
                    <a:lnTo>
                      <a:pt x="255" y="41"/>
                    </a:lnTo>
                    <a:lnTo>
                      <a:pt x="258" y="41"/>
                    </a:lnTo>
                    <a:lnTo>
                      <a:pt x="258" y="41"/>
                    </a:lnTo>
                    <a:lnTo>
                      <a:pt x="258" y="41"/>
                    </a:lnTo>
                    <a:lnTo>
                      <a:pt x="261" y="41"/>
                    </a:lnTo>
                    <a:lnTo>
                      <a:pt x="261" y="41"/>
                    </a:lnTo>
                    <a:lnTo>
                      <a:pt x="261" y="41"/>
                    </a:lnTo>
                    <a:lnTo>
                      <a:pt x="261" y="41"/>
                    </a:lnTo>
                    <a:lnTo>
                      <a:pt x="264" y="41"/>
                    </a:lnTo>
                    <a:lnTo>
                      <a:pt x="264" y="41"/>
                    </a:lnTo>
                    <a:lnTo>
                      <a:pt x="264" y="41"/>
                    </a:lnTo>
                    <a:lnTo>
                      <a:pt x="267" y="41"/>
                    </a:lnTo>
                    <a:lnTo>
                      <a:pt x="267" y="41"/>
                    </a:lnTo>
                    <a:lnTo>
                      <a:pt x="267" y="45"/>
                    </a:lnTo>
                    <a:lnTo>
                      <a:pt x="269" y="45"/>
                    </a:lnTo>
                    <a:lnTo>
                      <a:pt x="269" y="45"/>
                    </a:lnTo>
                    <a:lnTo>
                      <a:pt x="269" y="45"/>
                    </a:lnTo>
                    <a:lnTo>
                      <a:pt x="272" y="45"/>
                    </a:lnTo>
                    <a:lnTo>
                      <a:pt x="272" y="45"/>
                    </a:lnTo>
                    <a:lnTo>
                      <a:pt x="272" y="45"/>
                    </a:lnTo>
                    <a:lnTo>
                      <a:pt x="272" y="45"/>
                    </a:lnTo>
                    <a:lnTo>
                      <a:pt x="275" y="45"/>
                    </a:lnTo>
                    <a:lnTo>
                      <a:pt x="275" y="45"/>
                    </a:lnTo>
                    <a:lnTo>
                      <a:pt x="275" y="45"/>
                    </a:lnTo>
                    <a:lnTo>
                      <a:pt x="278" y="45"/>
                    </a:lnTo>
                    <a:lnTo>
                      <a:pt x="278" y="45"/>
                    </a:lnTo>
                    <a:lnTo>
                      <a:pt x="278" y="45"/>
                    </a:lnTo>
                    <a:lnTo>
                      <a:pt x="281" y="45"/>
                    </a:lnTo>
                    <a:lnTo>
                      <a:pt x="281" y="45"/>
                    </a:lnTo>
                    <a:lnTo>
                      <a:pt x="281" y="45"/>
                    </a:lnTo>
                    <a:lnTo>
                      <a:pt x="284" y="45"/>
                    </a:lnTo>
                    <a:lnTo>
                      <a:pt x="284" y="45"/>
                    </a:lnTo>
                    <a:lnTo>
                      <a:pt x="284" y="45"/>
                    </a:lnTo>
                    <a:lnTo>
                      <a:pt x="286" y="45"/>
                    </a:lnTo>
                    <a:lnTo>
                      <a:pt x="286" y="45"/>
                    </a:lnTo>
                    <a:lnTo>
                      <a:pt x="286" y="45"/>
                    </a:lnTo>
                    <a:lnTo>
                      <a:pt x="289" y="45"/>
                    </a:lnTo>
                    <a:lnTo>
                      <a:pt x="289" y="45"/>
                    </a:lnTo>
                    <a:lnTo>
                      <a:pt x="289" y="45"/>
                    </a:lnTo>
                    <a:lnTo>
                      <a:pt x="292" y="45"/>
                    </a:lnTo>
                    <a:lnTo>
                      <a:pt x="292" y="45"/>
                    </a:lnTo>
                    <a:lnTo>
                      <a:pt x="292" y="45"/>
                    </a:lnTo>
                    <a:lnTo>
                      <a:pt x="295" y="45"/>
                    </a:lnTo>
                    <a:lnTo>
                      <a:pt x="295" y="45"/>
                    </a:lnTo>
                    <a:lnTo>
                      <a:pt x="295" y="45"/>
                    </a:lnTo>
                    <a:lnTo>
                      <a:pt x="298" y="45"/>
                    </a:lnTo>
                    <a:lnTo>
                      <a:pt x="298" y="45"/>
                    </a:lnTo>
                    <a:lnTo>
                      <a:pt x="298" y="45"/>
                    </a:lnTo>
                    <a:lnTo>
                      <a:pt x="301" y="45"/>
                    </a:lnTo>
                    <a:lnTo>
                      <a:pt x="301" y="45"/>
                    </a:lnTo>
                    <a:lnTo>
                      <a:pt x="301" y="45"/>
                    </a:lnTo>
                    <a:lnTo>
                      <a:pt x="303" y="45"/>
                    </a:lnTo>
                    <a:lnTo>
                      <a:pt x="303" y="49"/>
                    </a:lnTo>
                    <a:lnTo>
                      <a:pt x="303" y="49"/>
                    </a:lnTo>
                    <a:lnTo>
                      <a:pt x="306" y="49"/>
                    </a:lnTo>
                    <a:lnTo>
                      <a:pt x="306" y="49"/>
                    </a:lnTo>
                    <a:lnTo>
                      <a:pt x="306" y="49"/>
                    </a:lnTo>
                    <a:lnTo>
                      <a:pt x="309" y="49"/>
                    </a:lnTo>
                    <a:lnTo>
                      <a:pt x="309" y="49"/>
                    </a:lnTo>
                    <a:lnTo>
                      <a:pt x="309" y="49"/>
                    </a:lnTo>
                    <a:lnTo>
                      <a:pt x="312" y="49"/>
                    </a:lnTo>
                    <a:lnTo>
                      <a:pt x="312" y="49"/>
                    </a:lnTo>
                    <a:lnTo>
                      <a:pt x="312" y="49"/>
                    </a:lnTo>
                    <a:lnTo>
                      <a:pt x="315" y="49"/>
                    </a:lnTo>
                    <a:lnTo>
                      <a:pt x="315" y="49"/>
                    </a:lnTo>
                    <a:lnTo>
                      <a:pt x="315" y="49"/>
                    </a:lnTo>
                    <a:lnTo>
                      <a:pt x="318" y="49"/>
                    </a:lnTo>
                    <a:lnTo>
                      <a:pt x="318" y="49"/>
                    </a:lnTo>
                    <a:lnTo>
                      <a:pt x="321" y="49"/>
                    </a:lnTo>
                    <a:lnTo>
                      <a:pt x="321" y="49"/>
                    </a:lnTo>
                    <a:lnTo>
                      <a:pt x="321" y="49"/>
                    </a:lnTo>
                    <a:lnTo>
                      <a:pt x="323" y="49"/>
                    </a:lnTo>
                    <a:lnTo>
                      <a:pt x="323" y="49"/>
                    </a:lnTo>
                    <a:lnTo>
                      <a:pt x="323" y="49"/>
                    </a:lnTo>
                    <a:lnTo>
                      <a:pt x="326" y="49"/>
                    </a:lnTo>
                    <a:lnTo>
                      <a:pt x="326" y="49"/>
                    </a:lnTo>
                    <a:lnTo>
                      <a:pt x="326" y="49"/>
                    </a:lnTo>
                    <a:lnTo>
                      <a:pt x="329" y="53"/>
                    </a:lnTo>
                    <a:lnTo>
                      <a:pt x="329" y="53"/>
                    </a:lnTo>
                    <a:lnTo>
                      <a:pt x="332" y="53"/>
                    </a:lnTo>
                    <a:lnTo>
                      <a:pt x="332" y="53"/>
                    </a:lnTo>
                    <a:lnTo>
                      <a:pt x="332" y="53"/>
                    </a:lnTo>
                    <a:lnTo>
                      <a:pt x="335" y="53"/>
                    </a:lnTo>
                    <a:lnTo>
                      <a:pt x="335" y="53"/>
                    </a:lnTo>
                    <a:lnTo>
                      <a:pt x="335" y="53"/>
                    </a:lnTo>
                    <a:lnTo>
                      <a:pt x="338" y="53"/>
                    </a:lnTo>
                    <a:lnTo>
                      <a:pt x="338" y="53"/>
                    </a:lnTo>
                    <a:lnTo>
                      <a:pt x="338" y="53"/>
                    </a:lnTo>
                    <a:lnTo>
                      <a:pt x="340" y="53"/>
                    </a:lnTo>
                    <a:lnTo>
                      <a:pt x="340" y="53"/>
                    </a:lnTo>
                    <a:lnTo>
                      <a:pt x="343" y="53"/>
                    </a:lnTo>
                    <a:lnTo>
                      <a:pt x="343" y="53"/>
                    </a:lnTo>
                    <a:lnTo>
                      <a:pt x="343" y="53"/>
                    </a:lnTo>
                    <a:lnTo>
                      <a:pt x="346" y="53"/>
                    </a:lnTo>
                    <a:lnTo>
                      <a:pt x="346" y="53"/>
                    </a:lnTo>
                    <a:lnTo>
                      <a:pt x="349" y="53"/>
                    </a:lnTo>
                    <a:lnTo>
                      <a:pt x="349" y="53"/>
                    </a:lnTo>
                    <a:lnTo>
                      <a:pt x="349" y="53"/>
                    </a:lnTo>
                    <a:lnTo>
                      <a:pt x="352" y="53"/>
                    </a:lnTo>
                    <a:lnTo>
                      <a:pt x="352" y="53"/>
                    </a:lnTo>
                    <a:lnTo>
                      <a:pt x="352" y="53"/>
                    </a:lnTo>
                    <a:lnTo>
                      <a:pt x="355" y="53"/>
                    </a:lnTo>
                    <a:lnTo>
                      <a:pt x="355" y="53"/>
                    </a:lnTo>
                    <a:lnTo>
                      <a:pt x="357" y="53"/>
                    </a:lnTo>
                    <a:lnTo>
                      <a:pt x="357" y="53"/>
                    </a:lnTo>
                    <a:lnTo>
                      <a:pt x="357" y="53"/>
                    </a:lnTo>
                    <a:lnTo>
                      <a:pt x="360" y="53"/>
                    </a:lnTo>
                    <a:lnTo>
                      <a:pt x="360" y="53"/>
                    </a:lnTo>
                    <a:lnTo>
                      <a:pt x="363" y="53"/>
                    </a:lnTo>
                    <a:lnTo>
                      <a:pt x="363" y="53"/>
                    </a:lnTo>
                    <a:lnTo>
                      <a:pt x="363" y="56"/>
                    </a:lnTo>
                    <a:lnTo>
                      <a:pt x="366" y="56"/>
                    </a:lnTo>
                    <a:lnTo>
                      <a:pt x="366" y="56"/>
                    </a:lnTo>
                    <a:lnTo>
                      <a:pt x="369" y="56"/>
                    </a:lnTo>
                    <a:lnTo>
                      <a:pt x="369" y="56"/>
                    </a:lnTo>
                    <a:lnTo>
                      <a:pt x="369" y="56"/>
                    </a:lnTo>
                    <a:lnTo>
                      <a:pt x="372" y="56"/>
                    </a:lnTo>
                    <a:lnTo>
                      <a:pt x="372" y="56"/>
                    </a:lnTo>
                    <a:lnTo>
                      <a:pt x="374" y="56"/>
                    </a:lnTo>
                    <a:lnTo>
                      <a:pt x="374" y="56"/>
                    </a:lnTo>
                    <a:lnTo>
                      <a:pt x="374" y="56"/>
                    </a:lnTo>
                    <a:lnTo>
                      <a:pt x="377" y="56"/>
                    </a:lnTo>
                    <a:lnTo>
                      <a:pt x="377" y="56"/>
                    </a:lnTo>
                    <a:lnTo>
                      <a:pt x="380" y="56"/>
                    </a:lnTo>
                    <a:lnTo>
                      <a:pt x="380" y="60"/>
                    </a:lnTo>
                    <a:lnTo>
                      <a:pt x="380" y="60"/>
                    </a:lnTo>
                    <a:lnTo>
                      <a:pt x="383" y="60"/>
                    </a:lnTo>
                    <a:lnTo>
                      <a:pt x="383" y="60"/>
                    </a:lnTo>
                    <a:lnTo>
                      <a:pt x="386" y="60"/>
                    </a:lnTo>
                    <a:lnTo>
                      <a:pt x="386" y="60"/>
                    </a:lnTo>
                    <a:lnTo>
                      <a:pt x="386" y="60"/>
                    </a:lnTo>
                    <a:lnTo>
                      <a:pt x="389" y="60"/>
                    </a:lnTo>
                    <a:lnTo>
                      <a:pt x="389" y="60"/>
                    </a:lnTo>
                    <a:lnTo>
                      <a:pt x="391" y="60"/>
                    </a:lnTo>
                    <a:lnTo>
                      <a:pt x="391" y="60"/>
                    </a:lnTo>
                    <a:lnTo>
                      <a:pt x="394" y="60"/>
                    </a:lnTo>
                    <a:lnTo>
                      <a:pt x="394" y="60"/>
                    </a:lnTo>
                    <a:lnTo>
                      <a:pt x="394" y="60"/>
                    </a:lnTo>
                    <a:lnTo>
                      <a:pt x="397" y="60"/>
                    </a:lnTo>
                    <a:lnTo>
                      <a:pt x="397" y="60"/>
                    </a:lnTo>
                    <a:lnTo>
                      <a:pt x="400" y="64"/>
                    </a:lnTo>
                    <a:lnTo>
                      <a:pt x="400" y="64"/>
                    </a:lnTo>
                    <a:lnTo>
                      <a:pt x="400" y="64"/>
                    </a:lnTo>
                    <a:lnTo>
                      <a:pt x="403" y="64"/>
                    </a:lnTo>
                    <a:lnTo>
                      <a:pt x="403" y="64"/>
                    </a:lnTo>
                    <a:lnTo>
                      <a:pt x="406" y="64"/>
                    </a:lnTo>
                    <a:lnTo>
                      <a:pt x="406" y="64"/>
                    </a:lnTo>
                    <a:lnTo>
                      <a:pt x="408" y="64"/>
                    </a:lnTo>
                    <a:lnTo>
                      <a:pt x="408" y="64"/>
                    </a:lnTo>
                    <a:lnTo>
                      <a:pt x="408" y="64"/>
                    </a:lnTo>
                    <a:lnTo>
                      <a:pt x="411" y="64"/>
                    </a:lnTo>
                    <a:lnTo>
                      <a:pt x="411" y="64"/>
                    </a:lnTo>
                    <a:lnTo>
                      <a:pt x="414" y="64"/>
                    </a:lnTo>
                    <a:lnTo>
                      <a:pt x="414" y="68"/>
                    </a:lnTo>
                    <a:lnTo>
                      <a:pt x="417" y="68"/>
                    </a:lnTo>
                    <a:lnTo>
                      <a:pt x="417" y="68"/>
                    </a:lnTo>
                    <a:lnTo>
                      <a:pt x="417" y="68"/>
                    </a:lnTo>
                    <a:lnTo>
                      <a:pt x="420" y="68"/>
                    </a:lnTo>
                    <a:lnTo>
                      <a:pt x="420" y="68"/>
                    </a:lnTo>
                    <a:lnTo>
                      <a:pt x="423" y="68"/>
                    </a:lnTo>
                    <a:lnTo>
                      <a:pt x="423" y="68"/>
                    </a:lnTo>
                    <a:lnTo>
                      <a:pt x="425" y="68"/>
                    </a:lnTo>
                    <a:lnTo>
                      <a:pt x="425" y="72"/>
                    </a:lnTo>
                    <a:lnTo>
                      <a:pt x="425" y="72"/>
                    </a:lnTo>
                    <a:lnTo>
                      <a:pt x="428" y="72"/>
                    </a:lnTo>
                    <a:lnTo>
                      <a:pt x="428" y="72"/>
                    </a:lnTo>
                    <a:lnTo>
                      <a:pt x="431" y="72"/>
                    </a:lnTo>
                    <a:lnTo>
                      <a:pt x="431" y="72"/>
                    </a:lnTo>
                    <a:lnTo>
                      <a:pt x="434" y="72"/>
                    </a:lnTo>
                    <a:lnTo>
                      <a:pt x="434" y="75"/>
                    </a:lnTo>
                    <a:lnTo>
                      <a:pt x="437" y="75"/>
                    </a:lnTo>
                    <a:lnTo>
                      <a:pt x="437" y="75"/>
                    </a:lnTo>
                    <a:lnTo>
                      <a:pt x="437" y="75"/>
                    </a:lnTo>
                    <a:lnTo>
                      <a:pt x="440" y="75"/>
                    </a:lnTo>
                    <a:lnTo>
                      <a:pt x="440" y="75"/>
                    </a:lnTo>
                    <a:lnTo>
                      <a:pt x="442" y="75"/>
                    </a:lnTo>
                    <a:lnTo>
                      <a:pt x="442" y="75"/>
                    </a:lnTo>
                    <a:lnTo>
                      <a:pt x="445" y="79"/>
                    </a:lnTo>
                    <a:lnTo>
                      <a:pt x="445" y="79"/>
                    </a:lnTo>
                    <a:lnTo>
                      <a:pt x="448" y="79"/>
                    </a:lnTo>
                    <a:lnTo>
                      <a:pt x="448" y="79"/>
                    </a:lnTo>
                    <a:lnTo>
                      <a:pt x="448" y="79"/>
                    </a:lnTo>
                    <a:lnTo>
                      <a:pt x="451" y="79"/>
                    </a:lnTo>
                    <a:lnTo>
                      <a:pt x="451" y="79"/>
                    </a:lnTo>
                    <a:lnTo>
                      <a:pt x="454" y="79"/>
                    </a:lnTo>
                    <a:lnTo>
                      <a:pt x="454" y="83"/>
                    </a:lnTo>
                    <a:lnTo>
                      <a:pt x="457" y="83"/>
                    </a:lnTo>
                    <a:lnTo>
                      <a:pt x="457" y="83"/>
                    </a:lnTo>
                    <a:lnTo>
                      <a:pt x="460" y="83"/>
                    </a:lnTo>
                    <a:lnTo>
                      <a:pt x="460" y="83"/>
                    </a:lnTo>
                    <a:lnTo>
                      <a:pt x="460" y="83"/>
                    </a:lnTo>
                    <a:lnTo>
                      <a:pt x="462" y="83"/>
                    </a:lnTo>
                    <a:lnTo>
                      <a:pt x="462" y="83"/>
                    </a:lnTo>
                    <a:lnTo>
                      <a:pt x="465" y="87"/>
                    </a:lnTo>
                    <a:lnTo>
                      <a:pt x="465" y="87"/>
                    </a:lnTo>
                    <a:lnTo>
                      <a:pt x="468" y="87"/>
                    </a:lnTo>
                    <a:lnTo>
                      <a:pt x="468" y="87"/>
                    </a:lnTo>
                    <a:lnTo>
                      <a:pt x="471" y="87"/>
                    </a:lnTo>
                    <a:lnTo>
                      <a:pt x="471" y="87"/>
                    </a:lnTo>
                    <a:lnTo>
                      <a:pt x="474" y="87"/>
                    </a:lnTo>
                    <a:lnTo>
                      <a:pt x="474" y="90"/>
                    </a:lnTo>
                    <a:lnTo>
                      <a:pt x="477" y="90"/>
                    </a:lnTo>
                    <a:lnTo>
                      <a:pt x="477" y="90"/>
                    </a:lnTo>
                    <a:lnTo>
                      <a:pt x="477" y="90"/>
                    </a:lnTo>
                    <a:lnTo>
                      <a:pt x="479" y="90"/>
                    </a:lnTo>
                    <a:lnTo>
                      <a:pt x="479" y="90"/>
                    </a:lnTo>
                    <a:lnTo>
                      <a:pt x="482" y="94"/>
                    </a:lnTo>
                    <a:lnTo>
                      <a:pt x="482" y="94"/>
                    </a:lnTo>
                    <a:lnTo>
                      <a:pt x="485" y="94"/>
                    </a:lnTo>
                    <a:lnTo>
                      <a:pt x="485" y="94"/>
                    </a:lnTo>
                    <a:lnTo>
                      <a:pt x="488" y="94"/>
                    </a:lnTo>
                    <a:lnTo>
                      <a:pt x="488" y="94"/>
                    </a:lnTo>
                    <a:lnTo>
                      <a:pt x="491" y="98"/>
                    </a:lnTo>
                    <a:lnTo>
                      <a:pt x="491" y="98"/>
                    </a:lnTo>
                    <a:lnTo>
                      <a:pt x="494" y="98"/>
                    </a:lnTo>
                    <a:lnTo>
                      <a:pt x="494" y="98"/>
                    </a:lnTo>
                    <a:lnTo>
                      <a:pt x="494" y="98"/>
                    </a:lnTo>
                    <a:lnTo>
                      <a:pt x="496" y="102"/>
                    </a:lnTo>
                    <a:lnTo>
                      <a:pt x="496" y="102"/>
                    </a:lnTo>
                    <a:lnTo>
                      <a:pt x="499" y="102"/>
                    </a:lnTo>
                    <a:lnTo>
                      <a:pt x="499" y="102"/>
                    </a:lnTo>
                    <a:lnTo>
                      <a:pt x="502" y="102"/>
                    </a:lnTo>
                    <a:lnTo>
                      <a:pt x="502" y="102"/>
                    </a:lnTo>
                    <a:lnTo>
                      <a:pt x="505" y="106"/>
                    </a:lnTo>
                    <a:lnTo>
                      <a:pt x="505" y="106"/>
                    </a:lnTo>
                    <a:lnTo>
                      <a:pt x="508" y="106"/>
                    </a:lnTo>
                    <a:lnTo>
                      <a:pt x="508" y="106"/>
                    </a:lnTo>
                    <a:lnTo>
                      <a:pt x="511" y="106"/>
                    </a:lnTo>
                    <a:lnTo>
                      <a:pt x="511" y="106"/>
                    </a:lnTo>
                    <a:lnTo>
                      <a:pt x="513" y="106"/>
                    </a:lnTo>
                    <a:lnTo>
                      <a:pt x="513" y="109"/>
                    </a:lnTo>
                    <a:lnTo>
                      <a:pt x="513" y="109"/>
                    </a:lnTo>
                    <a:lnTo>
                      <a:pt x="516" y="109"/>
                    </a:lnTo>
                    <a:lnTo>
                      <a:pt x="516" y="109"/>
                    </a:lnTo>
                    <a:lnTo>
                      <a:pt x="519" y="109"/>
                    </a:lnTo>
                    <a:lnTo>
                      <a:pt x="519" y="109"/>
                    </a:lnTo>
                    <a:lnTo>
                      <a:pt x="522" y="113"/>
                    </a:lnTo>
                    <a:lnTo>
                      <a:pt x="522" y="113"/>
                    </a:lnTo>
                    <a:lnTo>
                      <a:pt x="525" y="113"/>
                    </a:lnTo>
                    <a:lnTo>
                      <a:pt x="525" y="113"/>
                    </a:lnTo>
                    <a:lnTo>
                      <a:pt x="528" y="113"/>
                    </a:lnTo>
                    <a:lnTo>
                      <a:pt x="528" y="113"/>
                    </a:lnTo>
                    <a:lnTo>
                      <a:pt x="530" y="117"/>
                    </a:lnTo>
                    <a:lnTo>
                      <a:pt x="530" y="117"/>
                    </a:lnTo>
                    <a:lnTo>
                      <a:pt x="533" y="117"/>
                    </a:lnTo>
                    <a:lnTo>
                      <a:pt x="533" y="117"/>
                    </a:lnTo>
                    <a:lnTo>
                      <a:pt x="536" y="117"/>
                    </a:lnTo>
                    <a:lnTo>
                      <a:pt x="536" y="117"/>
                    </a:lnTo>
                    <a:lnTo>
                      <a:pt x="536" y="121"/>
                    </a:lnTo>
                    <a:lnTo>
                      <a:pt x="539" y="121"/>
                    </a:lnTo>
                    <a:lnTo>
                      <a:pt x="539" y="121"/>
                    </a:lnTo>
                    <a:lnTo>
                      <a:pt x="542" y="121"/>
                    </a:lnTo>
                    <a:lnTo>
                      <a:pt x="542" y="121"/>
                    </a:lnTo>
                    <a:lnTo>
                      <a:pt x="545" y="124"/>
                    </a:lnTo>
                    <a:lnTo>
                      <a:pt x="545" y="124"/>
                    </a:lnTo>
                    <a:lnTo>
                      <a:pt x="547" y="124"/>
                    </a:lnTo>
                    <a:lnTo>
                      <a:pt x="547" y="124"/>
                    </a:lnTo>
                    <a:lnTo>
                      <a:pt x="550" y="124"/>
                    </a:lnTo>
                    <a:lnTo>
                      <a:pt x="550" y="128"/>
                    </a:lnTo>
                    <a:lnTo>
                      <a:pt x="553" y="128"/>
                    </a:lnTo>
                    <a:lnTo>
                      <a:pt x="553" y="128"/>
                    </a:lnTo>
                    <a:lnTo>
                      <a:pt x="556" y="128"/>
                    </a:lnTo>
                    <a:lnTo>
                      <a:pt x="556" y="128"/>
                    </a:lnTo>
                    <a:lnTo>
                      <a:pt x="559" y="132"/>
                    </a:lnTo>
                    <a:lnTo>
                      <a:pt x="559" y="132"/>
                    </a:lnTo>
                    <a:lnTo>
                      <a:pt x="562" y="132"/>
                    </a:lnTo>
                    <a:lnTo>
                      <a:pt x="562" y="132"/>
                    </a:lnTo>
                    <a:lnTo>
                      <a:pt x="562" y="132"/>
                    </a:lnTo>
                    <a:lnTo>
                      <a:pt x="564" y="132"/>
                    </a:lnTo>
                    <a:lnTo>
                      <a:pt x="564" y="136"/>
                    </a:lnTo>
                    <a:lnTo>
                      <a:pt x="567" y="136"/>
                    </a:lnTo>
                    <a:lnTo>
                      <a:pt x="567" y="136"/>
                    </a:lnTo>
                    <a:lnTo>
                      <a:pt x="570" y="136"/>
                    </a:lnTo>
                    <a:lnTo>
                      <a:pt x="570" y="136"/>
                    </a:lnTo>
                    <a:lnTo>
                      <a:pt x="573" y="136"/>
                    </a:lnTo>
                    <a:lnTo>
                      <a:pt x="573" y="136"/>
                    </a:lnTo>
                    <a:lnTo>
                      <a:pt x="576" y="140"/>
                    </a:lnTo>
                    <a:lnTo>
                      <a:pt x="576" y="140"/>
                    </a:lnTo>
                    <a:lnTo>
                      <a:pt x="579" y="140"/>
                    </a:lnTo>
                    <a:lnTo>
                      <a:pt x="579" y="140"/>
                    </a:lnTo>
                    <a:lnTo>
                      <a:pt x="582" y="140"/>
                    </a:lnTo>
                    <a:lnTo>
                      <a:pt x="582" y="140"/>
                    </a:lnTo>
                    <a:lnTo>
                      <a:pt x="582" y="143"/>
                    </a:lnTo>
                    <a:lnTo>
                      <a:pt x="584" y="143"/>
                    </a:lnTo>
                    <a:lnTo>
                      <a:pt x="584" y="143"/>
                    </a:lnTo>
                    <a:lnTo>
                      <a:pt x="587" y="143"/>
                    </a:lnTo>
                    <a:lnTo>
                      <a:pt x="587" y="143"/>
                    </a:lnTo>
                    <a:lnTo>
                      <a:pt x="590" y="143"/>
                    </a:lnTo>
                    <a:lnTo>
                      <a:pt x="590" y="143"/>
                    </a:lnTo>
                    <a:lnTo>
                      <a:pt x="593" y="147"/>
                    </a:lnTo>
                    <a:lnTo>
                      <a:pt x="593" y="147"/>
                    </a:lnTo>
                    <a:lnTo>
                      <a:pt x="596" y="147"/>
                    </a:lnTo>
                    <a:lnTo>
                      <a:pt x="596" y="147"/>
                    </a:lnTo>
                    <a:lnTo>
                      <a:pt x="599" y="147"/>
                    </a:lnTo>
                    <a:lnTo>
                      <a:pt x="599" y="151"/>
                    </a:lnTo>
                    <a:lnTo>
                      <a:pt x="601" y="151"/>
                    </a:lnTo>
                    <a:lnTo>
                      <a:pt x="601" y="151"/>
                    </a:lnTo>
                    <a:lnTo>
                      <a:pt x="601" y="151"/>
                    </a:lnTo>
                    <a:lnTo>
                      <a:pt x="604" y="151"/>
                    </a:lnTo>
                    <a:lnTo>
                      <a:pt x="604" y="151"/>
                    </a:lnTo>
                    <a:lnTo>
                      <a:pt x="607" y="155"/>
                    </a:lnTo>
                    <a:lnTo>
                      <a:pt x="607" y="155"/>
                    </a:lnTo>
                    <a:lnTo>
                      <a:pt x="610" y="155"/>
                    </a:lnTo>
                    <a:lnTo>
                      <a:pt x="610" y="155"/>
                    </a:lnTo>
                    <a:lnTo>
                      <a:pt x="613" y="155"/>
                    </a:lnTo>
                    <a:lnTo>
                      <a:pt x="613" y="155"/>
                    </a:lnTo>
                    <a:lnTo>
                      <a:pt x="616" y="158"/>
                    </a:lnTo>
                    <a:lnTo>
                      <a:pt x="616" y="158"/>
                    </a:lnTo>
                    <a:lnTo>
                      <a:pt x="618" y="158"/>
                    </a:lnTo>
                    <a:lnTo>
                      <a:pt x="618" y="158"/>
                    </a:lnTo>
                    <a:lnTo>
                      <a:pt x="618" y="158"/>
                    </a:lnTo>
                    <a:lnTo>
                      <a:pt x="621" y="158"/>
                    </a:lnTo>
                    <a:lnTo>
                      <a:pt x="621" y="162"/>
                    </a:lnTo>
                    <a:lnTo>
                      <a:pt x="624" y="162"/>
                    </a:lnTo>
                    <a:lnTo>
                      <a:pt x="624" y="162"/>
                    </a:lnTo>
                    <a:lnTo>
                      <a:pt x="627" y="162"/>
                    </a:lnTo>
                    <a:lnTo>
                      <a:pt x="627" y="162"/>
                    </a:lnTo>
                    <a:lnTo>
                      <a:pt x="630" y="162"/>
                    </a:lnTo>
                    <a:lnTo>
                      <a:pt x="630" y="162"/>
                    </a:lnTo>
                    <a:lnTo>
                      <a:pt x="630" y="166"/>
                    </a:lnTo>
                    <a:lnTo>
                      <a:pt x="633" y="166"/>
                    </a:lnTo>
                    <a:lnTo>
                      <a:pt x="633" y="166"/>
                    </a:lnTo>
                    <a:lnTo>
                      <a:pt x="635" y="166"/>
                    </a:lnTo>
                    <a:lnTo>
                      <a:pt x="635" y="166"/>
                    </a:lnTo>
                    <a:lnTo>
                      <a:pt x="638" y="166"/>
                    </a:lnTo>
                    <a:lnTo>
                      <a:pt x="638" y="166"/>
                    </a:lnTo>
                    <a:lnTo>
                      <a:pt x="641" y="170"/>
                    </a:lnTo>
                    <a:lnTo>
                      <a:pt x="641" y="170"/>
                    </a:lnTo>
                    <a:lnTo>
                      <a:pt x="641" y="170"/>
                    </a:lnTo>
                    <a:lnTo>
                      <a:pt x="644" y="170"/>
                    </a:lnTo>
                    <a:lnTo>
                      <a:pt x="644" y="170"/>
                    </a:lnTo>
                    <a:lnTo>
                      <a:pt x="647" y="170"/>
                    </a:lnTo>
                    <a:lnTo>
                      <a:pt x="647" y="170"/>
                    </a:lnTo>
                    <a:lnTo>
                      <a:pt x="650" y="174"/>
                    </a:lnTo>
                    <a:lnTo>
                      <a:pt x="650" y="174"/>
                    </a:lnTo>
                    <a:lnTo>
                      <a:pt x="652" y="174"/>
                    </a:lnTo>
                    <a:lnTo>
                      <a:pt x="652" y="174"/>
                    </a:lnTo>
                    <a:lnTo>
                      <a:pt x="652" y="174"/>
                    </a:lnTo>
                    <a:lnTo>
                      <a:pt x="655" y="174"/>
                    </a:lnTo>
                    <a:lnTo>
                      <a:pt x="655" y="174"/>
                    </a:lnTo>
                    <a:lnTo>
                      <a:pt x="658" y="177"/>
                    </a:lnTo>
                    <a:lnTo>
                      <a:pt x="658" y="177"/>
                    </a:lnTo>
                    <a:lnTo>
                      <a:pt x="661" y="177"/>
                    </a:lnTo>
                    <a:lnTo>
                      <a:pt x="661" y="177"/>
                    </a:lnTo>
                    <a:lnTo>
                      <a:pt x="661" y="177"/>
                    </a:lnTo>
                    <a:lnTo>
                      <a:pt x="664" y="177"/>
                    </a:lnTo>
                    <a:lnTo>
                      <a:pt x="664" y="181"/>
                    </a:lnTo>
                    <a:lnTo>
                      <a:pt x="667" y="181"/>
                    </a:lnTo>
                    <a:lnTo>
                      <a:pt x="667" y="181"/>
                    </a:lnTo>
                    <a:lnTo>
                      <a:pt x="669" y="181"/>
                    </a:lnTo>
                    <a:lnTo>
                      <a:pt x="669" y="181"/>
                    </a:lnTo>
                    <a:lnTo>
                      <a:pt x="669" y="181"/>
                    </a:lnTo>
                    <a:lnTo>
                      <a:pt x="672" y="185"/>
                    </a:lnTo>
                    <a:lnTo>
                      <a:pt x="672" y="185"/>
                    </a:lnTo>
                    <a:lnTo>
                      <a:pt x="675" y="185"/>
                    </a:lnTo>
                    <a:lnTo>
                      <a:pt x="675" y="185"/>
                    </a:lnTo>
                    <a:lnTo>
                      <a:pt x="675" y="185"/>
                    </a:lnTo>
                    <a:lnTo>
                      <a:pt x="678" y="185"/>
                    </a:lnTo>
                    <a:lnTo>
                      <a:pt x="678" y="189"/>
                    </a:lnTo>
                    <a:lnTo>
                      <a:pt x="681" y="189"/>
                    </a:lnTo>
                    <a:lnTo>
                      <a:pt x="681" y="189"/>
                    </a:lnTo>
                    <a:lnTo>
                      <a:pt x="681" y="189"/>
                    </a:lnTo>
                    <a:lnTo>
                      <a:pt x="684" y="189"/>
                    </a:lnTo>
                    <a:lnTo>
                      <a:pt x="684" y="189"/>
                    </a:lnTo>
                    <a:lnTo>
                      <a:pt x="686" y="189"/>
                    </a:lnTo>
                    <a:lnTo>
                      <a:pt x="686" y="189"/>
                    </a:lnTo>
                    <a:lnTo>
                      <a:pt x="686" y="192"/>
                    </a:lnTo>
                    <a:lnTo>
                      <a:pt x="689" y="192"/>
                    </a:lnTo>
                    <a:lnTo>
                      <a:pt x="689" y="192"/>
                    </a:lnTo>
                    <a:lnTo>
                      <a:pt x="692" y="192"/>
                    </a:lnTo>
                    <a:lnTo>
                      <a:pt x="692" y="192"/>
                    </a:lnTo>
                    <a:lnTo>
                      <a:pt x="692" y="192"/>
                    </a:lnTo>
                    <a:lnTo>
                      <a:pt x="695" y="192"/>
                    </a:lnTo>
                    <a:lnTo>
                      <a:pt x="695" y="196"/>
                    </a:lnTo>
                    <a:lnTo>
                      <a:pt x="698" y="196"/>
                    </a:lnTo>
                    <a:lnTo>
                      <a:pt x="698" y="196"/>
                    </a:lnTo>
                    <a:lnTo>
                      <a:pt x="698" y="196"/>
                    </a:lnTo>
                    <a:lnTo>
                      <a:pt x="701" y="196"/>
                    </a:lnTo>
                    <a:lnTo>
                      <a:pt x="701" y="196"/>
                    </a:lnTo>
                    <a:lnTo>
                      <a:pt x="704" y="196"/>
                    </a:lnTo>
                    <a:lnTo>
                      <a:pt x="704" y="196"/>
                    </a:lnTo>
                    <a:lnTo>
                      <a:pt x="704" y="200"/>
                    </a:lnTo>
                    <a:lnTo>
                      <a:pt x="706" y="200"/>
                    </a:lnTo>
                    <a:lnTo>
                      <a:pt x="706" y="200"/>
                    </a:lnTo>
                    <a:lnTo>
                      <a:pt x="706" y="200"/>
                    </a:lnTo>
                    <a:lnTo>
                      <a:pt x="709" y="200"/>
                    </a:lnTo>
                    <a:lnTo>
                      <a:pt x="709" y="200"/>
                    </a:lnTo>
                    <a:lnTo>
                      <a:pt x="709" y="200"/>
                    </a:lnTo>
                    <a:lnTo>
                      <a:pt x="712" y="204"/>
                    </a:lnTo>
                    <a:lnTo>
                      <a:pt x="712" y="204"/>
                    </a:lnTo>
                    <a:lnTo>
                      <a:pt x="715" y="204"/>
                    </a:lnTo>
                    <a:lnTo>
                      <a:pt x="715" y="204"/>
                    </a:lnTo>
                    <a:lnTo>
                      <a:pt x="715" y="204"/>
                    </a:lnTo>
                    <a:lnTo>
                      <a:pt x="718" y="204"/>
                    </a:lnTo>
                    <a:lnTo>
                      <a:pt x="718" y="208"/>
                    </a:lnTo>
                    <a:lnTo>
                      <a:pt x="718" y="208"/>
                    </a:lnTo>
                    <a:lnTo>
                      <a:pt x="721" y="208"/>
                    </a:lnTo>
                    <a:lnTo>
                      <a:pt x="721" y="208"/>
                    </a:lnTo>
                    <a:lnTo>
                      <a:pt x="721" y="208"/>
                    </a:lnTo>
                    <a:lnTo>
                      <a:pt x="723" y="208"/>
                    </a:lnTo>
                    <a:lnTo>
                      <a:pt x="723" y="208"/>
                    </a:lnTo>
                    <a:lnTo>
                      <a:pt x="723" y="211"/>
                    </a:lnTo>
                    <a:lnTo>
                      <a:pt x="726" y="211"/>
                    </a:lnTo>
                    <a:lnTo>
                      <a:pt x="726" y="211"/>
                    </a:lnTo>
                    <a:lnTo>
                      <a:pt x="726" y="211"/>
                    </a:lnTo>
                    <a:lnTo>
                      <a:pt x="729" y="211"/>
                    </a:lnTo>
                    <a:lnTo>
                      <a:pt x="729" y="211"/>
                    </a:lnTo>
                    <a:lnTo>
                      <a:pt x="729" y="211"/>
                    </a:lnTo>
                    <a:lnTo>
                      <a:pt x="732" y="215"/>
                    </a:lnTo>
                    <a:lnTo>
                      <a:pt x="732" y="215"/>
                    </a:lnTo>
                    <a:lnTo>
                      <a:pt x="732" y="215"/>
                    </a:lnTo>
                    <a:lnTo>
                      <a:pt x="735" y="215"/>
                    </a:lnTo>
                    <a:lnTo>
                      <a:pt x="735" y="215"/>
                    </a:lnTo>
                    <a:lnTo>
                      <a:pt x="735" y="215"/>
                    </a:lnTo>
                    <a:lnTo>
                      <a:pt x="738" y="215"/>
                    </a:lnTo>
                    <a:lnTo>
                      <a:pt x="738" y="219"/>
                    </a:lnTo>
                    <a:lnTo>
                      <a:pt x="738" y="219"/>
                    </a:lnTo>
                    <a:lnTo>
                      <a:pt x="740" y="219"/>
                    </a:lnTo>
                    <a:lnTo>
                      <a:pt x="740" y="219"/>
                    </a:lnTo>
                    <a:lnTo>
                      <a:pt x="740" y="219"/>
                    </a:lnTo>
                    <a:lnTo>
                      <a:pt x="740" y="219"/>
                    </a:lnTo>
                    <a:lnTo>
                      <a:pt x="743" y="219"/>
                    </a:lnTo>
                    <a:lnTo>
                      <a:pt x="743" y="223"/>
                    </a:lnTo>
                    <a:lnTo>
                      <a:pt x="743" y="223"/>
                    </a:lnTo>
                    <a:lnTo>
                      <a:pt x="746" y="223"/>
                    </a:lnTo>
                    <a:lnTo>
                      <a:pt x="746" y="223"/>
                    </a:lnTo>
                    <a:lnTo>
                      <a:pt x="746" y="223"/>
                    </a:lnTo>
                    <a:lnTo>
                      <a:pt x="749" y="223"/>
                    </a:lnTo>
                    <a:lnTo>
                      <a:pt x="749" y="223"/>
                    </a:lnTo>
                    <a:lnTo>
                      <a:pt x="749" y="223"/>
                    </a:lnTo>
                    <a:lnTo>
                      <a:pt x="749" y="223"/>
                    </a:lnTo>
                    <a:lnTo>
                      <a:pt x="752" y="226"/>
                    </a:lnTo>
                    <a:lnTo>
                      <a:pt x="752" y="226"/>
                    </a:lnTo>
                    <a:lnTo>
                      <a:pt x="752" y="226"/>
                    </a:lnTo>
                    <a:lnTo>
                      <a:pt x="752" y="226"/>
                    </a:lnTo>
                    <a:lnTo>
                      <a:pt x="755" y="226"/>
                    </a:lnTo>
                    <a:lnTo>
                      <a:pt x="755" y="226"/>
                    </a:lnTo>
                    <a:lnTo>
                      <a:pt x="755" y="226"/>
                    </a:lnTo>
                    <a:lnTo>
                      <a:pt x="757" y="226"/>
                    </a:lnTo>
                    <a:lnTo>
                      <a:pt x="757" y="226"/>
                    </a:lnTo>
                    <a:lnTo>
                      <a:pt x="757" y="230"/>
                    </a:lnTo>
                    <a:lnTo>
                      <a:pt x="757" y="230"/>
                    </a:lnTo>
                    <a:lnTo>
                      <a:pt x="760" y="230"/>
                    </a:lnTo>
                    <a:lnTo>
                      <a:pt x="760" y="230"/>
                    </a:lnTo>
                    <a:lnTo>
                      <a:pt x="760" y="230"/>
                    </a:lnTo>
                    <a:lnTo>
                      <a:pt x="760" y="230"/>
                    </a:lnTo>
                    <a:lnTo>
                      <a:pt x="763" y="230"/>
                    </a:lnTo>
                    <a:lnTo>
                      <a:pt x="763" y="230"/>
                    </a:lnTo>
                    <a:lnTo>
                      <a:pt x="763" y="234"/>
                    </a:lnTo>
                    <a:lnTo>
                      <a:pt x="763" y="234"/>
                    </a:lnTo>
                    <a:lnTo>
                      <a:pt x="766" y="234"/>
                    </a:lnTo>
                    <a:lnTo>
                      <a:pt x="766" y="234"/>
                    </a:lnTo>
                    <a:lnTo>
                      <a:pt x="766" y="234"/>
                    </a:lnTo>
                    <a:lnTo>
                      <a:pt x="766" y="234"/>
                    </a:lnTo>
                    <a:lnTo>
                      <a:pt x="766" y="234"/>
                    </a:lnTo>
                    <a:lnTo>
                      <a:pt x="769" y="234"/>
                    </a:lnTo>
                    <a:lnTo>
                      <a:pt x="769" y="234"/>
                    </a:lnTo>
                    <a:lnTo>
                      <a:pt x="769" y="234"/>
                    </a:lnTo>
                    <a:lnTo>
                      <a:pt x="769" y="238"/>
                    </a:lnTo>
                    <a:lnTo>
                      <a:pt x="772" y="238"/>
                    </a:lnTo>
                    <a:lnTo>
                      <a:pt x="772" y="238"/>
                    </a:lnTo>
                    <a:lnTo>
                      <a:pt x="772" y="238"/>
                    </a:lnTo>
                    <a:lnTo>
                      <a:pt x="772" y="238"/>
                    </a:lnTo>
                    <a:lnTo>
                      <a:pt x="772" y="238"/>
                    </a:lnTo>
                    <a:lnTo>
                      <a:pt x="774" y="238"/>
                    </a:lnTo>
                    <a:lnTo>
                      <a:pt x="774" y="238"/>
                    </a:lnTo>
                    <a:lnTo>
                      <a:pt x="774" y="238"/>
                    </a:lnTo>
                    <a:lnTo>
                      <a:pt x="774" y="242"/>
                    </a:lnTo>
                    <a:lnTo>
                      <a:pt x="774" y="242"/>
                    </a:lnTo>
                    <a:lnTo>
                      <a:pt x="777" y="242"/>
                    </a:lnTo>
                    <a:lnTo>
                      <a:pt x="777" y="242"/>
                    </a:lnTo>
                    <a:lnTo>
                      <a:pt x="777" y="242"/>
                    </a:lnTo>
                    <a:lnTo>
                      <a:pt x="777" y="242"/>
                    </a:lnTo>
                    <a:lnTo>
                      <a:pt x="777" y="242"/>
                    </a:lnTo>
                    <a:lnTo>
                      <a:pt x="777" y="242"/>
                    </a:lnTo>
                    <a:lnTo>
                      <a:pt x="780" y="242"/>
                    </a:lnTo>
                    <a:lnTo>
                      <a:pt x="780" y="242"/>
                    </a:lnTo>
                    <a:lnTo>
                      <a:pt x="780" y="245"/>
                    </a:lnTo>
                    <a:lnTo>
                      <a:pt x="780" y="245"/>
                    </a:lnTo>
                    <a:lnTo>
                      <a:pt x="780" y="245"/>
                    </a:lnTo>
                    <a:lnTo>
                      <a:pt x="780" y="245"/>
                    </a:lnTo>
                    <a:lnTo>
                      <a:pt x="783" y="245"/>
                    </a:lnTo>
                    <a:lnTo>
                      <a:pt x="783" y="245"/>
                    </a:lnTo>
                    <a:lnTo>
                      <a:pt x="783" y="245"/>
                    </a:lnTo>
                    <a:lnTo>
                      <a:pt x="783" y="245"/>
                    </a:lnTo>
                    <a:lnTo>
                      <a:pt x="783" y="245"/>
                    </a:lnTo>
                    <a:lnTo>
                      <a:pt x="783" y="245"/>
                    </a:lnTo>
                    <a:lnTo>
                      <a:pt x="783" y="245"/>
                    </a:lnTo>
                    <a:lnTo>
                      <a:pt x="786" y="245"/>
                    </a:lnTo>
                    <a:lnTo>
                      <a:pt x="786" y="249"/>
                    </a:lnTo>
                    <a:lnTo>
                      <a:pt x="786" y="249"/>
                    </a:lnTo>
                    <a:lnTo>
                      <a:pt x="786" y="249"/>
                    </a:lnTo>
                    <a:lnTo>
                      <a:pt x="786" y="249"/>
                    </a:lnTo>
                    <a:lnTo>
                      <a:pt x="786" y="249"/>
                    </a:lnTo>
                    <a:lnTo>
                      <a:pt x="786" y="249"/>
                    </a:lnTo>
                    <a:lnTo>
                      <a:pt x="786" y="249"/>
                    </a:lnTo>
                    <a:lnTo>
                      <a:pt x="789" y="249"/>
                    </a:lnTo>
                    <a:lnTo>
                      <a:pt x="789" y="249"/>
                    </a:lnTo>
                    <a:lnTo>
                      <a:pt x="789" y="249"/>
                    </a:lnTo>
                    <a:lnTo>
                      <a:pt x="789" y="249"/>
                    </a:lnTo>
                    <a:lnTo>
                      <a:pt x="789" y="249"/>
                    </a:lnTo>
                    <a:lnTo>
                      <a:pt x="789" y="249"/>
                    </a:lnTo>
                    <a:lnTo>
                      <a:pt x="789" y="249"/>
                    </a:lnTo>
                    <a:lnTo>
                      <a:pt x="791" y="253"/>
                    </a:lnTo>
                    <a:lnTo>
                      <a:pt x="791" y="253"/>
                    </a:lnTo>
                    <a:lnTo>
                      <a:pt x="791" y="253"/>
                    </a:lnTo>
                    <a:lnTo>
                      <a:pt x="791" y="253"/>
                    </a:lnTo>
                    <a:lnTo>
                      <a:pt x="791" y="253"/>
                    </a:lnTo>
                    <a:lnTo>
                      <a:pt x="791" y="253"/>
                    </a:lnTo>
                    <a:lnTo>
                      <a:pt x="791" y="253"/>
                    </a:lnTo>
                    <a:lnTo>
                      <a:pt x="791" y="253"/>
                    </a:lnTo>
                    <a:lnTo>
                      <a:pt x="794" y="253"/>
                    </a:lnTo>
                    <a:lnTo>
                      <a:pt x="794" y="253"/>
                    </a:lnTo>
                    <a:lnTo>
                      <a:pt x="794" y="253"/>
                    </a:lnTo>
                    <a:lnTo>
                      <a:pt x="794" y="253"/>
                    </a:lnTo>
                    <a:lnTo>
                      <a:pt x="794" y="253"/>
                    </a:lnTo>
                    <a:lnTo>
                      <a:pt x="794" y="253"/>
                    </a:lnTo>
                    <a:lnTo>
                      <a:pt x="794" y="257"/>
                    </a:lnTo>
                    <a:lnTo>
                      <a:pt x="794" y="257"/>
                    </a:lnTo>
                    <a:lnTo>
                      <a:pt x="797" y="257"/>
                    </a:lnTo>
                    <a:lnTo>
                      <a:pt x="797" y="257"/>
                    </a:lnTo>
                    <a:lnTo>
                      <a:pt x="797" y="257"/>
                    </a:lnTo>
                    <a:lnTo>
                      <a:pt x="797" y="257"/>
                    </a:lnTo>
                    <a:lnTo>
                      <a:pt x="797" y="257"/>
                    </a:lnTo>
                    <a:lnTo>
                      <a:pt x="797" y="257"/>
                    </a:lnTo>
                    <a:lnTo>
                      <a:pt x="797" y="257"/>
                    </a:lnTo>
                    <a:lnTo>
                      <a:pt x="797" y="257"/>
                    </a:lnTo>
                    <a:lnTo>
                      <a:pt x="800" y="257"/>
                    </a:lnTo>
                    <a:lnTo>
                      <a:pt x="800" y="257"/>
                    </a:lnTo>
                    <a:lnTo>
                      <a:pt x="800" y="257"/>
                    </a:lnTo>
                    <a:lnTo>
                      <a:pt x="800" y="257"/>
                    </a:lnTo>
                    <a:lnTo>
                      <a:pt x="800" y="257"/>
                    </a:lnTo>
                    <a:lnTo>
                      <a:pt x="800" y="257"/>
                    </a:lnTo>
                    <a:lnTo>
                      <a:pt x="800" y="260"/>
                    </a:lnTo>
                    <a:lnTo>
                      <a:pt x="800" y="260"/>
                    </a:lnTo>
                    <a:lnTo>
                      <a:pt x="803" y="260"/>
                    </a:lnTo>
                    <a:lnTo>
                      <a:pt x="803" y="260"/>
                    </a:lnTo>
                    <a:lnTo>
                      <a:pt x="803" y="260"/>
                    </a:lnTo>
                    <a:lnTo>
                      <a:pt x="803" y="260"/>
                    </a:lnTo>
                    <a:lnTo>
                      <a:pt x="803" y="260"/>
                    </a:lnTo>
                    <a:lnTo>
                      <a:pt x="803" y="260"/>
                    </a:lnTo>
                    <a:lnTo>
                      <a:pt x="803" y="260"/>
                    </a:lnTo>
                    <a:lnTo>
                      <a:pt x="803" y="260"/>
                    </a:lnTo>
                    <a:lnTo>
                      <a:pt x="806" y="260"/>
                    </a:lnTo>
                    <a:lnTo>
                      <a:pt x="806" y="260"/>
                    </a:lnTo>
                    <a:lnTo>
                      <a:pt x="806" y="260"/>
                    </a:lnTo>
                    <a:lnTo>
                      <a:pt x="806" y="260"/>
                    </a:lnTo>
                    <a:lnTo>
                      <a:pt x="806" y="264"/>
                    </a:lnTo>
                    <a:lnTo>
                      <a:pt x="806" y="264"/>
                    </a:lnTo>
                    <a:lnTo>
                      <a:pt x="806" y="264"/>
                    </a:lnTo>
                    <a:lnTo>
                      <a:pt x="806" y="264"/>
                    </a:lnTo>
                    <a:lnTo>
                      <a:pt x="808" y="264"/>
                    </a:lnTo>
                    <a:lnTo>
                      <a:pt x="808" y="264"/>
                    </a:lnTo>
                    <a:lnTo>
                      <a:pt x="808" y="264"/>
                    </a:lnTo>
                    <a:lnTo>
                      <a:pt x="808" y="264"/>
                    </a:lnTo>
                    <a:lnTo>
                      <a:pt x="808" y="264"/>
                    </a:lnTo>
                    <a:lnTo>
                      <a:pt x="808" y="264"/>
                    </a:lnTo>
                    <a:lnTo>
                      <a:pt x="808" y="264"/>
                    </a:lnTo>
                    <a:lnTo>
                      <a:pt x="808" y="264"/>
                    </a:lnTo>
                    <a:lnTo>
                      <a:pt x="811" y="264"/>
                    </a:lnTo>
                    <a:lnTo>
                      <a:pt x="811" y="264"/>
                    </a:lnTo>
                    <a:lnTo>
                      <a:pt x="811" y="264"/>
                    </a:lnTo>
                    <a:lnTo>
                      <a:pt x="811" y="264"/>
                    </a:lnTo>
                    <a:lnTo>
                      <a:pt x="811" y="268"/>
                    </a:lnTo>
                    <a:lnTo>
                      <a:pt x="811" y="268"/>
                    </a:lnTo>
                    <a:lnTo>
                      <a:pt x="811" y="268"/>
                    </a:lnTo>
                    <a:lnTo>
                      <a:pt x="811" y="268"/>
                    </a:lnTo>
                    <a:lnTo>
                      <a:pt x="814" y="268"/>
                    </a:lnTo>
                    <a:lnTo>
                      <a:pt x="814" y="268"/>
                    </a:lnTo>
                    <a:lnTo>
                      <a:pt x="814" y="268"/>
                    </a:lnTo>
                    <a:lnTo>
                      <a:pt x="814" y="268"/>
                    </a:lnTo>
                    <a:lnTo>
                      <a:pt x="814" y="268"/>
                    </a:lnTo>
                    <a:lnTo>
                      <a:pt x="814" y="268"/>
                    </a:lnTo>
                    <a:lnTo>
                      <a:pt x="814" y="268"/>
                    </a:lnTo>
                    <a:lnTo>
                      <a:pt x="814" y="268"/>
                    </a:lnTo>
                    <a:lnTo>
                      <a:pt x="817" y="268"/>
                    </a:lnTo>
                    <a:lnTo>
                      <a:pt x="817" y="268"/>
                    </a:lnTo>
                    <a:lnTo>
                      <a:pt x="817" y="272"/>
                    </a:lnTo>
                    <a:lnTo>
                      <a:pt x="817" y="272"/>
                    </a:lnTo>
                    <a:lnTo>
                      <a:pt x="817" y="272"/>
                    </a:lnTo>
                    <a:lnTo>
                      <a:pt x="817" y="272"/>
                    </a:lnTo>
                    <a:lnTo>
                      <a:pt x="817" y="272"/>
                    </a:lnTo>
                    <a:lnTo>
                      <a:pt x="817" y="272"/>
                    </a:lnTo>
                    <a:lnTo>
                      <a:pt x="820" y="272"/>
                    </a:lnTo>
                    <a:lnTo>
                      <a:pt x="820" y="272"/>
                    </a:lnTo>
                    <a:lnTo>
                      <a:pt x="820" y="272"/>
                    </a:lnTo>
                    <a:lnTo>
                      <a:pt x="820" y="272"/>
                    </a:lnTo>
                    <a:lnTo>
                      <a:pt x="820" y="272"/>
                    </a:lnTo>
                    <a:lnTo>
                      <a:pt x="820" y="272"/>
                    </a:lnTo>
                    <a:lnTo>
                      <a:pt x="820" y="272"/>
                    </a:lnTo>
                    <a:lnTo>
                      <a:pt x="820" y="272"/>
                    </a:lnTo>
                    <a:lnTo>
                      <a:pt x="823" y="276"/>
                    </a:lnTo>
                    <a:lnTo>
                      <a:pt x="823" y="276"/>
                    </a:lnTo>
                    <a:lnTo>
                      <a:pt x="823" y="276"/>
                    </a:lnTo>
                    <a:lnTo>
                      <a:pt x="823" y="276"/>
                    </a:lnTo>
                    <a:lnTo>
                      <a:pt x="823" y="276"/>
                    </a:lnTo>
                    <a:lnTo>
                      <a:pt x="823" y="276"/>
                    </a:lnTo>
                    <a:lnTo>
                      <a:pt x="823" y="276"/>
                    </a:lnTo>
                    <a:lnTo>
                      <a:pt x="823" y="276"/>
                    </a:lnTo>
                    <a:lnTo>
                      <a:pt x="826" y="276"/>
                    </a:lnTo>
                    <a:lnTo>
                      <a:pt x="826" y="276"/>
                    </a:lnTo>
                    <a:lnTo>
                      <a:pt x="826" y="276"/>
                    </a:lnTo>
                    <a:lnTo>
                      <a:pt x="826" y="276"/>
                    </a:lnTo>
                    <a:lnTo>
                      <a:pt x="826" y="276"/>
                    </a:lnTo>
                    <a:lnTo>
                      <a:pt x="826" y="276"/>
                    </a:lnTo>
                    <a:lnTo>
                      <a:pt x="826" y="279"/>
                    </a:lnTo>
                    <a:lnTo>
                      <a:pt x="826" y="279"/>
                    </a:lnTo>
                    <a:lnTo>
                      <a:pt x="828" y="279"/>
                    </a:lnTo>
                    <a:lnTo>
                      <a:pt x="828" y="279"/>
                    </a:lnTo>
                    <a:lnTo>
                      <a:pt x="828" y="279"/>
                    </a:lnTo>
                    <a:lnTo>
                      <a:pt x="828" y="279"/>
                    </a:lnTo>
                    <a:lnTo>
                      <a:pt x="828" y="279"/>
                    </a:lnTo>
                    <a:lnTo>
                      <a:pt x="828" y="279"/>
                    </a:lnTo>
                    <a:lnTo>
                      <a:pt x="828" y="279"/>
                    </a:lnTo>
                    <a:lnTo>
                      <a:pt x="828" y="279"/>
                    </a:lnTo>
                    <a:lnTo>
                      <a:pt x="831" y="279"/>
                    </a:lnTo>
                    <a:lnTo>
                      <a:pt x="831" y="279"/>
                    </a:lnTo>
                    <a:lnTo>
                      <a:pt x="831" y="279"/>
                    </a:lnTo>
                    <a:lnTo>
                      <a:pt x="831" y="279"/>
                    </a:lnTo>
                    <a:lnTo>
                      <a:pt x="831" y="283"/>
                    </a:lnTo>
                    <a:lnTo>
                      <a:pt x="831" y="283"/>
                    </a:lnTo>
                    <a:lnTo>
                      <a:pt x="831" y="283"/>
                    </a:lnTo>
                    <a:lnTo>
                      <a:pt x="831" y="283"/>
                    </a:lnTo>
                    <a:lnTo>
                      <a:pt x="834" y="283"/>
                    </a:lnTo>
                    <a:lnTo>
                      <a:pt x="834" y="283"/>
                    </a:lnTo>
                    <a:lnTo>
                      <a:pt x="834" y="283"/>
                    </a:lnTo>
                    <a:lnTo>
                      <a:pt x="834" y="283"/>
                    </a:lnTo>
                    <a:lnTo>
                      <a:pt x="834" y="283"/>
                    </a:lnTo>
                    <a:lnTo>
                      <a:pt x="834" y="283"/>
                    </a:lnTo>
                    <a:lnTo>
                      <a:pt x="834" y="283"/>
                    </a:lnTo>
                    <a:lnTo>
                      <a:pt x="834" y="283"/>
                    </a:lnTo>
                    <a:lnTo>
                      <a:pt x="837" y="287"/>
                    </a:lnTo>
                    <a:lnTo>
                      <a:pt x="837" y="287"/>
                    </a:lnTo>
                    <a:lnTo>
                      <a:pt x="837" y="287"/>
                    </a:lnTo>
                    <a:lnTo>
                      <a:pt x="837" y="287"/>
                    </a:lnTo>
                    <a:lnTo>
                      <a:pt x="837" y="287"/>
                    </a:lnTo>
                    <a:lnTo>
                      <a:pt x="837" y="287"/>
                    </a:lnTo>
                    <a:lnTo>
                      <a:pt x="837" y="287"/>
                    </a:lnTo>
                    <a:lnTo>
                      <a:pt x="837" y="287"/>
                    </a:lnTo>
                    <a:lnTo>
                      <a:pt x="840" y="287"/>
                    </a:lnTo>
                    <a:lnTo>
                      <a:pt x="840" y="287"/>
                    </a:lnTo>
                    <a:lnTo>
                      <a:pt x="840" y="287"/>
                    </a:lnTo>
                    <a:lnTo>
                      <a:pt x="840" y="287"/>
                    </a:lnTo>
                    <a:lnTo>
                      <a:pt x="840" y="291"/>
                    </a:lnTo>
                    <a:lnTo>
                      <a:pt x="840" y="291"/>
                    </a:lnTo>
                    <a:lnTo>
                      <a:pt x="840" y="291"/>
                    </a:lnTo>
                    <a:lnTo>
                      <a:pt x="840" y="291"/>
                    </a:lnTo>
                    <a:lnTo>
                      <a:pt x="843" y="291"/>
                    </a:lnTo>
                    <a:lnTo>
                      <a:pt x="843" y="291"/>
                    </a:lnTo>
                    <a:lnTo>
                      <a:pt x="843" y="291"/>
                    </a:lnTo>
                    <a:lnTo>
                      <a:pt x="843" y="291"/>
                    </a:lnTo>
                    <a:lnTo>
                      <a:pt x="843" y="291"/>
                    </a:lnTo>
                    <a:lnTo>
                      <a:pt x="843" y="291"/>
                    </a:lnTo>
                    <a:lnTo>
                      <a:pt x="843" y="291"/>
                    </a:lnTo>
                    <a:lnTo>
                      <a:pt x="843" y="291"/>
                    </a:lnTo>
                    <a:lnTo>
                      <a:pt x="845" y="294"/>
                    </a:lnTo>
                    <a:lnTo>
                      <a:pt x="845" y="294"/>
                    </a:lnTo>
                    <a:lnTo>
                      <a:pt x="845" y="294"/>
                    </a:lnTo>
                    <a:lnTo>
                      <a:pt x="845" y="294"/>
                    </a:lnTo>
                    <a:lnTo>
                      <a:pt x="845" y="294"/>
                    </a:lnTo>
                    <a:lnTo>
                      <a:pt x="845" y="294"/>
                    </a:lnTo>
                    <a:lnTo>
                      <a:pt x="845" y="294"/>
                    </a:lnTo>
                    <a:lnTo>
                      <a:pt x="845" y="294"/>
                    </a:lnTo>
                    <a:lnTo>
                      <a:pt x="848" y="294"/>
                    </a:lnTo>
                    <a:lnTo>
                      <a:pt x="848" y="294"/>
                    </a:lnTo>
                    <a:lnTo>
                      <a:pt x="848" y="294"/>
                    </a:lnTo>
                    <a:lnTo>
                      <a:pt x="848" y="294"/>
                    </a:lnTo>
                    <a:lnTo>
                      <a:pt x="848" y="298"/>
                    </a:lnTo>
                    <a:lnTo>
                      <a:pt x="848" y="298"/>
                    </a:lnTo>
                    <a:lnTo>
                      <a:pt x="848" y="298"/>
                    </a:lnTo>
                    <a:lnTo>
                      <a:pt x="848" y="298"/>
                    </a:lnTo>
                    <a:lnTo>
                      <a:pt x="851" y="298"/>
                    </a:lnTo>
                    <a:lnTo>
                      <a:pt x="851" y="298"/>
                    </a:lnTo>
                    <a:lnTo>
                      <a:pt x="851" y="298"/>
                    </a:lnTo>
                    <a:lnTo>
                      <a:pt x="851" y="298"/>
                    </a:lnTo>
                    <a:lnTo>
                      <a:pt x="851" y="298"/>
                    </a:lnTo>
                    <a:lnTo>
                      <a:pt x="851" y="298"/>
                    </a:lnTo>
                    <a:lnTo>
                      <a:pt x="851" y="298"/>
                    </a:lnTo>
                    <a:lnTo>
                      <a:pt x="851" y="298"/>
                    </a:lnTo>
                    <a:lnTo>
                      <a:pt x="854" y="298"/>
                    </a:lnTo>
                    <a:lnTo>
                      <a:pt x="854" y="302"/>
                    </a:lnTo>
                    <a:lnTo>
                      <a:pt x="854" y="302"/>
                    </a:lnTo>
                    <a:lnTo>
                      <a:pt x="854" y="302"/>
                    </a:lnTo>
                    <a:lnTo>
                      <a:pt x="854" y="302"/>
                    </a:lnTo>
                    <a:lnTo>
                      <a:pt x="854" y="302"/>
                    </a:lnTo>
                    <a:lnTo>
                      <a:pt x="854" y="302"/>
                    </a:lnTo>
                    <a:lnTo>
                      <a:pt x="854" y="302"/>
                    </a:lnTo>
                    <a:lnTo>
                      <a:pt x="857" y="302"/>
                    </a:lnTo>
                    <a:lnTo>
                      <a:pt x="857" y="302"/>
                    </a:lnTo>
                    <a:lnTo>
                      <a:pt x="857" y="302"/>
                    </a:lnTo>
                    <a:lnTo>
                      <a:pt x="857" y="302"/>
                    </a:lnTo>
                    <a:lnTo>
                      <a:pt x="857" y="302"/>
                    </a:lnTo>
                    <a:lnTo>
                      <a:pt x="857" y="302"/>
                    </a:lnTo>
                    <a:lnTo>
                      <a:pt x="857" y="306"/>
                    </a:lnTo>
                    <a:lnTo>
                      <a:pt x="857" y="306"/>
                    </a:lnTo>
                    <a:lnTo>
                      <a:pt x="860" y="306"/>
                    </a:lnTo>
                    <a:lnTo>
                      <a:pt x="860" y="306"/>
                    </a:lnTo>
                    <a:lnTo>
                      <a:pt x="860" y="306"/>
                    </a:lnTo>
                    <a:lnTo>
                      <a:pt x="860" y="306"/>
                    </a:lnTo>
                    <a:lnTo>
                      <a:pt x="860" y="306"/>
                    </a:lnTo>
                    <a:lnTo>
                      <a:pt x="860" y="306"/>
                    </a:lnTo>
                    <a:lnTo>
                      <a:pt x="860" y="306"/>
                    </a:lnTo>
                    <a:lnTo>
                      <a:pt x="860" y="306"/>
                    </a:lnTo>
                    <a:lnTo>
                      <a:pt x="862" y="306"/>
                    </a:lnTo>
                    <a:lnTo>
                      <a:pt x="862" y="306"/>
                    </a:lnTo>
                    <a:lnTo>
                      <a:pt x="862" y="310"/>
                    </a:lnTo>
                    <a:lnTo>
                      <a:pt x="862" y="310"/>
                    </a:lnTo>
                    <a:lnTo>
                      <a:pt x="862" y="310"/>
                    </a:lnTo>
                    <a:lnTo>
                      <a:pt x="862" y="310"/>
                    </a:lnTo>
                    <a:lnTo>
                      <a:pt x="862" y="310"/>
                    </a:lnTo>
                    <a:lnTo>
                      <a:pt x="862" y="310"/>
                    </a:lnTo>
                    <a:lnTo>
                      <a:pt x="865" y="310"/>
                    </a:lnTo>
                    <a:lnTo>
                      <a:pt x="865" y="310"/>
                    </a:lnTo>
                    <a:lnTo>
                      <a:pt x="865" y="310"/>
                    </a:lnTo>
                    <a:lnTo>
                      <a:pt x="865" y="310"/>
                    </a:lnTo>
                    <a:lnTo>
                      <a:pt x="865" y="310"/>
                    </a:lnTo>
                    <a:lnTo>
                      <a:pt x="865" y="310"/>
                    </a:lnTo>
                    <a:lnTo>
                      <a:pt x="865" y="310"/>
                    </a:lnTo>
                    <a:lnTo>
                      <a:pt x="865" y="310"/>
                    </a:lnTo>
                    <a:lnTo>
                      <a:pt x="868" y="313"/>
                    </a:lnTo>
                    <a:lnTo>
                      <a:pt x="868" y="313"/>
                    </a:lnTo>
                    <a:lnTo>
                      <a:pt x="868" y="313"/>
                    </a:lnTo>
                    <a:lnTo>
                      <a:pt x="868" y="313"/>
                    </a:lnTo>
                    <a:lnTo>
                      <a:pt x="868" y="313"/>
                    </a:lnTo>
                    <a:lnTo>
                      <a:pt x="868" y="313"/>
                    </a:lnTo>
                    <a:lnTo>
                      <a:pt x="868" y="313"/>
                    </a:lnTo>
                    <a:lnTo>
                      <a:pt x="868" y="313"/>
                    </a:lnTo>
                    <a:lnTo>
                      <a:pt x="871" y="313"/>
                    </a:lnTo>
                    <a:lnTo>
                      <a:pt x="871" y="313"/>
                    </a:lnTo>
                    <a:lnTo>
                      <a:pt x="871" y="313"/>
                    </a:lnTo>
                    <a:lnTo>
                      <a:pt x="871" y="313"/>
                    </a:lnTo>
                    <a:lnTo>
                      <a:pt x="871" y="317"/>
                    </a:lnTo>
                    <a:lnTo>
                      <a:pt x="871" y="317"/>
                    </a:lnTo>
                    <a:lnTo>
                      <a:pt x="871" y="317"/>
                    </a:lnTo>
                    <a:lnTo>
                      <a:pt x="874" y="317"/>
                    </a:lnTo>
                    <a:lnTo>
                      <a:pt x="874" y="317"/>
                    </a:lnTo>
                    <a:lnTo>
                      <a:pt x="874" y="317"/>
                    </a:lnTo>
                    <a:lnTo>
                      <a:pt x="874" y="317"/>
                    </a:lnTo>
                    <a:lnTo>
                      <a:pt x="874" y="317"/>
                    </a:lnTo>
                    <a:lnTo>
                      <a:pt x="874" y="317"/>
                    </a:lnTo>
                    <a:lnTo>
                      <a:pt x="877" y="317"/>
                    </a:lnTo>
                    <a:lnTo>
                      <a:pt x="877" y="321"/>
                    </a:lnTo>
                    <a:lnTo>
                      <a:pt x="877" y="321"/>
                    </a:lnTo>
                    <a:lnTo>
                      <a:pt x="877" y="321"/>
                    </a:lnTo>
                    <a:lnTo>
                      <a:pt x="877" y="321"/>
                    </a:lnTo>
                    <a:lnTo>
                      <a:pt x="877" y="321"/>
                    </a:lnTo>
                    <a:lnTo>
                      <a:pt x="879" y="321"/>
                    </a:lnTo>
                    <a:lnTo>
                      <a:pt x="879" y="321"/>
                    </a:lnTo>
                    <a:lnTo>
                      <a:pt x="879" y="321"/>
                    </a:lnTo>
                    <a:lnTo>
                      <a:pt x="879" y="321"/>
                    </a:lnTo>
                    <a:lnTo>
                      <a:pt x="879" y="325"/>
                    </a:lnTo>
                    <a:lnTo>
                      <a:pt x="882" y="325"/>
                    </a:lnTo>
                    <a:lnTo>
                      <a:pt x="882" y="325"/>
                    </a:lnTo>
                    <a:lnTo>
                      <a:pt x="882" y="325"/>
                    </a:lnTo>
                    <a:lnTo>
                      <a:pt x="882" y="325"/>
                    </a:lnTo>
                    <a:lnTo>
                      <a:pt x="882" y="325"/>
                    </a:lnTo>
                    <a:lnTo>
                      <a:pt x="885" y="325"/>
                    </a:lnTo>
                    <a:lnTo>
                      <a:pt x="885" y="328"/>
                    </a:lnTo>
                    <a:lnTo>
                      <a:pt x="885" y="328"/>
                    </a:lnTo>
                    <a:lnTo>
                      <a:pt x="885" y="328"/>
                    </a:lnTo>
                    <a:lnTo>
                      <a:pt x="888" y="328"/>
                    </a:lnTo>
                    <a:lnTo>
                      <a:pt x="888" y="328"/>
                    </a:lnTo>
                    <a:lnTo>
                      <a:pt x="888" y="328"/>
                    </a:lnTo>
                    <a:lnTo>
                      <a:pt x="888" y="328"/>
                    </a:lnTo>
                    <a:lnTo>
                      <a:pt x="888" y="332"/>
                    </a:lnTo>
                    <a:lnTo>
                      <a:pt x="891" y="332"/>
                    </a:lnTo>
                    <a:lnTo>
                      <a:pt x="891" y="332"/>
                    </a:lnTo>
                    <a:lnTo>
                      <a:pt x="891" y="332"/>
                    </a:lnTo>
                    <a:lnTo>
                      <a:pt x="891" y="332"/>
                    </a:lnTo>
                    <a:lnTo>
                      <a:pt x="894" y="332"/>
                    </a:lnTo>
                    <a:lnTo>
                      <a:pt x="894" y="336"/>
                    </a:lnTo>
                    <a:lnTo>
                      <a:pt x="894" y="336"/>
                    </a:lnTo>
                    <a:lnTo>
                      <a:pt x="894" y="336"/>
                    </a:lnTo>
                    <a:lnTo>
                      <a:pt x="896" y="336"/>
                    </a:lnTo>
                    <a:lnTo>
                      <a:pt x="896" y="336"/>
                    </a:lnTo>
                    <a:lnTo>
                      <a:pt x="896" y="336"/>
                    </a:lnTo>
                    <a:lnTo>
                      <a:pt x="896" y="340"/>
                    </a:lnTo>
                    <a:lnTo>
                      <a:pt x="899" y="340"/>
                    </a:lnTo>
                    <a:lnTo>
                      <a:pt x="899" y="340"/>
                    </a:lnTo>
                    <a:lnTo>
                      <a:pt x="899" y="340"/>
                    </a:lnTo>
                    <a:lnTo>
                      <a:pt x="899" y="340"/>
                    </a:lnTo>
                    <a:lnTo>
                      <a:pt x="902" y="340"/>
                    </a:lnTo>
                    <a:lnTo>
                      <a:pt x="902" y="344"/>
                    </a:lnTo>
                    <a:lnTo>
                      <a:pt x="902" y="344"/>
                    </a:lnTo>
                    <a:lnTo>
                      <a:pt x="905" y="344"/>
                    </a:lnTo>
                    <a:lnTo>
                      <a:pt x="905" y="344"/>
                    </a:lnTo>
                    <a:lnTo>
                      <a:pt x="905" y="344"/>
                    </a:lnTo>
                    <a:lnTo>
                      <a:pt x="905" y="347"/>
                    </a:lnTo>
                    <a:lnTo>
                      <a:pt x="908" y="347"/>
                    </a:lnTo>
                    <a:lnTo>
                      <a:pt x="908" y="347"/>
                    </a:lnTo>
                    <a:lnTo>
                      <a:pt x="908" y="347"/>
                    </a:lnTo>
                    <a:lnTo>
                      <a:pt x="911" y="347"/>
                    </a:lnTo>
                    <a:lnTo>
                      <a:pt x="911" y="351"/>
                    </a:lnTo>
                    <a:lnTo>
                      <a:pt x="911" y="351"/>
                    </a:lnTo>
                    <a:lnTo>
                      <a:pt x="911" y="351"/>
                    </a:lnTo>
                    <a:lnTo>
                      <a:pt x="913" y="351"/>
                    </a:lnTo>
                    <a:lnTo>
                      <a:pt x="913" y="351"/>
                    </a:lnTo>
                    <a:lnTo>
                      <a:pt x="913" y="355"/>
                    </a:lnTo>
                    <a:lnTo>
                      <a:pt x="916" y="355"/>
                    </a:lnTo>
                    <a:lnTo>
                      <a:pt x="916" y="355"/>
                    </a:lnTo>
                    <a:lnTo>
                      <a:pt x="916" y="355"/>
                    </a:lnTo>
                    <a:lnTo>
                      <a:pt x="919" y="355"/>
                    </a:lnTo>
                    <a:lnTo>
                      <a:pt x="919" y="359"/>
                    </a:lnTo>
                    <a:lnTo>
                      <a:pt x="919" y="359"/>
                    </a:lnTo>
                    <a:lnTo>
                      <a:pt x="922" y="359"/>
                    </a:lnTo>
                    <a:lnTo>
                      <a:pt x="922" y="359"/>
                    </a:lnTo>
                    <a:lnTo>
                      <a:pt x="922" y="359"/>
                    </a:lnTo>
                    <a:lnTo>
                      <a:pt x="925" y="362"/>
                    </a:lnTo>
                    <a:lnTo>
                      <a:pt x="925" y="362"/>
                    </a:lnTo>
                    <a:lnTo>
                      <a:pt x="925" y="362"/>
                    </a:lnTo>
                    <a:lnTo>
                      <a:pt x="928" y="362"/>
                    </a:lnTo>
                    <a:lnTo>
                      <a:pt x="928" y="362"/>
                    </a:lnTo>
                    <a:lnTo>
                      <a:pt x="928" y="366"/>
                    </a:lnTo>
                    <a:lnTo>
                      <a:pt x="930" y="366"/>
                    </a:lnTo>
                    <a:lnTo>
                      <a:pt x="930" y="366"/>
                    </a:lnTo>
                    <a:lnTo>
                      <a:pt x="930" y="366"/>
                    </a:lnTo>
                    <a:lnTo>
                      <a:pt x="933" y="366"/>
                    </a:lnTo>
                    <a:lnTo>
                      <a:pt x="933" y="370"/>
                    </a:lnTo>
                    <a:lnTo>
                      <a:pt x="933" y="370"/>
                    </a:lnTo>
                    <a:lnTo>
                      <a:pt x="936" y="370"/>
                    </a:lnTo>
                    <a:lnTo>
                      <a:pt x="936" y="370"/>
                    </a:lnTo>
                    <a:lnTo>
                      <a:pt x="936" y="370"/>
                    </a:lnTo>
                    <a:lnTo>
                      <a:pt x="939" y="374"/>
                    </a:lnTo>
                    <a:lnTo>
                      <a:pt x="939" y="374"/>
                    </a:lnTo>
                    <a:lnTo>
                      <a:pt x="939" y="374"/>
                    </a:lnTo>
                    <a:lnTo>
                      <a:pt x="942" y="374"/>
                    </a:lnTo>
                    <a:lnTo>
                      <a:pt x="942" y="374"/>
                    </a:lnTo>
                    <a:lnTo>
                      <a:pt x="945" y="378"/>
                    </a:lnTo>
                    <a:lnTo>
                      <a:pt x="945" y="378"/>
                    </a:lnTo>
                    <a:lnTo>
                      <a:pt x="945" y="378"/>
                    </a:lnTo>
                    <a:lnTo>
                      <a:pt x="947" y="378"/>
                    </a:lnTo>
                    <a:lnTo>
                      <a:pt x="947" y="381"/>
                    </a:lnTo>
                    <a:lnTo>
                      <a:pt x="947" y="381"/>
                    </a:lnTo>
                    <a:lnTo>
                      <a:pt x="950" y="381"/>
                    </a:lnTo>
                    <a:lnTo>
                      <a:pt x="950" y="381"/>
                    </a:lnTo>
                    <a:lnTo>
                      <a:pt x="950" y="381"/>
                    </a:lnTo>
                    <a:lnTo>
                      <a:pt x="953" y="385"/>
                    </a:lnTo>
                    <a:lnTo>
                      <a:pt x="953" y="385"/>
                    </a:lnTo>
                    <a:lnTo>
                      <a:pt x="956" y="385"/>
                    </a:lnTo>
                    <a:lnTo>
                      <a:pt x="956" y="385"/>
                    </a:lnTo>
                    <a:lnTo>
                      <a:pt x="956" y="389"/>
                    </a:lnTo>
                    <a:lnTo>
                      <a:pt x="959" y="389"/>
                    </a:lnTo>
                    <a:lnTo>
                      <a:pt x="959" y="389"/>
                    </a:lnTo>
                    <a:lnTo>
                      <a:pt x="962" y="389"/>
                    </a:lnTo>
                    <a:lnTo>
                      <a:pt x="962" y="393"/>
                    </a:lnTo>
                    <a:lnTo>
                      <a:pt x="962" y="393"/>
                    </a:lnTo>
                    <a:lnTo>
                      <a:pt x="965" y="393"/>
                    </a:lnTo>
                    <a:lnTo>
                      <a:pt x="965" y="393"/>
                    </a:lnTo>
                    <a:lnTo>
                      <a:pt x="967" y="396"/>
                    </a:lnTo>
                    <a:lnTo>
                      <a:pt x="967" y="396"/>
                    </a:lnTo>
                    <a:lnTo>
                      <a:pt x="967" y="396"/>
                    </a:lnTo>
                    <a:lnTo>
                      <a:pt x="970" y="396"/>
                    </a:lnTo>
                    <a:lnTo>
                      <a:pt x="970" y="400"/>
                    </a:lnTo>
                    <a:lnTo>
                      <a:pt x="973" y="400"/>
                    </a:lnTo>
                    <a:lnTo>
                      <a:pt x="973" y="400"/>
                    </a:lnTo>
                    <a:lnTo>
                      <a:pt x="973" y="400"/>
                    </a:lnTo>
                    <a:lnTo>
                      <a:pt x="976" y="400"/>
                    </a:lnTo>
                    <a:lnTo>
                      <a:pt x="976" y="404"/>
                    </a:lnTo>
                    <a:lnTo>
                      <a:pt x="979" y="404"/>
                    </a:lnTo>
                    <a:lnTo>
                      <a:pt x="979" y="404"/>
                    </a:lnTo>
                    <a:lnTo>
                      <a:pt x="979" y="404"/>
                    </a:lnTo>
                    <a:lnTo>
                      <a:pt x="982" y="408"/>
                    </a:lnTo>
                    <a:lnTo>
                      <a:pt x="982" y="408"/>
                    </a:lnTo>
                    <a:lnTo>
                      <a:pt x="984" y="408"/>
                    </a:lnTo>
                    <a:lnTo>
                      <a:pt x="984" y="408"/>
                    </a:lnTo>
                    <a:lnTo>
                      <a:pt x="984" y="408"/>
                    </a:lnTo>
                    <a:lnTo>
                      <a:pt x="987" y="412"/>
                    </a:lnTo>
                    <a:lnTo>
                      <a:pt x="987" y="412"/>
                    </a:lnTo>
                    <a:lnTo>
                      <a:pt x="990" y="412"/>
                    </a:lnTo>
                    <a:lnTo>
                      <a:pt x="990" y="412"/>
                    </a:lnTo>
                    <a:lnTo>
                      <a:pt x="993" y="412"/>
                    </a:lnTo>
                    <a:lnTo>
                      <a:pt x="993" y="415"/>
                    </a:lnTo>
                    <a:lnTo>
                      <a:pt x="993" y="415"/>
                    </a:lnTo>
                    <a:lnTo>
                      <a:pt x="996" y="415"/>
                    </a:lnTo>
                    <a:lnTo>
                      <a:pt x="996" y="415"/>
                    </a:lnTo>
                    <a:lnTo>
                      <a:pt x="999" y="415"/>
                    </a:lnTo>
                    <a:lnTo>
                      <a:pt x="999" y="419"/>
                    </a:lnTo>
                    <a:lnTo>
                      <a:pt x="1001" y="419"/>
                    </a:lnTo>
                    <a:lnTo>
                      <a:pt x="1001" y="419"/>
                    </a:lnTo>
                    <a:lnTo>
                      <a:pt x="1001" y="419"/>
                    </a:lnTo>
                    <a:lnTo>
                      <a:pt x="1004" y="423"/>
                    </a:lnTo>
                    <a:lnTo>
                      <a:pt x="1004" y="423"/>
                    </a:lnTo>
                    <a:lnTo>
                      <a:pt x="1007" y="423"/>
                    </a:lnTo>
                    <a:lnTo>
                      <a:pt x="1007" y="423"/>
                    </a:lnTo>
                    <a:lnTo>
                      <a:pt x="1010" y="423"/>
                    </a:lnTo>
                    <a:lnTo>
                      <a:pt x="1010" y="427"/>
                    </a:lnTo>
                    <a:lnTo>
                      <a:pt x="1010" y="427"/>
                    </a:lnTo>
                    <a:lnTo>
                      <a:pt x="1013" y="427"/>
                    </a:lnTo>
                    <a:lnTo>
                      <a:pt x="1013" y="427"/>
                    </a:lnTo>
                    <a:lnTo>
                      <a:pt x="1016" y="430"/>
                    </a:lnTo>
                    <a:lnTo>
                      <a:pt x="1016" y="430"/>
                    </a:lnTo>
                    <a:lnTo>
                      <a:pt x="1018" y="430"/>
                    </a:lnTo>
                    <a:lnTo>
                      <a:pt x="1018" y="430"/>
                    </a:lnTo>
                    <a:lnTo>
                      <a:pt x="1021" y="430"/>
                    </a:lnTo>
                    <a:lnTo>
                      <a:pt x="1021" y="434"/>
                    </a:lnTo>
                    <a:lnTo>
                      <a:pt x="1021" y="434"/>
                    </a:lnTo>
                    <a:lnTo>
                      <a:pt x="1024" y="434"/>
                    </a:lnTo>
                    <a:lnTo>
                      <a:pt x="1024" y="434"/>
                    </a:lnTo>
                    <a:lnTo>
                      <a:pt x="1027" y="438"/>
                    </a:lnTo>
                    <a:lnTo>
                      <a:pt x="1027" y="438"/>
                    </a:lnTo>
                    <a:lnTo>
                      <a:pt x="1030" y="438"/>
                    </a:lnTo>
                    <a:lnTo>
                      <a:pt x="1030" y="438"/>
                    </a:lnTo>
                    <a:lnTo>
                      <a:pt x="1033" y="438"/>
                    </a:lnTo>
                    <a:lnTo>
                      <a:pt x="1033" y="442"/>
                    </a:lnTo>
                    <a:lnTo>
                      <a:pt x="1035" y="442"/>
                    </a:lnTo>
                    <a:lnTo>
                      <a:pt x="1035" y="442"/>
                    </a:lnTo>
                    <a:lnTo>
                      <a:pt x="1035" y="442"/>
                    </a:lnTo>
                    <a:lnTo>
                      <a:pt x="1038" y="442"/>
                    </a:lnTo>
                    <a:lnTo>
                      <a:pt x="1038" y="446"/>
                    </a:lnTo>
                    <a:lnTo>
                      <a:pt x="1041" y="446"/>
                    </a:lnTo>
                    <a:lnTo>
                      <a:pt x="1041" y="446"/>
                    </a:lnTo>
                    <a:lnTo>
                      <a:pt x="1044" y="446"/>
                    </a:lnTo>
                    <a:lnTo>
                      <a:pt x="1044" y="446"/>
                    </a:lnTo>
                    <a:lnTo>
                      <a:pt x="1047" y="449"/>
                    </a:lnTo>
                    <a:lnTo>
                      <a:pt x="1047" y="449"/>
                    </a:lnTo>
                    <a:lnTo>
                      <a:pt x="1050" y="449"/>
                    </a:lnTo>
                    <a:lnTo>
                      <a:pt x="1050" y="449"/>
                    </a:lnTo>
                    <a:lnTo>
                      <a:pt x="1052" y="449"/>
                    </a:lnTo>
                    <a:lnTo>
                      <a:pt x="1052" y="449"/>
                    </a:lnTo>
                    <a:lnTo>
                      <a:pt x="1052" y="453"/>
                    </a:lnTo>
                    <a:lnTo>
                      <a:pt x="1055" y="453"/>
                    </a:lnTo>
                    <a:lnTo>
                      <a:pt x="1055" y="453"/>
                    </a:lnTo>
                    <a:lnTo>
                      <a:pt x="1058" y="453"/>
                    </a:lnTo>
                    <a:lnTo>
                      <a:pt x="1058" y="453"/>
                    </a:lnTo>
                    <a:lnTo>
                      <a:pt x="1061" y="457"/>
                    </a:lnTo>
                    <a:lnTo>
                      <a:pt x="1061" y="457"/>
                    </a:lnTo>
                    <a:lnTo>
                      <a:pt x="1064" y="457"/>
                    </a:lnTo>
                    <a:lnTo>
                      <a:pt x="1064" y="457"/>
                    </a:lnTo>
                    <a:lnTo>
                      <a:pt x="1067" y="457"/>
                    </a:lnTo>
                    <a:lnTo>
                      <a:pt x="1067" y="457"/>
                    </a:lnTo>
                    <a:lnTo>
                      <a:pt x="1069" y="461"/>
                    </a:lnTo>
                    <a:lnTo>
                      <a:pt x="1069" y="461"/>
                    </a:lnTo>
                    <a:lnTo>
                      <a:pt x="1069" y="461"/>
                    </a:lnTo>
                    <a:lnTo>
                      <a:pt x="1072" y="461"/>
                    </a:lnTo>
                    <a:lnTo>
                      <a:pt x="1072" y="461"/>
                    </a:lnTo>
                    <a:lnTo>
                      <a:pt x="1075" y="464"/>
                    </a:lnTo>
                    <a:lnTo>
                      <a:pt x="1075" y="464"/>
                    </a:lnTo>
                    <a:lnTo>
                      <a:pt x="1078" y="464"/>
                    </a:lnTo>
                    <a:lnTo>
                      <a:pt x="1078" y="464"/>
                    </a:lnTo>
                    <a:lnTo>
                      <a:pt x="1081" y="468"/>
                    </a:lnTo>
                    <a:lnTo>
                      <a:pt x="1081" y="468"/>
                    </a:lnTo>
                    <a:lnTo>
                      <a:pt x="1084" y="468"/>
                    </a:lnTo>
                    <a:lnTo>
                      <a:pt x="1084" y="468"/>
                    </a:lnTo>
                    <a:lnTo>
                      <a:pt x="1087" y="468"/>
                    </a:lnTo>
                    <a:lnTo>
                      <a:pt x="1087" y="472"/>
                    </a:lnTo>
                    <a:lnTo>
                      <a:pt x="1089" y="472"/>
                    </a:lnTo>
                    <a:lnTo>
                      <a:pt x="1089" y="472"/>
                    </a:lnTo>
                    <a:lnTo>
                      <a:pt x="1092" y="472"/>
                    </a:lnTo>
                    <a:lnTo>
                      <a:pt x="1092" y="472"/>
                    </a:lnTo>
                    <a:lnTo>
                      <a:pt x="1092" y="476"/>
                    </a:lnTo>
                    <a:lnTo>
                      <a:pt x="1095" y="476"/>
                    </a:lnTo>
                    <a:lnTo>
                      <a:pt x="1095" y="476"/>
                    </a:lnTo>
                    <a:lnTo>
                      <a:pt x="1098" y="476"/>
                    </a:lnTo>
                    <a:lnTo>
                      <a:pt x="1098" y="476"/>
                    </a:lnTo>
                    <a:lnTo>
                      <a:pt x="1101" y="476"/>
                    </a:lnTo>
                    <a:lnTo>
                      <a:pt x="1101" y="480"/>
                    </a:lnTo>
                    <a:lnTo>
                      <a:pt x="1104" y="480"/>
                    </a:lnTo>
                    <a:lnTo>
                      <a:pt x="1104" y="480"/>
                    </a:lnTo>
                    <a:lnTo>
                      <a:pt x="1106" y="480"/>
                    </a:lnTo>
                    <a:lnTo>
                      <a:pt x="1106" y="480"/>
                    </a:lnTo>
                    <a:lnTo>
                      <a:pt x="1109" y="483"/>
                    </a:lnTo>
                    <a:lnTo>
                      <a:pt x="1109" y="483"/>
                    </a:lnTo>
                    <a:lnTo>
                      <a:pt x="1112" y="483"/>
                    </a:lnTo>
                    <a:lnTo>
                      <a:pt x="1112" y="483"/>
                    </a:lnTo>
                    <a:lnTo>
                      <a:pt x="1115" y="483"/>
                    </a:lnTo>
                    <a:lnTo>
                      <a:pt x="1115" y="483"/>
                    </a:lnTo>
                    <a:lnTo>
                      <a:pt x="1118" y="487"/>
                    </a:lnTo>
                    <a:lnTo>
                      <a:pt x="1118" y="487"/>
                    </a:lnTo>
                    <a:lnTo>
                      <a:pt x="1118" y="487"/>
                    </a:lnTo>
                    <a:lnTo>
                      <a:pt x="1121" y="487"/>
                    </a:lnTo>
                    <a:lnTo>
                      <a:pt x="1121" y="487"/>
                    </a:lnTo>
                    <a:lnTo>
                      <a:pt x="1123" y="491"/>
                    </a:lnTo>
                    <a:lnTo>
                      <a:pt x="1123" y="491"/>
                    </a:lnTo>
                    <a:lnTo>
                      <a:pt x="1126" y="491"/>
                    </a:lnTo>
                    <a:lnTo>
                      <a:pt x="1126" y="491"/>
                    </a:lnTo>
                    <a:lnTo>
                      <a:pt x="1129" y="491"/>
                    </a:lnTo>
                    <a:lnTo>
                      <a:pt x="1129" y="495"/>
                    </a:lnTo>
                    <a:lnTo>
                      <a:pt x="1132" y="495"/>
                    </a:lnTo>
                    <a:lnTo>
                      <a:pt x="1132" y="495"/>
                    </a:lnTo>
                    <a:lnTo>
                      <a:pt x="1135" y="495"/>
                    </a:lnTo>
                    <a:lnTo>
                      <a:pt x="1135" y="495"/>
                    </a:lnTo>
                    <a:lnTo>
                      <a:pt x="1138" y="498"/>
                    </a:lnTo>
                    <a:lnTo>
                      <a:pt x="1138" y="498"/>
                    </a:lnTo>
                    <a:lnTo>
                      <a:pt x="1140" y="498"/>
                    </a:lnTo>
                    <a:lnTo>
                      <a:pt x="1140" y="498"/>
                    </a:lnTo>
                    <a:lnTo>
                      <a:pt x="1140" y="502"/>
                    </a:lnTo>
                    <a:lnTo>
                      <a:pt x="1143" y="502"/>
                    </a:lnTo>
                    <a:lnTo>
                      <a:pt x="1143" y="502"/>
                    </a:lnTo>
                    <a:lnTo>
                      <a:pt x="1146" y="502"/>
                    </a:lnTo>
                    <a:lnTo>
                      <a:pt x="1146" y="502"/>
                    </a:lnTo>
                    <a:lnTo>
                      <a:pt x="1149" y="506"/>
                    </a:lnTo>
                    <a:lnTo>
                      <a:pt x="1149" y="506"/>
                    </a:lnTo>
                    <a:lnTo>
                      <a:pt x="1152" y="506"/>
                    </a:lnTo>
                    <a:lnTo>
                      <a:pt x="1152" y="506"/>
                    </a:lnTo>
                    <a:lnTo>
                      <a:pt x="1155" y="510"/>
                    </a:lnTo>
                    <a:lnTo>
                      <a:pt x="1155" y="510"/>
                    </a:lnTo>
                    <a:lnTo>
                      <a:pt x="1157" y="510"/>
                    </a:lnTo>
                    <a:lnTo>
                      <a:pt x="1157" y="510"/>
                    </a:lnTo>
                    <a:lnTo>
                      <a:pt x="1160" y="510"/>
                    </a:lnTo>
                    <a:lnTo>
                      <a:pt x="1160" y="514"/>
                    </a:lnTo>
                    <a:lnTo>
                      <a:pt x="1160" y="514"/>
                    </a:lnTo>
                    <a:lnTo>
                      <a:pt x="1163" y="514"/>
                    </a:lnTo>
                    <a:lnTo>
                      <a:pt x="1163" y="514"/>
                    </a:lnTo>
                    <a:lnTo>
                      <a:pt x="1166" y="514"/>
                    </a:lnTo>
                    <a:lnTo>
                      <a:pt x="1166" y="517"/>
                    </a:lnTo>
                    <a:lnTo>
                      <a:pt x="1169" y="517"/>
                    </a:lnTo>
                    <a:lnTo>
                      <a:pt x="1169" y="517"/>
                    </a:lnTo>
                    <a:lnTo>
                      <a:pt x="1172" y="517"/>
                    </a:lnTo>
                    <a:lnTo>
                      <a:pt x="1172" y="521"/>
                    </a:lnTo>
                    <a:lnTo>
                      <a:pt x="1174" y="521"/>
                    </a:lnTo>
                    <a:lnTo>
                      <a:pt x="1174" y="521"/>
                    </a:lnTo>
                    <a:lnTo>
                      <a:pt x="1177" y="521"/>
                    </a:lnTo>
                    <a:lnTo>
                      <a:pt x="1177" y="521"/>
                    </a:lnTo>
                    <a:lnTo>
                      <a:pt x="1177" y="525"/>
                    </a:lnTo>
                    <a:lnTo>
                      <a:pt x="1180" y="525"/>
                    </a:lnTo>
                    <a:lnTo>
                      <a:pt x="1180" y="525"/>
                    </a:lnTo>
                    <a:lnTo>
                      <a:pt x="1183" y="525"/>
                    </a:lnTo>
                    <a:lnTo>
                      <a:pt x="1183" y="529"/>
                    </a:lnTo>
                    <a:lnTo>
                      <a:pt x="1186" y="529"/>
                    </a:lnTo>
                    <a:lnTo>
                      <a:pt x="1186" y="529"/>
                    </a:lnTo>
                    <a:lnTo>
                      <a:pt x="1189" y="529"/>
                    </a:lnTo>
                    <a:lnTo>
                      <a:pt x="1189" y="532"/>
                    </a:lnTo>
                    <a:lnTo>
                      <a:pt x="1191" y="532"/>
                    </a:lnTo>
                    <a:lnTo>
                      <a:pt x="1191" y="532"/>
                    </a:lnTo>
                    <a:lnTo>
                      <a:pt x="1191" y="532"/>
                    </a:lnTo>
                    <a:lnTo>
                      <a:pt x="1194" y="536"/>
                    </a:lnTo>
                    <a:lnTo>
                      <a:pt x="1194" y="536"/>
                    </a:lnTo>
                    <a:lnTo>
                      <a:pt x="1197" y="536"/>
                    </a:lnTo>
                    <a:lnTo>
                      <a:pt x="1197" y="536"/>
                    </a:lnTo>
                    <a:lnTo>
                      <a:pt x="1200" y="540"/>
                    </a:lnTo>
                    <a:lnTo>
                      <a:pt x="1200" y="540"/>
                    </a:lnTo>
                    <a:lnTo>
                      <a:pt x="1203" y="540"/>
                    </a:lnTo>
                    <a:lnTo>
                      <a:pt x="1203" y="540"/>
                    </a:lnTo>
                    <a:lnTo>
                      <a:pt x="1206" y="544"/>
                    </a:lnTo>
                    <a:lnTo>
                      <a:pt x="1206" y="544"/>
                    </a:lnTo>
                    <a:lnTo>
                      <a:pt x="1206" y="544"/>
                    </a:lnTo>
                    <a:lnTo>
                      <a:pt x="1209" y="544"/>
                    </a:lnTo>
                    <a:lnTo>
                      <a:pt x="1209" y="548"/>
                    </a:lnTo>
                    <a:lnTo>
                      <a:pt x="1211" y="548"/>
                    </a:lnTo>
                    <a:lnTo>
                      <a:pt x="1211" y="548"/>
                    </a:lnTo>
                    <a:lnTo>
                      <a:pt x="1214" y="548"/>
                    </a:lnTo>
                    <a:lnTo>
                      <a:pt x="1214" y="551"/>
                    </a:lnTo>
                    <a:lnTo>
                      <a:pt x="1217" y="551"/>
                    </a:lnTo>
                    <a:lnTo>
                      <a:pt x="1217" y="551"/>
                    </a:lnTo>
                    <a:lnTo>
                      <a:pt x="1217" y="551"/>
                    </a:lnTo>
                    <a:lnTo>
                      <a:pt x="1220" y="555"/>
                    </a:lnTo>
                    <a:lnTo>
                      <a:pt x="1220" y="555"/>
                    </a:lnTo>
                    <a:lnTo>
                      <a:pt x="1223" y="555"/>
                    </a:lnTo>
                    <a:lnTo>
                      <a:pt x="1223" y="555"/>
                    </a:lnTo>
                    <a:lnTo>
                      <a:pt x="1226" y="559"/>
                    </a:lnTo>
                    <a:lnTo>
                      <a:pt x="1226" y="559"/>
                    </a:lnTo>
                    <a:lnTo>
                      <a:pt x="1228" y="559"/>
                    </a:lnTo>
                    <a:lnTo>
                      <a:pt x="1228" y="559"/>
                    </a:lnTo>
                    <a:lnTo>
                      <a:pt x="1228" y="563"/>
                    </a:lnTo>
                    <a:lnTo>
                      <a:pt x="1231" y="563"/>
                    </a:lnTo>
                    <a:lnTo>
                      <a:pt x="1231" y="563"/>
                    </a:lnTo>
                    <a:lnTo>
                      <a:pt x="1234" y="563"/>
                    </a:lnTo>
                    <a:lnTo>
                      <a:pt x="1234" y="563"/>
                    </a:lnTo>
                    <a:lnTo>
                      <a:pt x="1237" y="566"/>
                    </a:lnTo>
                    <a:lnTo>
                      <a:pt x="1237" y="566"/>
                    </a:lnTo>
                    <a:lnTo>
                      <a:pt x="1237" y="566"/>
                    </a:lnTo>
                    <a:lnTo>
                      <a:pt x="1240" y="566"/>
                    </a:lnTo>
                    <a:lnTo>
                      <a:pt x="1240" y="570"/>
                    </a:lnTo>
                    <a:lnTo>
                      <a:pt x="1243" y="570"/>
                    </a:lnTo>
                    <a:lnTo>
                      <a:pt x="1243" y="570"/>
                    </a:lnTo>
                    <a:lnTo>
                      <a:pt x="1245" y="574"/>
                    </a:lnTo>
                    <a:lnTo>
                      <a:pt x="1245" y="574"/>
                    </a:lnTo>
                    <a:lnTo>
                      <a:pt x="1245" y="574"/>
                    </a:lnTo>
                    <a:lnTo>
                      <a:pt x="1248" y="574"/>
                    </a:lnTo>
                    <a:lnTo>
                      <a:pt x="1248" y="578"/>
                    </a:lnTo>
                    <a:lnTo>
                      <a:pt x="1251" y="578"/>
                    </a:lnTo>
                    <a:lnTo>
                      <a:pt x="1251" y="578"/>
                    </a:lnTo>
                    <a:lnTo>
                      <a:pt x="1254" y="578"/>
                    </a:lnTo>
                    <a:lnTo>
                      <a:pt x="1254" y="582"/>
                    </a:lnTo>
                    <a:lnTo>
                      <a:pt x="1254" y="582"/>
                    </a:lnTo>
                    <a:lnTo>
                      <a:pt x="1257" y="582"/>
                    </a:lnTo>
                    <a:lnTo>
                      <a:pt x="1257" y="582"/>
                    </a:lnTo>
                    <a:lnTo>
                      <a:pt x="1260" y="585"/>
                    </a:lnTo>
                    <a:lnTo>
                      <a:pt x="1260" y="585"/>
                    </a:lnTo>
                    <a:lnTo>
                      <a:pt x="1260" y="585"/>
                    </a:lnTo>
                    <a:lnTo>
                      <a:pt x="1262" y="585"/>
                    </a:lnTo>
                    <a:lnTo>
                      <a:pt x="1262" y="589"/>
                    </a:lnTo>
                    <a:lnTo>
                      <a:pt x="1265" y="589"/>
                    </a:lnTo>
                    <a:lnTo>
                      <a:pt x="1265" y="589"/>
                    </a:lnTo>
                    <a:lnTo>
                      <a:pt x="1268" y="589"/>
                    </a:lnTo>
                    <a:lnTo>
                      <a:pt x="1268" y="593"/>
                    </a:lnTo>
                    <a:lnTo>
                      <a:pt x="1268" y="593"/>
                    </a:lnTo>
                    <a:lnTo>
                      <a:pt x="1271" y="593"/>
                    </a:lnTo>
                    <a:lnTo>
                      <a:pt x="1271" y="593"/>
                    </a:lnTo>
                    <a:lnTo>
                      <a:pt x="1274" y="597"/>
                    </a:lnTo>
                    <a:lnTo>
                      <a:pt x="1274" y="597"/>
                    </a:lnTo>
                    <a:lnTo>
                      <a:pt x="1274" y="597"/>
                    </a:lnTo>
                    <a:lnTo>
                      <a:pt x="1277" y="597"/>
                    </a:lnTo>
                    <a:lnTo>
                      <a:pt x="1277" y="597"/>
                    </a:lnTo>
                    <a:lnTo>
                      <a:pt x="1279" y="600"/>
                    </a:lnTo>
                    <a:lnTo>
                      <a:pt x="1279" y="600"/>
                    </a:lnTo>
                    <a:lnTo>
                      <a:pt x="1279" y="600"/>
                    </a:lnTo>
                    <a:lnTo>
                      <a:pt x="1282" y="600"/>
                    </a:lnTo>
                    <a:lnTo>
                      <a:pt x="1282" y="604"/>
                    </a:lnTo>
                    <a:lnTo>
                      <a:pt x="1285" y="604"/>
                    </a:lnTo>
                    <a:lnTo>
                      <a:pt x="1285" y="604"/>
                    </a:lnTo>
                    <a:lnTo>
                      <a:pt x="1285" y="604"/>
                    </a:lnTo>
                    <a:lnTo>
                      <a:pt x="1288" y="604"/>
                    </a:lnTo>
                    <a:lnTo>
                      <a:pt x="1288" y="608"/>
                    </a:lnTo>
                    <a:lnTo>
                      <a:pt x="1291" y="608"/>
                    </a:lnTo>
                    <a:lnTo>
                      <a:pt x="1291" y="608"/>
                    </a:lnTo>
                    <a:lnTo>
                      <a:pt x="1291" y="608"/>
                    </a:lnTo>
                    <a:lnTo>
                      <a:pt x="1294" y="608"/>
                    </a:lnTo>
                    <a:lnTo>
                      <a:pt x="1294" y="612"/>
                    </a:lnTo>
                    <a:lnTo>
                      <a:pt x="1296" y="612"/>
                    </a:lnTo>
                    <a:lnTo>
                      <a:pt x="1296" y="612"/>
                    </a:lnTo>
                    <a:lnTo>
                      <a:pt x="1296" y="612"/>
                    </a:lnTo>
                    <a:lnTo>
                      <a:pt x="1299" y="616"/>
                    </a:lnTo>
                    <a:lnTo>
                      <a:pt x="1299" y="616"/>
                    </a:lnTo>
                    <a:lnTo>
                      <a:pt x="1302" y="616"/>
                    </a:lnTo>
                    <a:lnTo>
                      <a:pt x="1302" y="616"/>
                    </a:lnTo>
                    <a:lnTo>
                      <a:pt x="1302" y="616"/>
                    </a:lnTo>
                    <a:lnTo>
                      <a:pt x="1305" y="619"/>
                    </a:lnTo>
                    <a:lnTo>
                      <a:pt x="1305" y="619"/>
                    </a:lnTo>
                    <a:lnTo>
                      <a:pt x="1305" y="619"/>
                    </a:lnTo>
                    <a:lnTo>
                      <a:pt x="1308" y="619"/>
                    </a:lnTo>
                    <a:lnTo>
                      <a:pt x="1308" y="619"/>
                    </a:lnTo>
                    <a:lnTo>
                      <a:pt x="1311" y="623"/>
                    </a:lnTo>
                    <a:lnTo>
                      <a:pt x="1311" y="623"/>
                    </a:lnTo>
                    <a:lnTo>
                      <a:pt x="1311" y="623"/>
                    </a:lnTo>
                    <a:lnTo>
                      <a:pt x="1313" y="623"/>
                    </a:lnTo>
                    <a:lnTo>
                      <a:pt x="1313" y="623"/>
                    </a:lnTo>
                    <a:lnTo>
                      <a:pt x="1313" y="627"/>
                    </a:lnTo>
                    <a:lnTo>
                      <a:pt x="1316" y="627"/>
                    </a:lnTo>
                    <a:lnTo>
                      <a:pt x="1316" y="627"/>
                    </a:lnTo>
                    <a:lnTo>
                      <a:pt x="1319" y="627"/>
                    </a:lnTo>
                    <a:lnTo>
                      <a:pt x="1319" y="627"/>
                    </a:lnTo>
                    <a:lnTo>
                      <a:pt x="1319" y="631"/>
                    </a:lnTo>
                    <a:lnTo>
                      <a:pt x="1322" y="631"/>
                    </a:lnTo>
                    <a:lnTo>
                      <a:pt x="1322" y="631"/>
                    </a:lnTo>
                    <a:lnTo>
                      <a:pt x="1322" y="631"/>
                    </a:lnTo>
                    <a:lnTo>
                      <a:pt x="1325" y="631"/>
                    </a:lnTo>
                    <a:lnTo>
                      <a:pt x="1325" y="631"/>
                    </a:lnTo>
                    <a:lnTo>
                      <a:pt x="1328" y="634"/>
                    </a:lnTo>
                    <a:lnTo>
                      <a:pt x="1328" y="634"/>
                    </a:lnTo>
                    <a:lnTo>
                      <a:pt x="1328" y="634"/>
                    </a:lnTo>
                    <a:lnTo>
                      <a:pt x="1331" y="634"/>
                    </a:lnTo>
                    <a:lnTo>
                      <a:pt x="1331" y="634"/>
                    </a:lnTo>
                    <a:lnTo>
                      <a:pt x="1331" y="634"/>
                    </a:lnTo>
                    <a:lnTo>
                      <a:pt x="1333" y="638"/>
                    </a:lnTo>
                    <a:lnTo>
                      <a:pt x="1333" y="638"/>
                    </a:lnTo>
                    <a:lnTo>
                      <a:pt x="1333" y="638"/>
                    </a:lnTo>
                    <a:lnTo>
                      <a:pt x="1336" y="638"/>
                    </a:lnTo>
                    <a:lnTo>
                      <a:pt x="1336" y="638"/>
                    </a:lnTo>
                    <a:lnTo>
                      <a:pt x="1339" y="638"/>
                    </a:lnTo>
                    <a:lnTo>
                      <a:pt x="1339" y="638"/>
                    </a:lnTo>
                    <a:lnTo>
                      <a:pt x="1339" y="642"/>
                    </a:lnTo>
                    <a:lnTo>
                      <a:pt x="1342" y="642"/>
                    </a:lnTo>
                    <a:lnTo>
                      <a:pt x="1342" y="642"/>
                    </a:lnTo>
                    <a:lnTo>
                      <a:pt x="1342" y="642"/>
                    </a:lnTo>
                    <a:lnTo>
                      <a:pt x="1345" y="642"/>
                    </a:lnTo>
                    <a:lnTo>
                      <a:pt x="1345" y="642"/>
                    </a:lnTo>
                    <a:lnTo>
                      <a:pt x="1345" y="642"/>
                    </a:lnTo>
                    <a:lnTo>
                      <a:pt x="1348" y="646"/>
                    </a:lnTo>
                    <a:lnTo>
                      <a:pt x="1348" y="646"/>
                    </a:lnTo>
                    <a:lnTo>
                      <a:pt x="1348" y="646"/>
                    </a:lnTo>
                    <a:lnTo>
                      <a:pt x="1350" y="646"/>
                    </a:lnTo>
                    <a:lnTo>
                      <a:pt x="1350" y="646"/>
                    </a:lnTo>
                    <a:lnTo>
                      <a:pt x="1350" y="646"/>
                    </a:lnTo>
                    <a:lnTo>
                      <a:pt x="1353" y="646"/>
                    </a:lnTo>
                    <a:lnTo>
                      <a:pt x="1353" y="646"/>
                    </a:lnTo>
                    <a:lnTo>
                      <a:pt x="1353" y="650"/>
                    </a:lnTo>
                    <a:lnTo>
                      <a:pt x="1356" y="650"/>
                    </a:lnTo>
                    <a:lnTo>
                      <a:pt x="1356" y="650"/>
                    </a:lnTo>
                    <a:lnTo>
                      <a:pt x="1356" y="650"/>
                    </a:lnTo>
                    <a:lnTo>
                      <a:pt x="1359" y="650"/>
                    </a:lnTo>
                    <a:lnTo>
                      <a:pt x="1359" y="650"/>
                    </a:lnTo>
                    <a:lnTo>
                      <a:pt x="1359" y="650"/>
                    </a:lnTo>
                    <a:lnTo>
                      <a:pt x="1362" y="650"/>
                    </a:lnTo>
                    <a:lnTo>
                      <a:pt x="1362" y="653"/>
                    </a:lnTo>
                    <a:lnTo>
                      <a:pt x="1362" y="653"/>
                    </a:lnTo>
                    <a:lnTo>
                      <a:pt x="1365" y="653"/>
                    </a:lnTo>
                    <a:lnTo>
                      <a:pt x="1365" y="653"/>
                    </a:lnTo>
                    <a:lnTo>
                      <a:pt x="1365" y="653"/>
                    </a:lnTo>
                    <a:lnTo>
                      <a:pt x="1367" y="653"/>
                    </a:lnTo>
                    <a:lnTo>
                      <a:pt x="1367" y="653"/>
                    </a:lnTo>
                    <a:lnTo>
                      <a:pt x="1367" y="653"/>
                    </a:lnTo>
                    <a:lnTo>
                      <a:pt x="1370" y="657"/>
                    </a:lnTo>
                    <a:lnTo>
                      <a:pt x="1370" y="657"/>
                    </a:lnTo>
                    <a:lnTo>
                      <a:pt x="1370" y="657"/>
                    </a:lnTo>
                    <a:lnTo>
                      <a:pt x="1373" y="657"/>
                    </a:lnTo>
                    <a:lnTo>
                      <a:pt x="1373" y="657"/>
                    </a:lnTo>
                    <a:lnTo>
                      <a:pt x="1373" y="657"/>
                    </a:lnTo>
                    <a:lnTo>
                      <a:pt x="1376" y="657"/>
                    </a:lnTo>
                    <a:lnTo>
                      <a:pt x="1376" y="657"/>
                    </a:lnTo>
                    <a:lnTo>
                      <a:pt x="1376" y="657"/>
                    </a:lnTo>
                    <a:lnTo>
                      <a:pt x="1379" y="661"/>
                    </a:lnTo>
                    <a:lnTo>
                      <a:pt x="1379" y="661"/>
                    </a:lnTo>
                    <a:lnTo>
                      <a:pt x="1379" y="661"/>
                    </a:lnTo>
                    <a:lnTo>
                      <a:pt x="1382" y="661"/>
                    </a:lnTo>
                    <a:lnTo>
                      <a:pt x="1382" y="661"/>
                    </a:lnTo>
                    <a:lnTo>
                      <a:pt x="1382" y="661"/>
                    </a:lnTo>
                    <a:lnTo>
                      <a:pt x="1382" y="661"/>
                    </a:lnTo>
                    <a:lnTo>
                      <a:pt x="1384" y="661"/>
                    </a:lnTo>
                    <a:lnTo>
                      <a:pt x="1384" y="661"/>
                    </a:lnTo>
                    <a:lnTo>
                      <a:pt x="1384" y="661"/>
                    </a:lnTo>
                    <a:lnTo>
                      <a:pt x="1387" y="661"/>
                    </a:lnTo>
                    <a:lnTo>
                      <a:pt x="1387" y="665"/>
                    </a:lnTo>
                    <a:lnTo>
                      <a:pt x="1387" y="665"/>
                    </a:lnTo>
                    <a:lnTo>
                      <a:pt x="1390" y="665"/>
                    </a:lnTo>
                    <a:lnTo>
                      <a:pt x="1390" y="665"/>
                    </a:lnTo>
                    <a:lnTo>
                      <a:pt x="1390" y="665"/>
                    </a:lnTo>
                    <a:lnTo>
                      <a:pt x="1393" y="665"/>
                    </a:lnTo>
                    <a:lnTo>
                      <a:pt x="1393" y="665"/>
                    </a:lnTo>
                    <a:lnTo>
                      <a:pt x="1393" y="665"/>
                    </a:lnTo>
                    <a:lnTo>
                      <a:pt x="1393" y="665"/>
                    </a:lnTo>
                    <a:lnTo>
                      <a:pt x="1396" y="665"/>
                    </a:lnTo>
                    <a:lnTo>
                      <a:pt x="1396" y="665"/>
                    </a:lnTo>
                    <a:lnTo>
                      <a:pt x="1396" y="665"/>
                    </a:lnTo>
                    <a:lnTo>
                      <a:pt x="1399" y="665"/>
                    </a:lnTo>
                    <a:lnTo>
                      <a:pt x="1399" y="668"/>
                    </a:lnTo>
                    <a:lnTo>
                      <a:pt x="1399" y="668"/>
                    </a:lnTo>
                    <a:lnTo>
                      <a:pt x="1401" y="668"/>
                    </a:lnTo>
                    <a:lnTo>
                      <a:pt x="1401" y="668"/>
                    </a:lnTo>
                    <a:lnTo>
                      <a:pt x="1401" y="668"/>
                    </a:lnTo>
                    <a:lnTo>
                      <a:pt x="1401" y="668"/>
                    </a:lnTo>
                    <a:lnTo>
                      <a:pt x="1404" y="668"/>
                    </a:lnTo>
                    <a:lnTo>
                      <a:pt x="1404" y="668"/>
                    </a:lnTo>
                    <a:lnTo>
                      <a:pt x="1404" y="668"/>
                    </a:lnTo>
                    <a:lnTo>
                      <a:pt x="1407" y="668"/>
                    </a:lnTo>
                    <a:lnTo>
                      <a:pt x="1407" y="668"/>
                    </a:lnTo>
                    <a:lnTo>
                      <a:pt x="1407" y="668"/>
                    </a:lnTo>
                    <a:lnTo>
                      <a:pt x="1407" y="668"/>
                    </a:lnTo>
                    <a:lnTo>
                      <a:pt x="1410" y="668"/>
                    </a:lnTo>
                    <a:lnTo>
                      <a:pt x="1410" y="668"/>
                    </a:lnTo>
                    <a:lnTo>
                      <a:pt x="1410" y="672"/>
                    </a:lnTo>
                    <a:lnTo>
                      <a:pt x="1413" y="672"/>
                    </a:lnTo>
                    <a:lnTo>
                      <a:pt x="1413" y="672"/>
                    </a:lnTo>
                    <a:lnTo>
                      <a:pt x="1413" y="672"/>
                    </a:lnTo>
                    <a:lnTo>
                      <a:pt x="1413" y="672"/>
                    </a:lnTo>
                    <a:lnTo>
                      <a:pt x="1416" y="672"/>
                    </a:lnTo>
                    <a:lnTo>
                      <a:pt x="1416" y="672"/>
                    </a:lnTo>
                    <a:lnTo>
                      <a:pt x="1416" y="672"/>
                    </a:lnTo>
                    <a:lnTo>
                      <a:pt x="1416" y="672"/>
                    </a:lnTo>
                    <a:lnTo>
                      <a:pt x="1418" y="672"/>
                    </a:lnTo>
                    <a:lnTo>
                      <a:pt x="1418" y="672"/>
                    </a:lnTo>
                    <a:lnTo>
                      <a:pt x="1418" y="672"/>
                    </a:lnTo>
                    <a:lnTo>
                      <a:pt x="1421" y="672"/>
                    </a:lnTo>
                    <a:lnTo>
                      <a:pt x="1421" y="672"/>
                    </a:lnTo>
                    <a:lnTo>
                      <a:pt x="1421" y="676"/>
                    </a:lnTo>
                    <a:lnTo>
                      <a:pt x="1421" y="676"/>
                    </a:lnTo>
                    <a:lnTo>
                      <a:pt x="1424" y="676"/>
                    </a:lnTo>
                    <a:lnTo>
                      <a:pt x="1424" y="676"/>
                    </a:lnTo>
                    <a:lnTo>
                      <a:pt x="1424" y="676"/>
                    </a:lnTo>
                    <a:lnTo>
                      <a:pt x="1424" y="676"/>
                    </a:lnTo>
                    <a:lnTo>
                      <a:pt x="1427" y="676"/>
                    </a:lnTo>
                    <a:lnTo>
                      <a:pt x="1427" y="676"/>
                    </a:lnTo>
                    <a:lnTo>
                      <a:pt x="1427" y="676"/>
                    </a:lnTo>
                    <a:lnTo>
                      <a:pt x="1427" y="676"/>
                    </a:lnTo>
                    <a:lnTo>
                      <a:pt x="1430" y="676"/>
                    </a:lnTo>
                    <a:lnTo>
                      <a:pt x="1430" y="676"/>
                    </a:lnTo>
                    <a:lnTo>
                      <a:pt x="1430" y="676"/>
                    </a:lnTo>
                    <a:lnTo>
                      <a:pt x="1433" y="676"/>
                    </a:lnTo>
                    <a:lnTo>
                      <a:pt x="1433" y="680"/>
                    </a:lnTo>
                    <a:lnTo>
                      <a:pt x="1433" y="680"/>
                    </a:lnTo>
                    <a:lnTo>
                      <a:pt x="1433" y="680"/>
                    </a:lnTo>
                    <a:lnTo>
                      <a:pt x="1435" y="680"/>
                    </a:lnTo>
                    <a:lnTo>
                      <a:pt x="1435" y="680"/>
                    </a:lnTo>
                    <a:lnTo>
                      <a:pt x="1435" y="680"/>
                    </a:lnTo>
                    <a:lnTo>
                      <a:pt x="1435" y="680"/>
                    </a:lnTo>
                    <a:lnTo>
                      <a:pt x="1438" y="680"/>
                    </a:lnTo>
                    <a:lnTo>
                      <a:pt x="1438" y="680"/>
                    </a:lnTo>
                    <a:lnTo>
                      <a:pt x="1438" y="680"/>
                    </a:lnTo>
                    <a:lnTo>
                      <a:pt x="1438" y="680"/>
                    </a:lnTo>
                    <a:lnTo>
                      <a:pt x="1441" y="680"/>
                    </a:lnTo>
                    <a:lnTo>
                      <a:pt x="1441" y="680"/>
                    </a:lnTo>
                    <a:lnTo>
                      <a:pt x="1441" y="680"/>
                    </a:lnTo>
                    <a:lnTo>
                      <a:pt x="1441" y="680"/>
                    </a:lnTo>
                    <a:lnTo>
                      <a:pt x="1444" y="680"/>
                    </a:lnTo>
                    <a:lnTo>
                      <a:pt x="1444" y="684"/>
                    </a:lnTo>
                    <a:lnTo>
                      <a:pt x="1444" y="684"/>
                    </a:lnTo>
                    <a:lnTo>
                      <a:pt x="1444" y="684"/>
                    </a:lnTo>
                    <a:lnTo>
                      <a:pt x="1447" y="684"/>
                    </a:lnTo>
                    <a:lnTo>
                      <a:pt x="1447" y="684"/>
                    </a:lnTo>
                    <a:lnTo>
                      <a:pt x="1447" y="684"/>
                    </a:lnTo>
                    <a:lnTo>
                      <a:pt x="1447" y="684"/>
                    </a:lnTo>
                    <a:lnTo>
                      <a:pt x="1447" y="684"/>
                    </a:lnTo>
                    <a:lnTo>
                      <a:pt x="1450" y="684"/>
                    </a:lnTo>
                    <a:lnTo>
                      <a:pt x="1450" y="684"/>
                    </a:lnTo>
                    <a:lnTo>
                      <a:pt x="1450" y="684"/>
                    </a:lnTo>
                    <a:lnTo>
                      <a:pt x="1450" y="684"/>
                    </a:lnTo>
                    <a:lnTo>
                      <a:pt x="1452" y="684"/>
                    </a:lnTo>
                    <a:lnTo>
                      <a:pt x="1452" y="684"/>
                    </a:lnTo>
                    <a:lnTo>
                      <a:pt x="1452" y="684"/>
                    </a:lnTo>
                    <a:lnTo>
                      <a:pt x="1452" y="684"/>
                    </a:lnTo>
                    <a:lnTo>
                      <a:pt x="1455" y="684"/>
                    </a:lnTo>
                    <a:lnTo>
                      <a:pt x="1455" y="684"/>
                    </a:lnTo>
                    <a:lnTo>
                      <a:pt x="1455" y="684"/>
                    </a:lnTo>
                    <a:lnTo>
                      <a:pt x="1455" y="687"/>
                    </a:lnTo>
                    <a:lnTo>
                      <a:pt x="1458" y="687"/>
                    </a:lnTo>
                    <a:lnTo>
                      <a:pt x="1458" y="687"/>
                    </a:lnTo>
                    <a:lnTo>
                      <a:pt x="1458" y="687"/>
                    </a:lnTo>
                    <a:lnTo>
                      <a:pt x="1458" y="687"/>
                    </a:lnTo>
                    <a:lnTo>
                      <a:pt x="1458" y="687"/>
                    </a:lnTo>
                    <a:lnTo>
                      <a:pt x="1461" y="687"/>
                    </a:lnTo>
                    <a:lnTo>
                      <a:pt x="1461" y="687"/>
                    </a:lnTo>
                    <a:lnTo>
                      <a:pt x="1461" y="687"/>
                    </a:lnTo>
                    <a:lnTo>
                      <a:pt x="1461" y="687"/>
                    </a:lnTo>
                    <a:lnTo>
                      <a:pt x="1464" y="687"/>
                    </a:lnTo>
                    <a:lnTo>
                      <a:pt x="1464" y="687"/>
                    </a:lnTo>
                    <a:lnTo>
                      <a:pt x="1464" y="687"/>
                    </a:lnTo>
                    <a:lnTo>
                      <a:pt x="1464" y="687"/>
                    </a:lnTo>
                    <a:lnTo>
                      <a:pt x="1464" y="687"/>
                    </a:lnTo>
                    <a:lnTo>
                      <a:pt x="1467" y="687"/>
                    </a:lnTo>
                    <a:lnTo>
                      <a:pt x="1467" y="687"/>
                    </a:lnTo>
                    <a:lnTo>
                      <a:pt x="1467" y="691"/>
                    </a:lnTo>
                    <a:lnTo>
                      <a:pt x="1467" y="691"/>
                    </a:lnTo>
                    <a:lnTo>
                      <a:pt x="1467" y="691"/>
                    </a:lnTo>
                    <a:lnTo>
                      <a:pt x="1470" y="691"/>
                    </a:lnTo>
                    <a:lnTo>
                      <a:pt x="1470" y="691"/>
                    </a:lnTo>
                    <a:lnTo>
                      <a:pt x="1470" y="691"/>
                    </a:lnTo>
                    <a:lnTo>
                      <a:pt x="1470" y="691"/>
                    </a:lnTo>
                    <a:lnTo>
                      <a:pt x="1472" y="691"/>
                    </a:lnTo>
                    <a:lnTo>
                      <a:pt x="1472" y="691"/>
                    </a:lnTo>
                    <a:lnTo>
                      <a:pt x="1472" y="691"/>
                    </a:lnTo>
                    <a:lnTo>
                      <a:pt x="1472" y="691"/>
                    </a:lnTo>
                    <a:lnTo>
                      <a:pt x="1472" y="691"/>
                    </a:lnTo>
                    <a:lnTo>
                      <a:pt x="1475" y="691"/>
                    </a:lnTo>
                    <a:lnTo>
                      <a:pt x="1475" y="691"/>
                    </a:lnTo>
                    <a:lnTo>
                      <a:pt x="1475" y="691"/>
                    </a:lnTo>
                    <a:lnTo>
                      <a:pt x="1475" y="695"/>
                    </a:lnTo>
                    <a:lnTo>
                      <a:pt x="1475" y="695"/>
                    </a:lnTo>
                    <a:lnTo>
                      <a:pt x="1478" y="695"/>
                    </a:lnTo>
                    <a:lnTo>
                      <a:pt x="1478" y="695"/>
                    </a:lnTo>
                    <a:lnTo>
                      <a:pt x="1478" y="695"/>
                    </a:lnTo>
                    <a:lnTo>
                      <a:pt x="1478" y="695"/>
                    </a:lnTo>
                    <a:lnTo>
                      <a:pt x="1478" y="695"/>
                    </a:lnTo>
                    <a:lnTo>
                      <a:pt x="1481" y="695"/>
                    </a:lnTo>
                    <a:lnTo>
                      <a:pt x="1481" y="695"/>
                    </a:lnTo>
                    <a:lnTo>
                      <a:pt x="1481" y="695"/>
                    </a:lnTo>
                    <a:lnTo>
                      <a:pt x="1481" y="695"/>
                    </a:lnTo>
                    <a:lnTo>
                      <a:pt x="1481" y="695"/>
                    </a:lnTo>
                    <a:lnTo>
                      <a:pt x="1484" y="695"/>
                    </a:lnTo>
                    <a:lnTo>
                      <a:pt x="1484" y="695"/>
                    </a:lnTo>
                    <a:lnTo>
                      <a:pt x="1484" y="695"/>
                    </a:lnTo>
                    <a:lnTo>
                      <a:pt x="1484" y="699"/>
                    </a:lnTo>
                    <a:lnTo>
                      <a:pt x="1484" y="699"/>
                    </a:lnTo>
                    <a:lnTo>
                      <a:pt x="1487" y="699"/>
                    </a:lnTo>
                    <a:lnTo>
                      <a:pt x="1487" y="699"/>
                    </a:lnTo>
                    <a:lnTo>
                      <a:pt x="1487" y="699"/>
                    </a:lnTo>
                    <a:lnTo>
                      <a:pt x="1487" y="699"/>
                    </a:lnTo>
                    <a:lnTo>
                      <a:pt x="1487" y="699"/>
                    </a:lnTo>
                    <a:lnTo>
                      <a:pt x="1489" y="699"/>
                    </a:lnTo>
                    <a:lnTo>
                      <a:pt x="1489" y="699"/>
                    </a:lnTo>
                    <a:lnTo>
                      <a:pt x="1489" y="699"/>
                    </a:lnTo>
                    <a:lnTo>
                      <a:pt x="1489" y="699"/>
                    </a:lnTo>
                    <a:lnTo>
                      <a:pt x="1489" y="699"/>
                    </a:lnTo>
                    <a:lnTo>
                      <a:pt x="1492" y="699"/>
                    </a:lnTo>
                    <a:lnTo>
                      <a:pt x="1492" y="699"/>
                    </a:lnTo>
                    <a:lnTo>
                      <a:pt x="1492" y="699"/>
                    </a:lnTo>
                    <a:lnTo>
                      <a:pt x="1492" y="699"/>
                    </a:lnTo>
                    <a:lnTo>
                      <a:pt x="1492" y="702"/>
                    </a:lnTo>
                    <a:lnTo>
                      <a:pt x="1492" y="702"/>
                    </a:lnTo>
                    <a:lnTo>
                      <a:pt x="1495" y="702"/>
                    </a:lnTo>
                    <a:lnTo>
                      <a:pt x="1495" y="702"/>
                    </a:lnTo>
                    <a:lnTo>
                      <a:pt x="1495" y="702"/>
                    </a:lnTo>
                    <a:lnTo>
                      <a:pt x="1495" y="702"/>
                    </a:lnTo>
                    <a:lnTo>
                      <a:pt x="1495" y="702"/>
                    </a:lnTo>
                    <a:lnTo>
                      <a:pt x="1498" y="702"/>
                    </a:lnTo>
                    <a:lnTo>
                      <a:pt x="1498" y="702"/>
                    </a:lnTo>
                    <a:lnTo>
                      <a:pt x="1498" y="702"/>
                    </a:lnTo>
                    <a:lnTo>
                      <a:pt x="1498" y="702"/>
                    </a:lnTo>
                    <a:lnTo>
                      <a:pt x="1498" y="702"/>
                    </a:lnTo>
                    <a:lnTo>
                      <a:pt x="1498" y="702"/>
                    </a:lnTo>
                    <a:lnTo>
                      <a:pt x="1501" y="702"/>
                    </a:lnTo>
                    <a:lnTo>
                      <a:pt x="1501" y="702"/>
                    </a:lnTo>
                    <a:lnTo>
                      <a:pt x="1501" y="702"/>
                    </a:lnTo>
                    <a:lnTo>
                      <a:pt x="1501" y="702"/>
                    </a:lnTo>
                    <a:lnTo>
                      <a:pt x="1501" y="702"/>
                    </a:lnTo>
                    <a:lnTo>
                      <a:pt x="1501" y="706"/>
                    </a:lnTo>
                    <a:lnTo>
                      <a:pt x="1504" y="706"/>
                    </a:lnTo>
                    <a:lnTo>
                      <a:pt x="1504" y="706"/>
                    </a:lnTo>
                    <a:lnTo>
                      <a:pt x="1504" y="706"/>
                    </a:lnTo>
                    <a:lnTo>
                      <a:pt x="1504" y="706"/>
                    </a:lnTo>
                    <a:lnTo>
                      <a:pt x="1504" y="706"/>
                    </a:lnTo>
                    <a:lnTo>
                      <a:pt x="1506" y="706"/>
                    </a:lnTo>
                    <a:lnTo>
                      <a:pt x="1506" y="706"/>
                    </a:lnTo>
                    <a:lnTo>
                      <a:pt x="1506" y="706"/>
                    </a:lnTo>
                    <a:lnTo>
                      <a:pt x="1506" y="706"/>
                    </a:lnTo>
                    <a:lnTo>
                      <a:pt x="1506" y="706"/>
                    </a:lnTo>
                    <a:lnTo>
                      <a:pt x="1506" y="706"/>
                    </a:lnTo>
                    <a:lnTo>
                      <a:pt x="1509" y="706"/>
                    </a:lnTo>
                    <a:lnTo>
                      <a:pt x="1509" y="706"/>
                    </a:lnTo>
                    <a:lnTo>
                      <a:pt x="1509" y="706"/>
                    </a:lnTo>
                    <a:lnTo>
                      <a:pt x="1509" y="706"/>
                    </a:lnTo>
                    <a:lnTo>
                      <a:pt x="1509" y="706"/>
                    </a:lnTo>
                    <a:lnTo>
                      <a:pt x="1509" y="706"/>
                    </a:lnTo>
                    <a:lnTo>
                      <a:pt x="1512" y="710"/>
                    </a:lnTo>
                    <a:lnTo>
                      <a:pt x="1512" y="710"/>
                    </a:lnTo>
                    <a:lnTo>
                      <a:pt x="1512" y="710"/>
                    </a:lnTo>
                    <a:lnTo>
                      <a:pt x="1512" y="710"/>
                    </a:lnTo>
                    <a:lnTo>
                      <a:pt x="1512" y="710"/>
                    </a:lnTo>
                    <a:lnTo>
                      <a:pt x="1512" y="710"/>
                    </a:lnTo>
                    <a:lnTo>
                      <a:pt x="1512" y="710"/>
                    </a:lnTo>
                    <a:lnTo>
                      <a:pt x="1515" y="710"/>
                    </a:lnTo>
                    <a:lnTo>
                      <a:pt x="1515" y="710"/>
                    </a:lnTo>
                    <a:lnTo>
                      <a:pt x="1515" y="710"/>
                    </a:lnTo>
                    <a:lnTo>
                      <a:pt x="1515" y="710"/>
                    </a:lnTo>
                    <a:lnTo>
                      <a:pt x="1515" y="710"/>
                    </a:lnTo>
                    <a:lnTo>
                      <a:pt x="1515" y="710"/>
                    </a:lnTo>
                    <a:lnTo>
                      <a:pt x="1518" y="710"/>
                    </a:lnTo>
                    <a:lnTo>
                      <a:pt x="1518" y="710"/>
                    </a:lnTo>
                    <a:lnTo>
                      <a:pt x="1518" y="710"/>
                    </a:lnTo>
                    <a:lnTo>
                      <a:pt x="1518" y="710"/>
                    </a:lnTo>
                    <a:lnTo>
                      <a:pt x="1518" y="710"/>
                    </a:lnTo>
                    <a:lnTo>
                      <a:pt x="1518" y="710"/>
                    </a:lnTo>
                    <a:lnTo>
                      <a:pt x="1521" y="714"/>
                    </a:lnTo>
                    <a:lnTo>
                      <a:pt x="1521" y="714"/>
                    </a:lnTo>
                    <a:lnTo>
                      <a:pt x="1521" y="714"/>
                    </a:lnTo>
                    <a:lnTo>
                      <a:pt x="1521" y="714"/>
                    </a:lnTo>
                    <a:lnTo>
                      <a:pt x="1521" y="714"/>
                    </a:lnTo>
                    <a:lnTo>
                      <a:pt x="1521" y="714"/>
                    </a:lnTo>
                    <a:lnTo>
                      <a:pt x="1521" y="714"/>
                    </a:lnTo>
                    <a:lnTo>
                      <a:pt x="1523" y="714"/>
                    </a:lnTo>
                    <a:lnTo>
                      <a:pt x="1523" y="714"/>
                    </a:lnTo>
                    <a:lnTo>
                      <a:pt x="1523" y="714"/>
                    </a:lnTo>
                    <a:lnTo>
                      <a:pt x="1523" y="714"/>
                    </a:lnTo>
                    <a:lnTo>
                      <a:pt x="1523" y="714"/>
                    </a:lnTo>
                    <a:lnTo>
                      <a:pt x="1523" y="714"/>
                    </a:lnTo>
                    <a:lnTo>
                      <a:pt x="1523" y="714"/>
                    </a:lnTo>
                    <a:lnTo>
                      <a:pt x="1526" y="714"/>
                    </a:lnTo>
                    <a:lnTo>
                      <a:pt x="1526" y="714"/>
                    </a:lnTo>
                    <a:lnTo>
                      <a:pt x="1526" y="714"/>
                    </a:lnTo>
                    <a:lnTo>
                      <a:pt x="1526" y="714"/>
                    </a:lnTo>
                    <a:lnTo>
                      <a:pt x="1526" y="714"/>
                    </a:lnTo>
                    <a:lnTo>
                      <a:pt x="1526" y="718"/>
                    </a:lnTo>
                    <a:lnTo>
                      <a:pt x="1526" y="718"/>
                    </a:lnTo>
                    <a:lnTo>
                      <a:pt x="1529" y="718"/>
                    </a:lnTo>
                    <a:lnTo>
                      <a:pt x="1529" y="718"/>
                    </a:lnTo>
                    <a:lnTo>
                      <a:pt x="1529" y="718"/>
                    </a:lnTo>
                    <a:lnTo>
                      <a:pt x="1529" y="718"/>
                    </a:lnTo>
                    <a:lnTo>
                      <a:pt x="1529" y="718"/>
                    </a:lnTo>
                    <a:lnTo>
                      <a:pt x="1529" y="718"/>
                    </a:lnTo>
                    <a:lnTo>
                      <a:pt x="1529" y="718"/>
                    </a:lnTo>
                    <a:lnTo>
                      <a:pt x="1532" y="718"/>
                    </a:lnTo>
                    <a:lnTo>
                      <a:pt x="1532" y="718"/>
                    </a:lnTo>
                    <a:lnTo>
                      <a:pt x="1532" y="718"/>
                    </a:lnTo>
                    <a:lnTo>
                      <a:pt x="1532" y="718"/>
                    </a:lnTo>
                    <a:lnTo>
                      <a:pt x="1532" y="718"/>
                    </a:lnTo>
                    <a:lnTo>
                      <a:pt x="1532" y="718"/>
                    </a:lnTo>
                    <a:lnTo>
                      <a:pt x="1532" y="718"/>
                    </a:lnTo>
                    <a:lnTo>
                      <a:pt x="1535" y="718"/>
                    </a:lnTo>
                    <a:lnTo>
                      <a:pt x="1535" y="718"/>
                    </a:lnTo>
                    <a:lnTo>
                      <a:pt x="1535" y="718"/>
                    </a:lnTo>
                    <a:lnTo>
                      <a:pt x="1535" y="718"/>
                    </a:lnTo>
                    <a:lnTo>
                      <a:pt x="1535" y="721"/>
                    </a:lnTo>
                    <a:lnTo>
                      <a:pt x="1535" y="721"/>
                    </a:lnTo>
                    <a:lnTo>
                      <a:pt x="1535" y="721"/>
                    </a:lnTo>
                    <a:lnTo>
                      <a:pt x="1535" y="721"/>
                    </a:lnTo>
                    <a:lnTo>
                      <a:pt x="1538" y="721"/>
                    </a:lnTo>
                    <a:lnTo>
                      <a:pt x="1538" y="721"/>
                    </a:lnTo>
                    <a:lnTo>
                      <a:pt x="1538" y="721"/>
                    </a:lnTo>
                    <a:lnTo>
                      <a:pt x="1538" y="721"/>
                    </a:lnTo>
                    <a:lnTo>
                      <a:pt x="1538" y="721"/>
                    </a:lnTo>
                    <a:lnTo>
                      <a:pt x="1538" y="721"/>
                    </a:lnTo>
                    <a:lnTo>
                      <a:pt x="1538" y="721"/>
                    </a:lnTo>
                    <a:lnTo>
                      <a:pt x="1538" y="721"/>
                    </a:lnTo>
                    <a:lnTo>
                      <a:pt x="1540" y="721"/>
                    </a:lnTo>
                    <a:lnTo>
                      <a:pt x="1540" y="721"/>
                    </a:lnTo>
                    <a:lnTo>
                      <a:pt x="1540" y="721"/>
                    </a:lnTo>
                    <a:lnTo>
                      <a:pt x="1540" y="721"/>
                    </a:lnTo>
                    <a:lnTo>
                      <a:pt x="1540" y="721"/>
                    </a:lnTo>
                    <a:lnTo>
                      <a:pt x="1540" y="721"/>
                    </a:lnTo>
                    <a:lnTo>
                      <a:pt x="1540" y="721"/>
                    </a:lnTo>
                    <a:lnTo>
                      <a:pt x="1540" y="721"/>
                    </a:lnTo>
                    <a:lnTo>
                      <a:pt x="1543" y="721"/>
                    </a:lnTo>
                    <a:lnTo>
                      <a:pt x="1543" y="721"/>
                    </a:lnTo>
                    <a:lnTo>
                      <a:pt x="1543" y="721"/>
                    </a:lnTo>
                    <a:lnTo>
                      <a:pt x="1543" y="721"/>
                    </a:lnTo>
                    <a:lnTo>
                      <a:pt x="1543" y="725"/>
                    </a:lnTo>
                    <a:lnTo>
                      <a:pt x="1543" y="725"/>
                    </a:lnTo>
                    <a:lnTo>
                      <a:pt x="1543" y="725"/>
                    </a:lnTo>
                    <a:lnTo>
                      <a:pt x="1543" y="725"/>
                    </a:lnTo>
                    <a:lnTo>
                      <a:pt x="1546" y="725"/>
                    </a:lnTo>
                    <a:lnTo>
                      <a:pt x="1546" y="725"/>
                    </a:lnTo>
                    <a:lnTo>
                      <a:pt x="1546" y="725"/>
                    </a:lnTo>
                    <a:lnTo>
                      <a:pt x="1546" y="725"/>
                    </a:lnTo>
                    <a:lnTo>
                      <a:pt x="1546" y="725"/>
                    </a:lnTo>
                    <a:lnTo>
                      <a:pt x="1546" y="725"/>
                    </a:lnTo>
                    <a:lnTo>
                      <a:pt x="1546" y="725"/>
                    </a:lnTo>
                    <a:lnTo>
                      <a:pt x="1549" y="725"/>
                    </a:lnTo>
                    <a:lnTo>
                      <a:pt x="1549" y="725"/>
                    </a:lnTo>
                    <a:lnTo>
                      <a:pt x="1549" y="725"/>
                    </a:lnTo>
                    <a:lnTo>
                      <a:pt x="1549" y="725"/>
                    </a:lnTo>
                    <a:lnTo>
                      <a:pt x="1549" y="725"/>
                    </a:lnTo>
                    <a:lnTo>
                      <a:pt x="1549" y="725"/>
                    </a:lnTo>
                    <a:lnTo>
                      <a:pt x="1549" y="725"/>
                    </a:lnTo>
                    <a:lnTo>
                      <a:pt x="1549" y="725"/>
                    </a:lnTo>
                    <a:lnTo>
                      <a:pt x="1552" y="725"/>
                    </a:lnTo>
                    <a:lnTo>
                      <a:pt x="1552" y="725"/>
                    </a:lnTo>
                    <a:lnTo>
                      <a:pt x="1552" y="725"/>
                    </a:lnTo>
                    <a:lnTo>
                      <a:pt x="1552" y="725"/>
                    </a:lnTo>
                    <a:lnTo>
                      <a:pt x="1552" y="725"/>
                    </a:lnTo>
                    <a:lnTo>
                      <a:pt x="1552" y="725"/>
                    </a:lnTo>
                    <a:lnTo>
                      <a:pt x="1552" y="725"/>
                    </a:lnTo>
                    <a:lnTo>
                      <a:pt x="1552" y="725"/>
                    </a:lnTo>
                    <a:lnTo>
                      <a:pt x="1555" y="725"/>
                    </a:lnTo>
                    <a:lnTo>
                      <a:pt x="1555" y="725"/>
                    </a:lnTo>
                    <a:lnTo>
                      <a:pt x="1555" y="725"/>
                    </a:lnTo>
                    <a:lnTo>
                      <a:pt x="1555" y="725"/>
                    </a:lnTo>
                    <a:lnTo>
                      <a:pt x="1555" y="725"/>
                    </a:lnTo>
                    <a:lnTo>
                      <a:pt x="1555" y="729"/>
                    </a:lnTo>
                    <a:lnTo>
                      <a:pt x="1555" y="729"/>
                    </a:lnTo>
                    <a:lnTo>
                      <a:pt x="1555" y="729"/>
                    </a:lnTo>
                    <a:lnTo>
                      <a:pt x="1555" y="729"/>
                    </a:lnTo>
                    <a:lnTo>
                      <a:pt x="1557" y="729"/>
                    </a:lnTo>
                    <a:lnTo>
                      <a:pt x="1557" y="729"/>
                    </a:lnTo>
                    <a:lnTo>
                      <a:pt x="1557" y="729"/>
                    </a:lnTo>
                    <a:lnTo>
                      <a:pt x="1557" y="729"/>
                    </a:lnTo>
                    <a:lnTo>
                      <a:pt x="1557" y="729"/>
                    </a:lnTo>
                    <a:lnTo>
                      <a:pt x="1557" y="729"/>
                    </a:lnTo>
                    <a:lnTo>
                      <a:pt x="1557" y="729"/>
                    </a:lnTo>
                    <a:lnTo>
                      <a:pt x="1560" y="729"/>
                    </a:lnTo>
                    <a:lnTo>
                      <a:pt x="1560" y="729"/>
                    </a:lnTo>
                    <a:lnTo>
                      <a:pt x="1560" y="729"/>
                    </a:lnTo>
                    <a:lnTo>
                      <a:pt x="1560" y="729"/>
                    </a:lnTo>
                    <a:lnTo>
                      <a:pt x="1560" y="729"/>
                    </a:lnTo>
                    <a:lnTo>
                      <a:pt x="1560" y="729"/>
                    </a:lnTo>
                    <a:lnTo>
                      <a:pt x="1560" y="729"/>
                    </a:lnTo>
                    <a:lnTo>
                      <a:pt x="1560" y="729"/>
                    </a:lnTo>
                    <a:lnTo>
                      <a:pt x="1563" y="729"/>
                    </a:lnTo>
                    <a:lnTo>
                      <a:pt x="1563" y="729"/>
                    </a:lnTo>
                    <a:lnTo>
                      <a:pt x="1563" y="729"/>
                    </a:lnTo>
                    <a:lnTo>
                      <a:pt x="1563" y="729"/>
                    </a:lnTo>
                    <a:lnTo>
                      <a:pt x="1563" y="729"/>
                    </a:lnTo>
                    <a:lnTo>
                      <a:pt x="1563" y="729"/>
                    </a:lnTo>
                    <a:lnTo>
                      <a:pt x="1563" y="729"/>
                    </a:lnTo>
                    <a:lnTo>
                      <a:pt x="1563" y="729"/>
                    </a:lnTo>
                    <a:lnTo>
                      <a:pt x="1563" y="729"/>
                    </a:lnTo>
                    <a:lnTo>
                      <a:pt x="1566" y="729"/>
                    </a:lnTo>
                    <a:lnTo>
                      <a:pt x="1566" y="729"/>
                    </a:lnTo>
                    <a:lnTo>
                      <a:pt x="1566" y="729"/>
                    </a:lnTo>
                    <a:lnTo>
                      <a:pt x="1566" y="729"/>
                    </a:lnTo>
                    <a:lnTo>
                      <a:pt x="1566" y="729"/>
                    </a:lnTo>
                    <a:lnTo>
                      <a:pt x="1566" y="729"/>
                    </a:lnTo>
                    <a:lnTo>
                      <a:pt x="1566" y="729"/>
                    </a:lnTo>
                    <a:lnTo>
                      <a:pt x="1569" y="729"/>
                    </a:lnTo>
                    <a:lnTo>
                      <a:pt x="1569" y="729"/>
                    </a:lnTo>
                    <a:lnTo>
                      <a:pt x="1569" y="729"/>
                    </a:lnTo>
                    <a:lnTo>
                      <a:pt x="1569" y="729"/>
                    </a:lnTo>
                    <a:lnTo>
                      <a:pt x="1569" y="733"/>
                    </a:lnTo>
                    <a:lnTo>
                      <a:pt x="1569" y="733"/>
                    </a:lnTo>
                    <a:lnTo>
                      <a:pt x="1569" y="733"/>
                    </a:lnTo>
                    <a:lnTo>
                      <a:pt x="1569" y="733"/>
                    </a:lnTo>
                    <a:lnTo>
                      <a:pt x="1569" y="733"/>
                    </a:lnTo>
                    <a:lnTo>
                      <a:pt x="1572" y="733"/>
                    </a:lnTo>
                    <a:lnTo>
                      <a:pt x="1572" y="733"/>
                    </a:lnTo>
                    <a:lnTo>
                      <a:pt x="1572" y="733"/>
                    </a:lnTo>
                    <a:lnTo>
                      <a:pt x="1572" y="733"/>
                    </a:lnTo>
                    <a:lnTo>
                      <a:pt x="1572" y="733"/>
                    </a:lnTo>
                    <a:lnTo>
                      <a:pt x="1572" y="733"/>
                    </a:lnTo>
                    <a:lnTo>
                      <a:pt x="1572" y="733"/>
                    </a:lnTo>
                    <a:lnTo>
                      <a:pt x="1574" y="733"/>
                    </a:lnTo>
                    <a:lnTo>
                      <a:pt x="1574" y="733"/>
                    </a:lnTo>
                    <a:lnTo>
                      <a:pt x="1574" y="733"/>
                    </a:lnTo>
                    <a:lnTo>
                      <a:pt x="1574" y="733"/>
                    </a:lnTo>
                    <a:lnTo>
                      <a:pt x="1574" y="733"/>
                    </a:lnTo>
                    <a:lnTo>
                      <a:pt x="1574" y="733"/>
                    </a:lnTo>
                    <a:lnTo>
                      <a:pt x="1574" y="733"/>
                    </a:lnTo>
                    <a:lnTo>
                      <a:pt x="1574" y="733"/>
                    </a:lnTo>
                    <a:lnTo>
                      <a:pt x="1577" y="733"/>
                    </a:lnTo>
                    <a:lnTo>
                      <a:pt x="1577" y="733"/>
                    </a:lnTo>
                    <a:lnTo>
                      <a:pt x="1577" y="733"/>
                    </a:lnTo>
                    <a:lnTo>
                      <a:pt x="1577" y="733"/>
                    </a:lnTo>
                    <a:lnTo>
                      <a:pt x="1577" y="733"/>
                    </a:lnTo>
                    <a:lnTo>
                      <a:pt x="1577" y="733"/>
                    </a:lnTo>
                    <a:lnTo>
                      <a:pt x="1577" y="733"/>
                    </a:lnTo>
                    <a:lnTo>
                      <a:pt x="1577" y="733"/>
                    </a:lnTo>
                    <a:lnTo>
                      <a:pt x="1580" y="733"/>
                    </a:lnTo>
                    <a:lnTo>
                      <a:pt x="1580" y="733"/>
                    </a:lnTo>
                    <a:lnTo>
                      <a:pt x="1580" y="733"/>
                    </a:lnTo>
                    <a:lnTo>
                      <a:pt x="1580" y="733"/>
                    </a:lnTo>
                    <a:lnTo>
                      <a:pt x="1580" y="733"/>
                    </a:lnTo>
                    <a:lnTo>
                      <a:pt x="1580" y="733"/>
                    </a:lnTo>
                    <a:lnTo>
                      <a:pt x="1580" y="733"/>
                    </a:lnTo>
                    <a:lnTo>
                      <a:pt x="1580" y="733"/>
                    </a:lnTo>
                    <a:lnTo>
                      <a:pt x="1583" y="733"/>
                    </a:lnTo>
                    <a:lnTo>
                      <a:pt x="1583" y="733"/>
                    </a:lnTo>
                    <a:lnTo>
                      <a:pt x="1583" y="733"/>
                    </a:lnTo>
                    <a:lnTo>
                      <a:pt x="1583" y="733"/>
                    </a:lnTo>
                    <a:lnTo>
                      <a:pt x="1583" y="733"/>
                    </a:lnTo>
                    <a:lnTo>
                      <a:pt x="1583" y="733"/>
                    </a:lnTo>
                    <a:lnTo>
                      <a:pt x="1583" y="733"/>
                    </a:lnTo>
                    <a:lnTo>
                      <a:pt x="1583" y="733"/>
                    </a:lnTo>
                    <a:lnTo>
                      <a:pt x="1586" y="733"/>
                    </a:lnTo>
                    <a:lnTo>
                      <a:pt x="1586" y="733"/>
                    </a:lnTo>
                    <a:lnTo>
                      <a:pt x="1586" y="733"/>
                    </a:lnTo>
                    <a:lnTo>
                      <a:pt x="1586" y="733"/>
                    </a:lnTo>
                    <a:lnTo>
                      <a:pt x="1586" y="733"/>
                    </a:lnTo>
                    <a:lnTo>
                      <a:pt x="1586" y="733"/>
                    </a:lnTo>
                    <a:lnTo>
                      <a:pt x="1586" y="733"/>
                    </a:lnTo>
                    <a:lnTo>
                      <a:pt x="1586" y="733"/>
                    </a:lnTo>
                    <a:lnTo>
                      <a:pt x="1589" y="733"/>
                    </a:lnTo>
                    <a:lnTo>
                      <a:pt x="1589" y="733"/>
                    </a:lnTo>
                    <a:lnTo>
                      <a:pt x="1589" y="733"/>
                    </a:lnTo>
                    <a:lnTo>
                      <a:pt x="1589" y="733"/>
                    </a:lnTo>
                    <a:lnTo>
                      <a:pt x="1589" y="733"/>
                    </a:lnTo>
                    <a:lnTo>
                      <a:pt x="1589" y="733"/>
                    </a:lnTo>
                    <a:lnTo>
                      <a:pt x="1589" y="733"/>
                    </a:lnTo>
                    <a:lnTo>
                      <a:pt x="1589" y="733"/>
                    </a:lnTo>
                    <a:lnTo>
                      <a:pt x="1592" y="733"/>
                    </a:lnTo>
                    <a:lnTo>
                      <a:pt x="1592" y="733"/>
                    </a:lnTo>
                    <a:lnTo>
                      <a:pt x="1592" y="733"/>
                    </a:lnTo>
                    <a:lnTo>
                      <a:pt x="1592" y="733"/>
                    </a:lnTo>
                    <a:lnTo>
                      <a:pt x="1592" y="736"/>
                    </a:lnTo>
                    <a:lnTo>
                      <a:pt x="1592" y="736"/>
                    </a:lnTo>
                    <a:lnTo>
                      <a:pt x="1592" y="736"/>
                    </a:lnTo>
                    <a:lnTo>
                      <a:pt x="1592" y="736"/>
                    </a:lnTo>
                    <a:lnTo>
                      <a:pt x="1594" y="736"/>
                    </a:lnTo>
                    <a:lnTo>
                      <a:pt x="1594" y="736"/>
                    </a:lnTo>
                    <a:lnTo>
                      <a:pt x="1594" y="736"/>
                    </a:lnTo>
                    <a:lnTo>
                      <a:pt x="1594" y="736"/>
                    </a:lnTo>
                    <a:lnTo>
                      <a:pt x="1594" y="736"/>
                    </a:lnTo>
                    <a:lnTo>
                      <a:pt x="1594" y="736"/>
                    </a:lnTo>
                    <a:lnTo>
                      <a:pt x="1594" y="736"/>
                    </a:lnTo>
                    <a:lnTo>
                      <a:pt x="1594" y="736"/>
                    </a:lnTo>
                    <a:lnTo>
                      <a:pt x="1594" y="736"/>
                    </a:lnTo>
                    <a:lnTo>
                      <a:pt x="1597" y="736"/>
                    </a:lnTo>
                    <a:lnTo>
                      <a:pt x="1597" y="736"/>
                    </a:lnTo>
                    <a:lnTo>
                      <a:pt x="1597" y="736"/>
                    </a:lnTo>
                    <a:lnTo>
                      <a:pt x="1597" y="736"/>
                    </a:lnTo>
                    <a:lnTo>
                      <a:pt x="1597" y="736"/>
                    </a:lnTo>
                    <a:lnTo>
                      <a:pt x="1597" y="736"/>
                    </a:lnTo>
                    <a:lnTo>
                      <a:pt x="1597" y="736"/>
                    </a:lnTo>
                    <a:lnTo>
                      <a:pt x="1597" y="736"/>
                    </a:lnTo>
                    <a:lnTo>
                      <a:pt x="1600" y="736"/>
                    </a:lnTo>
                    <a:lnTo>
                      <a:pt x="1600" y="736"/>
                    </a:lnTo>
                    <a:lnTo>
                      <a:pt x="1600" y="736"/>
                    </a:lnTo>
                    <a:lnTo>
                      <a:pt x="1600" y="736"/>
                    </a:lnTo>
                    <a:lnTo>
                      <a:pt x="1600" y="736"/>
                    </a:lnTo>
                    <a:lnTo>
                      <a:pt x="1600" y="736"/>
                    </a:lnTo>
                    <a:lnTo>
                      <a:pt x="1600" y="733"/>
                    </a:lnTo>
                    <a:lnTo>
                      <a:pt x="1600" y="733"/>
                    </a:lnTo>
                    <a:lnTo>
                      <a:pt x="1603" y="733"/>
                    </a:lnTo>
                    <a:lnTo>
                      <a:pt x="1603" y="733"/>
                    </a:lnTo>
                    <a:lnTo>
                      <a:pt x="1603" y="733"/>
                    </a:lnTo>
                    <a:lnTo>
                      <a:pt x="1603" y="733"/>
                    </a:lnTo>
                    <a:lnTo>
                      <a:pt x="1603" y="733"/>
                    </a:lnTo>
                    <a:lnTo>
                      <a:pt x="1603" y="733"/>
                    </a:lnTo>
                    <a:lnTo>
                      <a:pt x="1603" y="733"/>
                    </a:lnTo>
                    <a:lnTo>
                      <a:pt x="1603" y="733"/>
                    </a:lnTo>
                    <a:lnTo>
                      <a:pt x="1606" y="733"/>
                    </a:lnTo>
                    <a:lnTo>
                      <a:pt x="1606" y="733"/>
                    </a:lnTo>
                    <a:lnTo>
                      <a:pt x="1606" y="733"/>
                    </a:lnTo>
                    <a:lnTo>
                      <a:pt x="1606" y="733"/>
                    </a:lnTo>
                    <a:lnTo>
                      <a:pt x="1606" y="733"/>
                    </a:lnTo>
                    <a:lnTo>
                      <a:pt x="1606" y="733"/>
                    </a:lnTo>
                    <a:lnTo>
                      <a:pt x="1606" y="733"/>
                    </a:lnTo>
                    <a:lnTo>
                      <a:pt x="1606" y="733"/>
                    </a:lnTo>
                    <a:lnTo>
                      <a:pt x="1609" y="733"/>
                    </a:lnTo>
                    <a:lnTo>
                      <a:pt x="1609" y="733"/>
                    </a:lnTo>
                    <a:lnTo>
                      <a:pt x="1609" y="733"/>
                    </a:lnTo>
                    <a:lnTo>
                      <a:pt x="1609" y="733"/>
                    </a:lnTo>
                    <a:lnTo>
                      <a:pt x="1609" y="733"/>
                    </a:lnTo>
                    <a:lnTo>
                      <a:pt x="1609" y="733"/>
                    </a:lnTo>
                    <a:lnTo>
                      <a:pt x="1609" y="733"/>
                    </a:lnTo>
                    <a:lnTo>
                      <a:pt x="1609" y="733"/>
                    </a:lnTo>
                    <a:lnTo>
                      <a:pt x="1611" y="733"/>
                    </a:lnTo>
                    <a:lnTo>
                      <a:pt x="1611" y="733"/>
                    </a:lnTo>
                    <a:lnTo>
                      <a:pt x="1611" y="733"/>
                    </a:lnTo>
                    <a:lnTo>
                      <a:pt x="1611" y="733"/>
                    </a:lnTo>
                    <a:lnTo>
                      <a:pt x="1611" y="733"/>
                    </a:lnTo>
                    <a:lnTo>
                      <a:pt x="1611" y="733"/>
                    </a:lnTo>
                    <a:lnTo>
                      <a:pt x="1611" y="733"/>
                    </a:lnTo>
                    <a:lnTo>
                      <a:pt x="1611" y="733"/>
                    </a:lnTo>
                    <a:lnTo>
                      <a:pt x="1614" y="733"/>
                    </a:lnTo>
                    <a:lnTo>
                      <a:pt x="1614" y="733"/>
                    </a:lnTo>
                    <a:lnTo>
                      <a:pt x="1614" y="733"/>
                    </a:lnTo>
                    <a:lnTo>
                      <a:pt x="1614" y="733"/>
                    </a:lnTo>
                    <a:lnTo>
                      <a:pt x="1614" y="733"/>
                    </a:lnTo>
                    <a:lnTo>
                      <a:pt x="1614" y="733"/>
                    </a:lnTo>
                    <a:lnTo>
                      <a:pt x="1614" y="733"/>
                    </a:lnTo>
                    <a:lnTo>
                      <a:pt x="1614" y="733"/>
                    </a:lnTo>
                    <a:lnTo>
                      <a:pt x="1617" y="733"/>
                    </a:lnTo>
                    <a:lnTo>
                      <a:pt x="1617" y="733"/>
                    </a:lnTo>
                    <a:lnTo>
                      <a:pt x="1617" y="733"/>
                    </a:lnTo>
                    <a:lnTo>
                      <a:pt x="1617" y="733"/>
                    </a:lnTo>
                    <a:lnTo>
                      <a:pt x="1617" y="733"/>
                    </a:lnTo>
                    <a:lnTo>
                      <a:pt x="1617" y="733"/>
                    </a:lnTo>
                    <a:lnTo>
                      <a:pt x="1617" y="733"/>
                    </a:lnTo>
                    <a:lnTo>
                      <a:pt x="1617" y="733"/>
                    </a:lnTo>
                    <a:lnTo>
                      <a:pt x="1617" y="733"/>
                    </a:lnTo>
                    <a:lnTo>
                      <a:pt x="1620" y="733"/>
                    </a:lnTo>
                    <a:lnTo>
                      <a:pt x="1620" y="733"/>
                    </a:lnTo>
                    <a:lnTo>
                      <a:pt x="1620" y="733"/>
                    </a:lnTo>
                    <a:lnTo>
                      <a:pt x="1620" y="733"/>
                    </a:lnTo>
                    <a:lnTo>
                      <a:pt x="1620" y="733"/>
                    </a:lnTo>
                    <a:lnTo>
                      <a:pt x="1620" y="733"/>
                    </a:lnTo>
                    <a:lnTo>
                      <a:pt x="1620" y="733"/>
                    </a:lnTo>
                    <a:lnTo>
                      <a:pt x="1620" y="733"/>
                    </a:lnTo>
                    <a:lnTo>
                      <a:pt x="1623" y="733"/>
                    </a:lnTo>
                    <a:lnTo>
                      <a:pt x="1623" y="733"/>
                    </a:lnTo>
                    <a:lnTo>
                      <a:pt x="1623" y="733"/>
                    </a:lnTo>
                    <a:lnTo>
                      <a:pt x="1623" y="733"/>
                    </a:lnTo>
                    <a:lnTo>
                      <a:pt x="1623" y="733"/>
                    </a:lnTo>
                    <a:lnTo>
                      <a:pt x="1623" y="733"/>
                    </a:lnTo>
                    <a:lnTo>
                      <a:pt x="1623" y="733"/>
                    </a:lnTo>
                    <a:lnTo>
                      <a:pt x="1623" y="733"/>
                    </a:lnTo>
                    <a:lnTo>
                      <a:pt x="1626" y="733"/>
                    </a:lnTo>
                    <a:lnTo>
                      <a:pt x="1626" y="733"/>
                    </a:lnTo>
                    <a:lnTo>
                      <a:pt x="1626" y="733"/>
                    </a:lnTo>
                    <a:lnTo>
                      <a:pt x="1626" y="733"/>
                    </a:lnTo>
                    <a:lnTo>
                      <a:pt x="1626" y="733"/>
                    </a:lnTo>
                    <a:lnTo>
                      <a:pt x="1626" y="733"/>
                    </a:lnTo>
                    <a:lnTo>
                      <a:pt x="1626" y="733"/>
                    </a:lnTo>
                    <a:lnTo>
                      <a:pt x="1626" y="733"/>
                    </a:lnTo>
                    <a:lnTo>
                      <a:pt x="1628" y="733"/>
                    </a:lnTo>
                    <a:lnTo>
                      <a:pt x="1628" y="733"/>
                    </a:lnTo>
                    <a:lnTo>
                      <a:pt x="1628" y="733"/>
                    </a:lnTo>
                    <a:lnTo>
                      <a:pt x="1628" y="733"/>
                    </a:lnTo>
                    <a:lnTo>
                      <a:pt x="1628" y="733"/>
                    </a:lnTo>
                    <a:lnTo>
                      <a:pt x="1628" y="733"/>
                    </a:lnTo>
                    <a:lnTo>
                      <a:pt x="1628" y="733"/>
                    </a:lnTo>
                    <a:lnTo>
                      <a:pt x="1628" y="733"/>
                    </a:lnTo>
                    <a:lnTo>
                      <a:pt x="1631" y="733"/>
                    </a:lnTo>
                    <a:lnTo>
                      <a:pt x="1631" y="733"/>
                    </a:lnTo>
                    <a:lnTo>
                      <a:pt x="1631" y="733"/>
                    </a:lnTo>
                    <a:lnTo>
                      <a:pt x="1631" y="733"/>
                    </a:lnTo>
                    <a:lnTo>
                      <a:pt x="1631" y="733"/>
                    </a:lnTo>
                    <a:lnTo>
                      <a:pt x="1631" y="733"/>
                    </a:lnTo>
                    <a:lnTo>
                      <a:pt x="1631" y="733"/>
                    </a:lnTo>
                    <a:lnTo>
                      <a:pt x="1631" y="733"/>
                    </a:lnTo>
                    <a:lnTo>
                      <a:pt x="1634" y="733"/>
                    </a:lnTo>
                    <a:lnTo>
                      <a:pt x="1634" y="733"/>
                    </a:lnTo>
                    <a:lnTo>
                      <a:pt x="1634" y="733"/>
                    </a:lnTo>
                    <a:lnTo>
                      <a:pt x="1634" y="733"/>
                    </a:lnTo>
                    <a:lnTo>
                      <a:pt x="1634" y="733"/>
                    </a:lnTo>
                    <a:lnTo>
                      <a:pt x="1634" y="733"/>
                    </a:lnTo>
                    <a:lnTo>
                      <a:pt x="1634" y="733"/>
                    </a:lnTo>
                    <a:lnTo>
                      <a:pt x="1634" y="733"/>
                    </a:lnTo>
                    <a:lnTo>
                      <a:pt x="1637" y="736"/>
                    </a:lnTo>
                    <a:lnTo>
                      <a:pt x="1637" y="736"/>
                    </a:lnTo>
                    <a:lnTo>
                      <a:pt x="1637" y="736"/>
                    </a:lnTo>
                    <a:lnTo>
                      <a:pt x="1637" y="736"/>
                    </a:lnTo>
                    <a:lnTo>
                      <a:pt x="1637" y="736"/>
                    </a:lnTo>
                    <a:lnTo>
                      <a:pt x="1637" y="736"/>
                    </a:lnTo>
                    <a:lnTo>
                      <a:pt x="1637" y="736"/>
                    </a:lnTo>
                    <a:lnTo>
                      <a:pt x="1637" y="736"/>
                    </a:lnTo>
                    <a:lnTo>
                      <a:pt x="1640" y="736"/>
                    </a:lnTo>
                    <a:lnTo>
                      <a:pt x="1640" y="736"/>
                    </a:lnTo>
                    <a:lnTo>
                      <a:pt x="1640" y="736"/>
                    </a:lnTo>
                    <a:lnTo>
                      <a:pt x="1640" y="736"/>
                    </a:lnTo>
                    <a:lnTo>
                      <a:pt x="1640" y="736"/>
                    </a:lnTo>
                    <a:lnTo>
                      <a:pt x="1640" y="736"/>
                    </a:lnTo>
                    <a:lnTo>
                      <a:pt x="1640" y="736"/>
                    </a:lnTo>
                    <a:lnTo>
                      <a:pt x="1640" y="736"/>
                    </a:lnTo>
                    <a:lnTo>
                      <a:pt x="1643" y="736"/>
                    </a:lnTo>
                    <a:lnTo>
                      <a:pt x="1643" y="736"/>
                    </a:lnTo>
                    <a:lnTo>
                      <a:pt x="1643" y="736"/>
                    </a:lnTo>
                    <a:lnTo>
                      <a:pt x="1643" y="736"/>
                    </a:lnTo>
                    <a:lnTo>
                      <a:pt x="1643" y="736"/>
                    </a:lnTo>
                    <a:lnTo>
                      <a:pt x="1643" y="736"/>
                    </a:lnTo>
                    <a:lnTo>
                      <a:pt x="1643" y="736"/>
                    </a:lnTo>
                    <a:lnTo>
                      <a:pt x="1643" y="736"/>
                    </a:lnTo>
                    <a:lnTo>
                      <a:pt x="1645" y="736"/>
                    </a:lnTo>
                    <a:lnTo>
                      <a:pt x="1645" y="736"/>
                    </a:lnTo>
                    <a:lnTo>
                      <a:pt x="1645" y="736"/>
                    </a:lnTo>
                    <a:lnTo>
                      <a:pt x="1645" y="736"/>
                    </a:lnTo>
                    <a:lnTo>
                      <a:pt x="1645" y="736"/>
                    </a:lnTo>
                    <a:lnTo>
                      <a:pt x="1645" y="736"/>
                    </a:lnTo>
                    <a:lnTo>
                      <a:pt x="1645" y="736"/>
                    </a:lnTo>
                    <a:lnTo>
                      <a:pt x="1645" y="736"/>
                    </a:lnTo>
                    <a:lnTo>
                      <a:pt x="1648" y="736"/>
                    </a:lnTo>
                    <a:lnTo>
                      <a:pt x="1648" y="736"/>
                    </a:lnTo>
                    <a:lnTo>
                      <a:pt x="1648" y="736"/>
                    </a:lnTo>
                    <a:lnTo>
                      <a:pt x="1648" y="736"/>
                    </a:lnTo>
                    <a:lnTo>
                      <a:pt x="1648" y="736"/>
                    </a:lnTo>
                    <a:lnTo>
                      <a:pt x="1648" y="736"/>
                    </a:lnTo>
                    <a:lnTo>
                      <a:pt x="1648" y="736"/>
                    </a:lnTo>
                    <a:lnTo>
                      <a:pt x="1648" y="736"/>
                    </a:lnTo>
                    <a:lnTo>
                      <a:pt x="1648" y="736"/>
                    </a:lnTo>
                    <a:lnTo>
                      <a:pt x="1651" y="736"/>
                    </a:lnTo>
                    <a:lnTo>
                      <a:pt x="1651" y="736"/>
                    </a:lnTo>
                    <a:lnTo>
                      <a:pt x="1651" y="736"/>
                    </a:lnTo>
                    <a:lnTo>
                      <a:pt x="1651" y="736"/>
                    </a:lnTo>
                    <a:lnTo>
                      <a:pt x="1651" y="736"/>
                    </a:lnTo>
                    <a:lnTo>
                      <a:pt x="1651" y="736"/>
                    </a:lnTo>
                    <a:lnTo>
                      <a:pt x="1651" y="736"/>
                    </a:lnTo>
                    <a:lnTo>
                      <a:pt x="1651" y="736"/>
                    </a:lnTo>
                    <a:lnTo>
                      <a:pt x="1651" y="736"/>
                    </a:lnTo>
                    <a:lnTo>
                      <a:pt x="1654" y="736"/>
                    </a:lnTo>
                    <a:lnTo>
                      <a:pt x="1654" y="736"/>
                    </a:lnTo>
                    <a:lnTo>
                      <a:pt x="1654" y="736"/>
                    </a:lnTo>
                    <a:lnTo>
                      <a:pt x="1654" y="736"/>
                    </a:lnTo>
                    <a:lnTo>
                      <a:pt x="1654" y="736"/>
                    </a:lnTo>
                  </a:path>
                </a:pathLst>
              </a:custGeom>
              <a:noFill/>
              <a:ln w="57150">
                <a:solidFill>
                  <a:srgbClr val="CBA12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553" name="Freeform 61"/>
              <p:cNvSpPr>
                <a:spLocks/>
              </p:cNvSpPr>
              <p:nvPr/>
            </p:nvSpPr>
            <p:spPr bwMode="auto">
              <a:xfrm>
                <a:off x="4249738" y="2286000"/>
                <a:ext cx="2625725" cy="1163638"/>
              </a:xfrm>
              <a:custGeom>
                <a:avLst/>
                <a:gdLst>
                  <a:gd name="T0" fmla="*/ 8 w 1654"/>
                  <a:gd name="T1" fmla="*/ 733 h 733"/>
                  <a:gd name="T2" fmla="*/ 17 w 1654"/>
                  <a:gd name="T3" fmla="*/ 733 h 733"/>
                  <a:gd name="T4" fmla="*/ 28 w 1654"/>
                  <a:gd name="T5" fmla="*/ 733 h 733"/>
                  <a:gd name="T6" fmla="*/ 37 w 1654"/>
                  <a:gd name="T7" fmla="*/ 733 h 733"/>
                  <a:gd name="T8" fmla="*/ 45 w 1654"/>
                  <a:gd name="T9" fmla="*/ 733 h 733"/>
                  <a:gd name="T10" fmla="*/ 57 w 1654"/>
                  <a:gd name="T11" fmla="*/ 733 h 733"/>
                  <a:gd name="T12" fmla="*/ 68 w 1654"/>
                  <a:gd name="T13" fmla="*/ 733 h 733"/>
                  <a:gd name="T14" fmla="*/ 79 w 1654"/>
                  <a:gd name="T15" fmla="*/ 733 h 733"/>
                  <a:gd name="T16" fmla="*/ 94 w 1654"/>
                  <a:gd name="T17" fmla="*/ 733 h 733"/>
                  <a:gd name="T18" fmla="*/ 108 w 1654"/>
                  <a:gd name="T19" fmla="*/ 733 h 733"/>
                  <a:gd name="T20" fmla="*/ 122 w 1654"/>
                  <a:gd name="T21" fmla="*/ 733 h 733"/>
                  <a:gd name="T22" fmla="*/ 139 w 1654"/>
                  <a:gd name="T23" fmla="*/ 733 h 733"/>
                  <a:gd name="T24" fmla="*/ 156 w 1654"/>
                  <a:gd name="T25" fmla="*/ 733 h 733"/>
                  <a:gd name="T26" fmla="*/ 179 w 1654"/>
                  <a:gd name="T27" fmla="*/ 733 h 733"/>
                  <a:gd name="T28" fmla="*/ 201 w 1654"/>
                  <a:gd name="T29" fmla="*/ 733 h 733"/>
                  <a:gd name="T30" fmla="*/ 230 w 1654"/>
                  <a:gd name="T31" fmla="*/ 729 h 733"/>
                  <a:gd name="T32" fmla="*/ 261 w 1654"/>
                  <a:gd name="T33" fmla="*/ 729 h 733"/>
                  <a:gd name="T34" fmla="*/ 295 w 1654"/>
                  <a:gd name="T35" fmla="*/ 726 h 733"/>
                  <a:gd name="T36" fmla="*/ 335 w 1654"/>
                  <a:gd name="T37" fmla="*/ 722 h 733"/>
                  <a:gd name="T38" fmla="*/ 377 w 1654"/>
                  <a:gd name="T39" fmla="*/ 714 h 733"/>
                  <a:gd name="T40" fmla="*/ 425 w 1654"/>
                  <a:gd name="T41" fmla="*/ 707 h 733"/>
                  <a:gd name="T42" fmla="*/ 474 w 1654"/>
                  <a:gd name="T43" fmla="*/ 699 h 733"/>
                  <a:gd name="T44" fmla="*/ 525 w 1654"/>
                  <a:gd name="T45" fmla="*/ 684 h 733"/>
                  <a:gd name="T46" fmla="*/ 579 w 1654"/>
                  <a:gd name="T47" fmla="*/ 665 h 733"/>
                  <a:gd name="T48" fmla="*/ 630 w 1654"/>
                  <a:gd name="T49" fmla="*/ 643 h 733"/>
                  <a:gd name="T50" fmla="*/ 675 w 1654"/>
                  <a:gd name="T51" fmla="*/ 620 h 733"/>
                  <a:gd name="T52" fmla="*/ 718 w 1654"/>
                  <a:gd name="T53" fmla="*/ 597 h 733"/>
                  <a:gd name="T54" fmla="*/ 752 w 1654"/>
                  <a:gd name="T55" fmla="*/ 578 h 733"/>
                  <a:gd name="T56" fmla="*/ 777 w 1654"/>
                  <a:gd name="T57" fmla="*/ 563 h 733"/>
                  <a:gd name="T58" fmla="*/ 794 w 1654"/>
                  <a:gd name="T59" fmla="*/ 556 h 733"/>
                  <a:gd name="T60" fmla="*/ 808 w 1654"/>
                  <a:gd name="T61" fmla="*/ 544 h 733"/>
                  <a:gd name="T62" fmla="*/ 820 w 1654"/>
                  <a:gd name="T63" fmla="*/ 537 h 733"/>
                  <a:gd name="T64" fmla="*/ 834 w 1654"/>
                  <a:gd name="T65" fmla="*/ 529 h 733"/>
                  <a:gd name="T66" fmla="*/ 848 w 1654"/>
                  <a:gd name="T67" fmla="*/ 518 h 733"/>
                  <a:gd name="T68" fmla="*/ 862 w 1654"/>
                  <a:gd name="T69" fmla="*/ 510 h 733"/>
                  <a:gd name="T70" fmla="*/ 879 w 1654"/>
                  <a:gd name="T71" fmla="*/ 495 h 733"/>
                  <a:gd name="T72" fmla="*/ 905 w 1654"/>
                  <a:gd name="T73" fmla="*/ 476 h 733"/>
                  <a:gd name="T74" fmla="*/ 939 w 1654"/>
                  <a:gd name="T75" fmla="*/ 446 h 733"/>
                  <a:gd name="T76" fmla="*/ 984 w 1654"/>
                  <a:gd name="T77" fmla="*/ 408 h 733"/>
                  <a:gd name="T78" fmla="*/ 1033 w 1654"/>
                  <a:gd name="T79" fmla="*/ 367 h 733"/>
                  <a:gd name="T80" fmla="*/ 1084 w 1654"/>
                  <a:gd name="T81" fmla="*/ 321 h 733"/>
                  <a:gd name="T82" fmla="*/ 1135 w 1654"/>
                  <a:gd name="T83" fmla="*/ 284 h 733"/>
                  <a:gd name="T84" fmla="*/ 1186 w 1654"/>
                  <a:gd name="T85" fmla="*/ 250 h 733"/>
                  <a:gd name="T86" fmla="*/ 1237 w 1654"/>
                  <a:gd name="T87" fmla="*/ 219 h 733"/>
                  <a:gd name="T88" fmla="*/ 1282 w 1654"/>
                  <a:gd name="T89" fmla="*/ 185 h 733"/>
                  <a:gd name="T90" fmla="*/ 1325 w 1654"/>
                  <a:gd name="T91" fmla="*/ 151 h 733"/>
                  <a:gd name="T92" fmla="*/ 1362 w 1654"/>
                  <a:gd name="T93" fmla="*/ 121 h 733"/>
                  <a:gd name="T94" fmla="*/ 1399 w 1654"/>
                  <a:gd name="T95" fmla="*/ 99 h 733"/>
                  <a:gd name="T96" fmla="*/ 1427 w 1654"/>
                  <a:gd name="T97" fmla="*/ 80 h 733"/>
                  <a:gd name="T98" fmla="*/ 1455 w 1654"/>
                  <a:gd name="T99" fmla="*/ 65 h 733"/>
                  <a:gd name="T100" fmla="*/ 1478 w 1654"/>
                  <a:gd name="T101" fmla="*/ 57 h 733"/>
                  <a:gd name="T102" fmla="*/ 1501 w 1654"/>
                  <a:gd name="T103" fmla="*/ 49 h 733"/>
                  <a:gd name="T104" fmla="*/ 1518 w 1654"/>
                  <a:gd name="T105" fmla="*/ 42 h 733"/>
                  <a:gd name="T106" fmla="*/ 1535 w 1654"/>
                  <a:gd name="T107" fmla="*/ 34 h 733"/>
                  <a:gd name="T108" fmla="*/ 1549 w 1654"/>
                  <a:gd name="T109" fmla="*/ 31 h 733"/>
                  <a:gd name="T110" fmla="*/ 1563 w 1654"/>
                  <a:gd name="T111" fmla="*/ 23 h 733"/>
                  <a:gd name="T112" fmla="*/ 1577 w 1654"/>
                  <a:gd name="T113" fmla="*/ 15 h 733"/>
                  <a:gd name="T114" fmla="*/ 1589 w 1654"/>
                  <a:gd name="T115" fmla="*/ 8 h 733"/>
                  <a:gd name="T116" fmla="*/ 1603 w 1654"/>
                  <a:gd name="T117" fmla="*/ 4 h 733"/>
                  <a:gd name="T118" fmla="*/ 1617 w 1654"/>
                  <a:gd name="T119" fmla="*/ 0 h 733"/>
                  <a:gd name="T120" fmla="*/ 1631 w 1654"/>
                  <a:gd name="T121" fmla="*/ 0 h 733"/>
                  <a:gd name="T122" fmla="*/ 1643 w 1654"/>
                  <a:gd name="T123" fmla="*/ 0 h 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54" h="733">
                    <a:moveTo>
                      <a:pt x="0" y="733"/>
                    </a:moveTo>
                    <a:lnTo>
                      <a:pt x="0" y="733"/>
                    </a:lnTo>
                    <a:lnTo>
                      <a:pt x="0" y="733"/>
                    </a:lnTo>
                    <a:lnTo>
                      <a:pt x="0" y="733"/>
                    </a:lnTo>
                    <a:lnTo>
                      <a:pt x="0" y="733"/>
                    </a:lnTo>
                    <a:lnTo>
                      <a:pt x="0" y="733"/>
                    </a:lnTo>
                    <a:lnTo>
                      <a:pt x="3" y="733"/>
                    </a:lnTo>
                    <a:lnTo>
                      <a:pt x="3" y="733"/>
                    </a:lnTo>
                    <a:lnTo>
                      <a:pt x="3" y="733"/>
                    </a:lnTo>
                    <a:lnTo>
                      <a:pt x="3" y="733"/>
                    </a:lnTo>
                    <a:lnTo>
                      <a:pt x="3" y="733"/>
                    </a:lnTo>
                    <a:lnTo>
                      <a:pt x="3" y="733"/>
                    </a:lnTo>
                    <a:lnTo>
                      <a:pt x="3" y="733"/>
                    </a:lnTo>
                    <a:lnTo>
                      <a:pt x="3" y="733"/>
                    </a:lnTo>
                    <a:lnTo>
                      <a:pt x="3" y="733"/>
                    </a:lnTo>
                    <a:lnTo>
                      <a:pt x="3" y="733"/>
                    </a:lnTo>
                    <a:lnTo>
                      <a:pt x="3" y="733"/>
                    </a:lnTo>
                    <a:lnTo>
                      <a:pt x="3" y="733"/>
                    </a:lnTo>
                    <a:lnTo>
                      <a:pt x="3" y="733"/>
                    </a:lnTo>
                    <a:lnTo>
                      <a:pt x="3" y="733"/>
                    </a:lnTo>
                    <a:lnTo>
                      <a:pt x="3" y="733"/>
                    </a:lnTo>
                    <a:lnTo>
                      <a:pt x="6" y="733"/>
                    </a:lnTo>
                    <a:lnTo>
                      <a:pt x="6" y="733"/>
                    </a:lnTo>
                    <a:lnTo>
                      <a:pt x="6" y="733"/>
                    </a:lnTo>
                    <a:lnTo>
                      <a:pt x="6" y="733"/>
                    </a:lnTo>
                    <a:lnTo>
                      <a:pt x="6" y="733"/>
                    </a:lnTo>
                    <a:lnTo>
                      <a:pt x="6" y="733"/>
                    </a:lnTo>
                    <a:lnTo>
                      <a:pt x="6" y="733"/>
                    </a:lnTo>
                    <a:lnTo>
                      <a:pt x="6" y="733"/>
                    </a:lnTo>
                    <a:lnTo>
                      <a:pt x="6" y="733"/>
                    </a:lnTo>
                    <a:lnTo>
                      <a:pt x="6" y="733"/>
                    </a:lnTo>
                    <a:lnTo>
                      <a:pt x="6" y="733"/>
                    </a:lnTo>
                    <a:lnTo>
                      <a:pt x="6" y="733"/>
                    </a:lnTo>
                    <a:lnTo>
                      <a:pt x="6" y="733"/>
                    </a:lnTo>
                    <a:lnTo>
                      <a:pt x="8" y="733"/>
                    </a:lnTo>
                    <a:lnTo>
                      <a:pt x="8" y="733"/>
                    </a:lnTo>
                    <a:lnTo>
                      <a:pt x="8" y="733"/>
                    </a:lnTo>
                    <a:lnTo>
                      <a:pt x="8" y="733"/>
                    </a:lnTo>
                    <a:lnTo>
                      <a:pt x="8" y="733"/>
                    </a:lnTo>
                    <a:lnTo>
                      <a:pt x="8" y="733"/>
                    </a:lnTo>
                    <a:lnTo>
                      <a:pt x="8" y="733"/>
                    </a:lnTo>
                    <a:lnTo>
                      <a:pt x="8" y="733"/>
                    </a:lnTo>
                    <a:lnTo>
                      <a:pt x="8" y="733"/>
                    </a:lnTo>
                    <a:lnTo>
                      <a:pt x="8" y="733"/>
                    </a:lnTo>
                    <a:lnTo>
                      <a:pt x="8" y="733"/>
                    </a:lnTo>
                    <a:lnTo>
                      <a:pt x="8" y="733"/>
                    </a:lnTo>
                    <a:lnTo>
                      <a:pt x="11" y="733"/>
                    </a:lnTo>
                    <a:lnTo>
                      <a:pt x="11" y="733"/>
                    </a:lnTo>
                    <a:lnTo>
                      <a:pt x="11" y="733"/>
                    </a:lnTo>
                    <a:lnTo>
                      <a:pt x="11" y="733"/>
                    </a:lnTo>
                    <a:lnTo>
                      <a:pt x="11" y="733"/>
                    </a:lnTo>
                    <a:lnTo>
                      <a:pt x="11" y="733"/>
                    </a:lnTo>
                    <a:lnTo>
                      <a:pt x="11" y="733"/>
                    </a:lnTo>
                    <a:lnTo>
                      <a:pt x="11" y="733"/>
                    </a:lnTo>
                    <a:lnTo>
                      <a:pt x="11" y="733"/>
                    </a:lnTo>
                    <a:lnTo>
                      <a:pt x="11" y="733"/>
                    </a:lnTo>
                    <a:lnTo>
                      <a:pt x="11" y="733"/>
                    </a:lnTo>
                    <a:lnTo>
                      <a:pt x="11" y="733"/>
                    </a:lnTo>
                    <a:lnTo>
                      <a:pt x="11" y="733"/>
                    </a:lnTo>
                    <a:lnTo>
                      <a:pt x="14" y="733"/>
                    </a:lnTo>
                    <a:lnTo>
                      <a:pt x="14" y="733"/>
                    </a:lnTo>
                    <a:lnTo>
                      <a:pt x="14" y="733"/>
                    </a:lnTo>
                    <a:lnTo>
                      <a:pt x="14" y="733"/>
                    </a:lnTo>
                    <a:lnTo>
                      <a:pt x="14" y="733"/>
                    </a:lnTo>
                    <a:lnTo>
                      <a:pt x="14" y="733"/>
                    </a:lnTo>
                    <a:lnTo>
                      <a:pt x="14" y="733"/>
                    </a:lnTo>
                    <a:lnTo>
                      <a:pt x="14" y="733"/>
                    </a:lnTo>
                    <a:lnTo>
                      <a:pt x="14" y="733"/>
                    </a:lnTo>
                    <a:lnTo>
                      <a:pt x="14" y="733"/>
                    </a:lnTo>
                    <a:lnTo>
                      <a:pt x="14" y="733"/>
                    </a:lnTo>
                    <a:lnTo>
                      <a:pt x="14" y="733"/>
                    </a:lnTo>
                    <a:lnTo>
                      <a:pt x="17" y="733"/>
                    </a:lnTo>
                    <a:lnTo>
                      <a:pt x="17" y="733"/>
                    </a:lnTo>
                    <a:lnTo>
                      <a:pt x="17" y="733"/>
                    </a:lnTo>
                    <a:lnTo>
                      <a:pt x="17" y="733"/>
                    </a:lnTo>
                    <a:lnTo>
                      <a:pt x="17" y="733"/>
                    </a:lnTo>
                    <a:lnTo>
                      <a:pt x="17" y="733"/>
                    </a:lnTo>
                    <a:lnTo>
                      <a:pt x="17" y="733"/>
                    </a:lnTo>
                    <a:lnTo>
                      <a:pt x="17" y="733"/>
                    </a:lnTo>
                    <a:lnTo>
                      <a:pt x="17" y="733"/>
                    </a:lnTo>
                    <a:lnTo>
                      <a:pt x="17" y="733"/>
                    </a:lnTo>
                    <a:lnTo>
                      <a:pt x="17" y="733"/>
                    </a:lnTo>
                    <a:lnTo>
                      <a:pt x="17" y="733"/>
                    </a:lnTo>
                    <a:lnTo>
                      <a:pt x="20" y="733"/>
                    </a:lnTo>
                    <a:lnTo>
                      <a:pt x="20" y="733"/>
                    </a:lnTo>
                    <a:lnTo>
                      <a:pt x="20" y="733"/>
                    </a:lnTo>
                    <a:lnTo>
                      <a:pt x="20" y="733"/>
                    </a:lnTo>
                    <a:lnTo>
                      <a:pt x="20" y="733"/>
                    </a:lnTo>
                    <a:lnTo>
                      <a:pt x="20" y="733"/>
                    </a:lnTo>
                    <a:lnTo>
                      <a:pt x="20" y="733"/>
                    </a:lnTo>
                    <a:lnTo>
                      <a:pt x="20" y="733"/>
                    </a:lnTo>
                    <a:lnTo>
                      <a:pt x="20" y="733"/>
                    </a:lnTo>
                    <a:lnTo>
                      <a:pt x="20" y="733"/>
                    </a:lnTo>
                    <a:lnTo>
                      <a:pt x="20" y="733"/>
                    </a:lnTo>
                    <a:lnTo>
                      <a:pt x="20" y="733"/>
                    </a:lnTo>
                    <a:lnTo>
                      <a:pt x="23" y="733"/>
                    </a:lnTo>
                    <a:lnTo>
                      <a:pt x="23" y="733"/>
                    </a:lnTo>
                    <a:lnTo>
                      <a:pt x="23" y="733"/>
                    </a:lnTo>
                    <a:lnTo>
                      <a:pt x="23" y="733"/>
                    </a:lnTo>
                    <a:lnTo>
                      <a:pt x="23" y="733"/>
                    </a:lnTo>
                    <a:lnTo>
                      <a:pt x="23" y="733"/>
                    </a:lnTo>
                    <a:lnTo>
                      <a:pt x="23" y="733"/>
                    </a:lnTo>
                    <a:lnTo>
                      <a:pt x="23" y="733"/>
                    </a:lnTo>
                    <a:lnTo>
                      <a:pt x="23" y="733"/>
                    </a:lnTo>
                    <a:lnTo>
                      <a:pt x="23" y="733"/>
                    </a:lnTo>
                    <a:lnTo>
                      <a:pt x="23" y="733"/>
                    </a:lnTo>
                    <a:lnTo>
                      <a:pt x="25" y="733"/>
                    </a:lnTo>
                    <a:lnTo>
                      <a:pt x="25" y="733"/>
                    </a:lnTo>
                    <a:lnTo>
                      <a:pt x="25" y="733"/>
                    </a:lnTo>
                    <a:lnTo>
                      <a:pt x="25" y="733"/>
                    </a:lnTo>
                    <a:lnTo>
                      <a:pt x="25" y="733"/>
                    </a:lnTo>
                    <a:lnTo>
                      <a:pt x="25" y="733"/>
                    </a:lnTo>
                    <a:lnTo>
                      <a:pt x="25" y="733"/>
                    </a:lnTo>
                    <a:lnTo>
                      <a:pt x="25" y="733"/>
                    </a:lnTo>
                    <a:lnTo>
                      <a:pt x="25" y="733"/>
                    </a:lnTo>
                    <a:lnTo>
                      <a:pt x="28" y="733"/>
                    </a:lnTo>
                    <a:lnTo>
                      <a:pt x="28" y="733"/>
                    </a:lnTo>
                    <a:lnTo>
                      <a:pt x="28" y="733"/>
                    </a:lnTo>
                    <a:lnTo>
                      <a:pt x="28" y="733"/>
                    </a:lnTo>
                    <a:lnTo>
                      <a:pt x="28" y="733"/>
                    </a:lnTo>
                    <a:lnTo>
                      <a:pt x="28" y="733"/>
                    </a:lnTo>
                    <a:lnTo>
                      <a:pt x="28" y="733"/>
                    </a:lnTo>
                    <a:lnTo>
                      <a:pt x="28" y="733"/>
                    </a:lnTo>
                    <a:lnTo>
                      <a:pt x="28" y="733"/>
                    </a:lnTo>
                    <a:lnTo>
                      <a:pt x="28" y="733"/>
                    </a:lnTo>
                    <a:lnTo>
                      <a:pt x="28" y="733"/>
                    </a:lnTo>
                    <a:lnTo>
                      <a:pt x="28" y="733"/>
                    </a:lnTo>
                    <a:lnTo>
                      <a:pt x="28" y="733"/>
                    </a:lnTo>
                    <a:lnTo>
                      <a:pt x="31" y="733"/>
                    </a:lnTo>
                    <a:lnTo>
                      <a:pt x="31" y="733"/>
                    </a:lnTo>
                    <a:lnTo>
                      <a:pt x="31" y="733"/>
                    </a:lnTo>
                    <a:lnTo>
                      <a:pt x="31" y="733"/>
                    </a:lnTo>
                    <a:lnTo>
                      <a:pt x="31" y="733"/>
                    </a:lnTo>
                    <a:lnTo>
                      <a:pt x="31" y="733"/>
                    </a:lnTo>
                    <a:lnTo>
                      <a:pt x="31" y="733"/>
                    </a:lnTo>
                    <a:lnTo>
                      <a:pt x="31" y="733"/>
                    </a:lnTo>
                    <a:lnTo>
                      <a:pt x="31" y="733"/>
                    </a:lnTo>
                    <a:lnTo>
                      <a:pt x="31" y="733"/>
                    </a:lnTo>
                    <a:lnTo>
                      <a:pt x="31" y="733"/>
                    </a:lnTo>
                    <a:lnTo>
                      <a:pt x="31" y="733"/>
                    </a:lnTo>
                    <a:lnTo>
                      <a:pt x="34" y="733"/>
                    </a:lnTo>
                    <a:lnTo>
                      <a:pt x="34" y="733"/>
                    </a:lnTo>
                    <a:lnTo>
                      <a:pt x="34" y="733"/>
                    </a:lnTo>
                    <a:lnTo>
                      <a:pt x="34" y="733"/>
                    </a:lnTo>
                    <a:lnTo>
                      <a:pt x="34" y="733"/>
                    </a:lnTo>
                    <a:lnTo>
                      <a:pt x="34" y="733"/>
                    </a:lnTo>
                    <a:lnTo>
                      <a:pt x="34" y="733"/>
                    </a:lnTo>
                    <a:lnTo>
                      <a:pt x="34" y="733"/>
                    </a:lnTo>
                    <a:lnTo>
                      <a:pt x="34" y="733"/>
                    </a:lnTo>
                    <a:lnTo>
                      <a:pt x="34" y="733"/>
                    </a:lnTo>
                    <a:lnTo>
                      <a:pt x="34" y="733"/>
                    </a:lnTo>
                    <a:lnTo>
                      <a:pt x="34" y="733"/>
                    </a:lnTo>
                    <a:lnTo>
                      <a:pt x="37" y="733"/>
                    </a:lnTo>
                    <a:lnTo>
                      <a:pt x="37" y="733"/>
                    </a:lnTo>
                    <a:lnTo>
                      <a:pt x="37" y="733"/>
                    </a:lnTo>
                    <a:lnTo>
                      <a:pt x="37" y="733"/>
                    </a:lnTo>
                    <a:lnTo>
                      <a:pt x="37" y="733"/>
                    </a:lnTo>
                    <a:lnTo>
                      <a:pt x="37" y="733"/>
                    </a:lnTo>
                    <a:lnTo>
                      <a:pt x="37" y="733"/>
                    </a:lnTo>
                    <a:lnTo>
                      <a:pt x="37" y="733"/>
                    </a:lnTo>
                    <a:lnTo>
                      <a:pt x="37" y="733"/>
                    </a:lnTo>
                    <a:lnTo>
                      <a:pt x="37" y="733"/>
                    </a:lnTo>
                    <a:lnTo>
                      <a:pt x="37" y="733"/>
                    </a:lnTo>
                    <a:lnTo>
                      <a:pt x="37" y="733"/>
                    </a:lnTo>
                    <a:lnTo>
                      <a:pt x="40" y="733"/>
                    </a:lnTo>
                    <a:lnTo>
                      <a:pt x="40" y="733"/>
                    </a:lnTo>
                    <a:lnTo>
                      <a:pt x="40" y="733"/>
                    </a:lnTo>
                    <a:lnTo>
                      <a:pt x="40" y="733"/>
                    </a:lnTo>
                    <a:lnTo>
                      <a:pt x="40" y="733"/>
                    </a:lnTo>
                    <a:lnTo>
                      <a:pt x="40" y="733"/>
                    </a:lnTo>
                    <a:lnTo>
                      <a:pt x="40" y="733"/>
                    </a:lnTo>
                    <a:lnTo>
                      <a:pt x="40" y="733"/>
                    </a:lnTo>
                    <a:lnTo>
                      <a:pt x="40" y="733"/>
                    </a:lnTo>
                    <a:lnTo>
                      <a:pt x="40" y="733"/>
                    </a:lnTo>
                    <a:lnTo>
                      <a:pt x="42" y="733"/>
                    </a:lnTo>
                    <a:lnTo>
                      <a:pt x="42" y="733"/>
                    </a:lnTo>
                    <a:lnTo>
                      <a:pt x="42" y="733"/>
                    </a:lnTo>
                    <a:lnTo>
                      <a:pt x="42" y="733"/>
                    </a:lnTo>
                    <a:lnTo>
                      <a:pt x="42" y="733"/>
                    </a:lnTo>
                    <a:lnTo>
                      <a:pt x="42" y="733"/>
                    </a:lnTo>
                    <a:lnTo>
                      <a:pt x="42" y="733"/>
                    </a:lnTo>
                    <a:lnTo>
                      <a:pt x="42" y="733"/>
                    </a:lnTo>
                    <a:lnTo>
                      <a:pt x="42" y="733"/>
                    </a:lnTo>
                    <a:lnTo>
                      <a:pt x="42" y="733"/>
                    </a:lnTo>
                    <a:lnTo>
                      <a:pt x="45" y="733"/>
                    </a:lnTo>
                    <a:lnTo>
                      <a:pt x="45" y="733"/>
                    </a:lnTo>
                    <a:lnTo>
                      <a:pt x="45" y="733"/>
                    </a:lnTo>
                    <a:lnTo>
                      <a:pt x="45" y="733"/>
                    </a:lnTo>
                    <a:lnTo>
                      <a:pt x="45" y="733"/>
                    </a:lnTo>
                    <a:lnTo>
                      <a:pt x="45" y="733"/>
                    </a:lnTo>
                    <a:lnTo>
                      <a:pt x="45" y="733"/>
                    </a:lnTo>
                    <a:lnTo>
                      <a:pt x="45" y="733"/>
                    </a:lnTo>
                    <a:lnTo>
                      <a:pt x="45" y="733"/>
                    </a:lnTo>
                    <a:lnTo>
                      <a:pt x="45" y="733"/>
                    </a:lnTo>
                    <a:lnTo>
                      <a:pt x="45" y="733"/>
                    </a:lnTo>
                    <a:lnTo>
                      <a:pt x="48" y="733"/>
                    </a:lnTo>
                    <a:lnTo>
                      <a:pt x="48" y="733"/>
                    </a:lnTo>
                    <a:lnTo>
                      <a:pt x="48" y="733"/>
                    </a:lnTo>
                    <a:lnTo>
                      <a:pt x="48" y="733"/>
                    </a:lnTo>
                    <a:lnTo>
                      <a:pt x="48" y="733"/>
                    </a:lnTo>
                    <a:lnTo>
                      <a:pt x="48" y="733"/>
                    </a:lnTo>
                    <a:lnTo>
                      <a:pt x="48" y="733"/>
                    </a:lnTo>
                    <a:lnTo>
                      <a:pt x="48" y="733"/>
                    </a:lnTo>
                    <a:lnTo>
                      <a:pt x="48" y="733"/>
                    </a:lnTo>
                    <a:lnTo>
                      <a:pt x="48" y="733"/>
                    </a:lnTo>
                    <a:lnTo>
                      <a:pt x="48" y="733"/>
                    </a:lnTo>
                    <a:lnTo>
                      <a:pt x="51" y="733"/>
                    </a:lnTo>
                    <a:lnTo>
                      <a:pt x="51" y="733"/>
                    </a:lnTo>
                    <a:lnTo>
                      <a:pt x="51" y="733"/>
                    </a:lnTo>
                    <a:lnTo>
                      <a:pt x="51" y="733"/>
                    </a:lnTo>
                    <a:lnTo>
                      <a:pt x="51" y="733"/>
                    </a:lnTo>
                    <a:lnTo>
                      <a:pt x="51" y="733"/>
                    </a:lnTo>
                    <a:lnTo>
                      <a:pt x="51" y="733"/>
                    </a:lnTo>
                    <a:lnTo>
                      <a:pt x="51" y="733"/>
                    </a:lnTo>
                    <a:lnTo>
                      <a:pt x="51" y="733"/>
                    </a:lnTo>
                    <a:lnTo>
                      <a:pt x="51" y="733"/>
                    </a:lnTo>
                    <a:lnTo>
                      <a:pt x="54" y="733"/>
                    </a:lnTo>
                    <a:lnTo>
                      <a:pt x="54" y="733"/>
                    </a:lnTo>
                    <a:lnTo>
                      <a:pt x="54" y="733"/>
                    </a:lnTo>
                    <a:lnTo>
                      <a:pt x="54" y="733"/>
                    </a:lnTo>
                    <a:lnTo>
                      <a:pt x="54" y="733"/>
                    </a:lnTo>
                    <a:lnTo>
                      <a:pt x="54" y="733"/>
                    </a:lnTo>
                    <a:lnTo>
                      <a:pt x="54" y="733"/>
                    </a:lnTo>
                    <a:lnTo>
                      <a:pt x="54" y="733"/>
                    </a:lnTo>
                    <a:lnTo>
                      <a:pt x="54" y="733"/>
                    </a:lnTo>
                    <a:lnTo>
                      <a:pt x="54" y="733"/>
                    </a:lnTo>
                    <a:lnTo>
                      <a:pt x="57" y="733"/>
                    </a:lnTo>
                    <a:lnTo>
                      <a:pt x="57" y="733"/>
                    </a:lnTo>
                    <a:lnTo>
                      <a:pt x="57" y="733"/>
                    </a:lnTo>
                    <a:lnTo>
                      <a:pt x="57" y="733"/>
                    </a:lnTo>
                    <a:lnTo>
                      <a:pt x="57" y="733"/>
                    </a:lnTo>
                    <a:lnTo>
                      <a:pt x="57" y="733"/>
                    </a:lnTo>
                    <a:lnTo>
                      <a:pt x="57" y="733"/>
                    </a:lnTo>
                    <a:lnTo>
                      <a:pt x="57" y="733"/>
                    </a:lnTo>
                    <a:lnTo>
                      <a:pt x="57" y="733"/>
                    </a:lnTo>
                    <a:lnTo>
                      <a:pt x="59" y="733"/>
                    </a:lnTo>
                    <a:lnTo>
                      <a:pt x="59" y="733"/>
                    </a:lnTo>
                    <a:lnTo>
                      <a:pt x="59" y="733"/>
                    </a:lnTo>
                    <a:lnTo>
                      <a:pt x="59" y="733"/>
                    </a:lnTo>
                    <a:lnTo>
                      <a:pt x="59" y="733"/>
                    </a:lnTo>
                    <a:lnTo>
                      <a:pt x="59" y="733"/>
                    </a:lnTo>
                    <a:lnTo>
                      <a:pt x="59" y="733"/>
                    </a:lnTo>
                    <a:lnTo>
                      <a:pt x="59" y="733"/>
                    </a:lnTo>
                    <a:lnTo>
                      <a:pt x="59" y="733"/>
                    </a:lnTo>
                    <a:lnTo>
                      <a:pt x="59" y="733"/>
                    </a:lnTo>
                    <a:lnTo>
                      <a:pt x="62" y="733"/>
                    </a:lnTo>
                    <a:lnTo>
                      <a:pt x="62" y="733"/>
                    </a:lnTo>
                    <a:lnTo>
                      <a:pt x="62" y="733"/>
                    </a:lnTo>
                    <a:lnTo>
                      <a:pt x="62" y="733"/>
                    </a:lnTo>
                    <a:lnTo>
                      <a:pt x="62" y="733"/>
                    </a:lnTo>
                    <a:lnTo>
                      <a:pt x="62" y="733"/>
                    </a:lnTo>
                    <a:lnTo>
                      <a:pt x="62" y="733"/>
                    </a:lnTo>
                    <a:lnTo>
                      <a:pt x="62" y="733"/>
                    </a:lnTo>
                    <a:lnTo>
                      <a:pt x="62" y="733"/>
                    </a:lnTo>
                    <a:lnTo>
                      <a:pt x="62" y="733"/>
                    </a:lnTo>
                    <a:lnTo>
                      <a:pt x="62" y="733"/>
                    </a:lnTo>
                    <a:lnTo>
                      <a:pt x="65" y="733"/>
                    </a:lnTo>
                    <a:lnTo>
                      <a:pt x="65" y="733"/>
                    </a:lnTo>
                    <a:lnTo>
                      <a:pt x="65" y="733"/>
                    </a:lnTo>
                    <a:lnTo>
                      <a:pt x="65" y="733"/>
                    </a:lnTo>
                    <a:lnTo>
                      <a:pt x="65" y="733"/>
                    </a:lnTo>
                    <a:lnTo>
                      <a:pt x="65" y="733"/>
                    </a:lnTo>
                    <a:lnTo>
                      <a:pt x="65" y="733"/>
                    </a:lnTo>
                    <a:lnTo>
                      <a:pt x="65" y="733"/>
                    </a:lnTo>
                    <a:lnTo>
                      <a:pt x="65" y="733"/>
                    </a:lnTo>
                    <a:lnTo>
                      <a:pt x="65" y="733"/>
                    </a:lnTo>
                    <a:lnTo>
                      <a:pt x="65" y="733"/>
                    </a:lnTo>
                    <a:lnTo>
                      <a:pt x="68" y="733"/>
                    </a:lnTo>
                    <a:lnTo>
                      <a:pt x="68" y="733"/>
                    </a:lnTo>
                    <a:lnTo>
                      <a:pt x="68" y="733"/>
                    </a:lnTo>
                    <a:lnTo>
                      <a:pt x="68" y="733"/>
                    </a:lnTo>
                    <a:lnTo>
                      <a:pt x="68" y="733"/>
                    </a:lnTo>
                    <a:lnTo>
                      <a:pt x="68" y="733"/>
                    </a:lnTo>
                    <a:lnTo>
                      <a:pt x="68" y="733"/>
                    </a:lnTo>
                    <a:lnTo>
                      <a:pt x="68" y="733"/>
                    </a:lnTo>
                    <a:lnTo>
                      <a:pt x="68" y="733"/>
                    </a:lnTo>
                    <a:lnTo>
                      <a:pt x="68" y="733"/>
                    </a:lnTo>
                    <a:lnTo>
                      <a:pt x="68" y="733"/>
                    </a:lnTo>
                    <a:lnTo>
                      <a:pt x="71" y="733"/>
                    </a:lnTo>
                    <a:lnTo>
                      <a:pt x="71" y="733"/>
                    </a:lnTo>
                    <a:lnTo>
                      <a:pt x="71" y="733"/>
                    </a:lnTo>
                    <a:lnTo>
                      <a:pt x="71" y="733"/>
                    </a:lnTo>
                    <a:lnTo>
                      <a:pt x="71" y="733"/>
                    </a:lnTo>
                    <a:lnTo>
                      <a:pt x="71" y="733"/>
                    </a:lnTo>
                    <a:lnTo>
                      <a:pt x="71" y="733"/>
                    </a:lnTo>
                    <a:lnTo>
                      <a:pt x="71" y="733"/>
                    </a:lnTo>
                    <a:lnTo>
                      <a:pt x="71" y="733"/>
                    </a:lnTo>
                    <a:lnTo>
                      <a:pt x="71" y="733"/>
                    </a:lnTo>
                    <a:lnTo>
                      <a:pt x="74" y="733"/>
                    </a:lnTo>
                    <a:lnTo>
                      <a:pt x="74" y="733"/>
                    </a:lnTo>
                    <a:lnTo>
                      <a:pt x="74" y="733"/>
                    </a:lnTo>
                    <a:lnTo>
                      <a:pt x="74" y="733"/>
                    </a:lnTo>
                    <a:lnTo>
                      <a:pt x="74" y="733"/>
                    </a:lnTo>
                    <a:lnTo>
                      <a:pt x="74" y="733"/>
                    </a:lnTo>
                    <a:lnTo>
                      <a:pt x="74" y="733"/>
                    </a:lnTo>
                    <a:lnTo>
                      <a:pt x="74" y="733"/>
                    </a:lnTo>
                    <a:lnTo>
                      <a:pt x="74" y="733"/>
                    </a:lnTo>
                    <a:lnTo>
                      <a:pt x="77" y="733"/>
                    </a:lnTo>
                    <a:lnTo>
                      <a:pt x="77" y="733"/>
                    </a:lnTo>
                    <a:lnTo>
                      <a:pt x="77" y="733"/>
                    </a:lnTo>
                    <a:lnTo>
                      <a:pt x="77" y="733"/>
                    </a:lnTo>
                    <a:lnTo>
                      <a:pt x="77" y="733"/>
                    </a:lnTo>
                    <a:lnTo>
                      <a:pt x="77" y="733"/>
                    </a:lnTo>
                    <a:lnTo>
                      <a:pt x="77" y="733"/>
                    </a:lnTo>
                    <a:lnTo>
                      <a:pt x="77" y="733"/>
                    </a:lnTo>
                    <a:lnTo>
                      <a:pt x="77" y="733"/>
                    </a:lnTo>
                    <a:lnTo>
                      <a:pt x="79" y="733"/>
                    </a:lnTo>
                    <a:lnTo>
                      <a:pt x="79" y="733"/>
                    </a:lnTo>
                    <a:lnTo>
                      <a:pt x="79" y="733"/>
                    </a:lnTo>
                    <a:lnTo>
                      <a:pt x="79" y="733"/>
                    </a:lnTo>
                    <a:lnTo>
                      <a:pt x="79" y="733"/>
                    </a:lnTo>
                    <a:lnTo>
                      <a:pt x="79" y="733"/>
                    </a:lnTo>
                    <a:lnTo>
                      <a:pt x="79" y="733"/>
                    </a:lnTo>
                    <a:lnTo>
                      <a:pt x="79" y="733"/>
                    </a:lnTo>
                    <a:lnTo>
                      <a:pt x="82" y="733"/>
                    </a:lnTo>
                    <a:lnTo>
                      <a:pt x="82" y="733"/>
                    </a:lnTo>
                    <a:lnTo>
                      <a:pt x="82" y="733"/>
                    </a:lnTo>
                    <a:lnTo>
                      <a:pt x="82" y="733"/>
                    </a:lnTo>
                    <a:lnTo>
                      <a:pt x="82" y="733"/>
                    </a:lnTo>
                    <a:lnTo>
                      <a:pt x="82" y="733"/>
                    </a:lnTo>
                    <a:lnTo>
                      <a:pt x="82" y="733"/>
                    </a:lnTo>
                    <a:lnTo>
                      <a:pt x="82" y="733"/>
                    </a:lnTo>
                    <a:lnTo>
                      <a:pt x="82" y="733"/>
                    </a:lnTo>
                    <a:lnTo>
                      <a:pt x="85" y="733"/>
                    </a:lnTo>
                    <a:lnTo>
                      <a:pt x="85" y="733"/>
                    </a:lnTo>
                    <a:lnTo>
                      <a:pt x="85" y="733"/>
                    </a:lnTo>
                    <a:lnTo>
                      <a:pt x="85" y="733"/>
                    </a:lnTo>
                    <a:lnTo>
                      <a:pt x="85" y="733"/>
                    </a:lnTo>
                    <a:lnTo>
                      <a:pt x="85" y="733"/>
                    </a:lnTo>
                    <a:lnTo>
                      <a:pt x="85" y="733"/>
                    </a:lnTo>
                    <a:lnTo>
                      <a:pt x="88" y="733"/>
                    </a:lnTo>
                    <a:lnTo>
                      <a:pt x="88" y="733"/>
                    </a:lnTo>
                    <a:lnTo>
                      <a:pt x="88" y="733"/>
                    </a:lnTo>
                    <a:lnTo>
                      <a:pt x="88" y="733"/>
                    </a:lnTo>
                    <a:lnTo>
                      <a:pt x="88" y="733"/>
                    </a:lnTo>
                    <a:lnTo>
                      <a:pt x="88" y="733"/>
                    </a:lnTo>
                    <a:lnTo>
                      <a:pt x="88" y="733"/>
                    </a:lnTo>
                    <a:lnTo>
                      <a:pt x="88" y="733"/>
                    </a:lnTo>
                    <a:lnTo>
                      <a:pt x="88" y="733"/>
                    </a:lnTo>
                    <a:lnTo>
                      <a:pt x="91" y="733"/>
                    </a:lnTo>
                    <a:lnTo>
                      <a:pt x="91" y="733"/>
                    </a:lnTo>
                    <a:lnTo>
                      <a:pt x="91" y="733"/>
                    </a:lnTo>
                    <a:lnTo>
                      <a:pt x="91" y="733"/>
                    </a:lnTo>
                    <a:lnTo>
                      <a:pt x="91" y="733"/>
                    </a:lnTo>
                    <a:lnTo>
                      <a:pt x="91" y="733"/>
                    </a:lnTo>
                    <a:lnTo>
                      <a:pt x="91" y="733"/>
                    </a:lnTo>
                    <a:lnTo>
                      <a:pt x="94" y="733"/>
                    </a:lnTo>
                    <a:lnTo>
                      <a:pt x="94" y="733"/>
                    </a:lnTo>
                    <a:lnTo>
                      <a:pt x="94" y="733"/>
                    </a:lnTo>
                    <a:lnTo>
                      <a:pt x="94" y="733"/>
                    </a:lnTo>
                    <a:lnTo>
                      <a:pt x="94" y="733"/>
                    </a:lnTo>
                    <a:lnTo>
                      <a:pt x="94" y="733"/>
                    </a:lnTo>
                    <a:lnTo>
                      <a:pt x="94" y="733"/>
                    </a:lnTo>
                    <a:lnTo>
                      <a:pt x="94" y="733"/>
                    </a:lnTo>
                    <a:lnTo>
                      <a:pt x="96" y="733"/>
                    </a:lnTo>
                    <a:lnTo>
                      <a:pt x="96" y="733"/>
                    </a:lnTo>
                    <a:lnTo>
                      <a:pt x="96" y="733"/>
                    </a:lnTo>
                    <a:lnTo>
                      <a:pt x="96" y="733"/>
                    </a:lnTo>
                    <a:lnTo>
                      <a:pt x="96" y="733"/>
                    </a:lnTo>
                    <a:lnTo>
                      <a:pt x="96" y="733"/>
                    </a:lnTo>
                    <a:lnTo>
                      <a:pt x="96" y="733"/>
                    </a:lnTo>
                    <a:lnTo>
                      <a:pt x="96" y="733"/>
                    </a:lnTo>
                    <a:lnTo>
                      <a:pt x="96" y="733"/>
                    </a:lnTo>
                    <a:lnTo>
                      <a:pt x="99" y="733"/>
                    </a:lnTo>
                    <a:lnTo>
                      <a:pt x="99" y="733"/>
                    </a:lnTo>
                    <a:lnTo>
                      <a:pt x="99" y="733"/>
                    </a:lnTo>
                    <a:lnTo>
                      <a:pt x="99" y="733"/>
                    </a:lnTo>
                    <a:lnTo>
                      <a:pt x="99" y="733"/>
                    </a:lnTo>
                    <a:lnTo>
                      <a:pt x="99" y="733"/>
                    </a:lnTo>
                    <a:lnTo>
                      <a:pt x="99" y="733"/>
                    </a:lnTo>
                    <a:lnTo>
                      <a:pt x="99" y="733"/>
                    </a:lnTo>
                    <a:lnTo>
                      <a:pt x="102" y="733"/>
                    </a:lnTo>
                    <a:lnTo>
                      <a:pt x="102" y="733"/>
                    </a:lnTo>
                    <a:lnTo>
                      <a:pt x="102" y="733"/>
                    </a:lnTo>
                    <a:lnTo>
                      <a:pt x="102" y="733"/>
                    </a:lnTo>
                    <a:lnTo>
                      <a:pt x="102" y="733"/>
                    </a:lnTo>
                    <a:lnTo>
                      <a:pt x="102" y="733"/>
                    </a:lnTo>
                    <a:lnTo>
                      <a:pt x="102" y="733"/>
                    </a:lnTo>
                    <a:lnTo>
                      <a:pt x="102" y="733"/>
                    </a:lnTo>
                    <a:lnTo>
                      <a:pt x="105" y="733"/>
                    </a:lnTo>
                    <a:lnTo>
                      <a:pt x="105" y="733"/>
                    </a:lnTo>
                    <a:lnTo>
                      <a:pt x="105" y="733"/>
                    </a:lnTo>
                    <a:lnTo>
                      <a:pt x="105" y="733"/>
                    </a:lnTo>
                    <a:lnTo>
                      <a:pt x="105" y="733"/>
                    </a:lnTo>
                    <a:lnTo>
                      <a:pt x="105" y="733"/>
                    </a:lnTo>
                    <a:lnTo>
                      <a:pt x="105" y="733"/>
                    </a:lnTo>
                    <a:lnTo>
                      <a:pt x="105" y="733"/>
                    </a:lnTo>
                    <a:lnTo>
                      <a:pt x="108" y="733"/>
                    </a:lnTo>
                    <a:lnTo>
                      <a:pt x="108" y="733"/>
                    </a:lnTo>
                    <a:lnTo>
                      <a:pt x="108" y="733"/>
                    </a:lnTo>
                    <a:lnTo>
                      <a:pt x="108" y="733"/>
                    </a:lnTo>
                    <a:lnTo>
                      <a:pt x="108" y="733"/>
                    </a:lnTo>
                    <a:lnTo>
                      <a:pt x="108" y="733"/>
                    </a:lnTo>
                    <a:lnTo>
                      <a:pt x="108" y="733"/>
                    </a:lnTo>
                    <a:lnTo>
                      <a:pt x="111" y="733"/>
                    </a:lnTo>
                    <a:lnTo>
                      <a:pt x="111" y="733"/>
                    </a:lnTo>
                    <a:lnTo>
                      <a:pt x="111" y="733"/>
                    </a:lnTo>
                    <a:lnTo>
                      <a:pt x="111" y="733"/>
                    </a:lnTo>
                    <a:lnTo>
                      <a:pt x="111" y="733"/>
                    </a:lnTo>
                    <a:lnTo>
                      <a:pt x="111" y="733"/>
                    </a:lnTo>
                    <a:lnTo>
                      <a:pt x="111" y="733"/>
                    </a:lnTo>
                    <a:lnTo>
                      <a:pt x="111" y="733"/>
                    </a:lnTo>
                    <a:lnTo>
                      <a:pt x="113" y="733"/>
                    </a:lnTo>
                    <a:lnTo>
                      <a:pt x="113" y="733"/>
                    </a:lnTo>
                    <a:lnTo>
                      <a:pt x="113" y="733"/>
                    </a:lnTo>
                    <a:lnTo>
                      <a:pt x="113" y="733"/>
                    </a:lnTo>
                    <a:lnTo>
                      <a:pt x="113" y="733"/>
                    </a:lnTo>
                    <a:lnTo>
                      <a:pt x="113" y="733"/>
                    </a:lnTo>
                    <a:lnTo>
                      <a:pt x="113" y="733"/>
                    </a:lnTo>
                    <a:lnTo>
                      <a:pt x="113" y="733"/>
                    </a:lnTo>
                    <a:lnTo>
                      <a:pt x="116" y="733"/>
                    </a:lnTo>
                    <a:lnTo>
                      <a:pt x="116" y="733"/>
                    </a:lnTo>
                    <a:lnTo>
                      <a:pt x="116" y="733"/>
                    </a:lnTo>
                    <a:lnTo>
                      <a:pt x="116" y="733"/>
                    </a:lnTo>
                    <a:lnTo>
                      <a:pt x="116" y="733"/>
                    </a:lnTo>
                    <a:lnTo>
                      <a:pt x="116" y="733"/>
                    </a:lnTo>
                    <a:lnTo>
                      <a:pt x="116" y="733"/>
                    </a:lnTo>
                    <a:lnTo>
                      <a:pt x="116" y="733"/>
                    </a:lnTo>
                    <a:lnTo>
                      <a:pt x="119" y="733"/>
                    </a:lnTo>
                    <a:lnTo>
                      <a:pt x="119" y="733"/>
                    </a:lnTo>
                    <a:lnTo>
                      <a:pt x="119" y="733"/>
                    </a:lnTo>
                    <a:lnTo>
                      <a:pt x="119" y="733"/>
                    </a:lnTo>
                    <a:lnTo>
                      <a:pt x="119" y="733"/>
                    </a:lnTo>
                    <a:lnTo>
                      <a:pt x="119" y="733"/>
                    </a:lnTo>
                    <a:lnTo>
                      <a:pt x="119" y="733"/>
                    </a:lnTo>
                    <a:lnTo>
                      <a:pt x="119" y="733"/>
                    </a:lnTo>
                    <a:lnTo>
                      <a:pt x="122" y="733"/>
                    </a:lnTo>
                    <a:lnTo>
                      <a:pt x="122" y="733"/>
                    </a:lnTo>
                    <a:lnTo>
                      <a:pt x="122" y="733"/>
                    </a:lnTo>
                    <a:lnTo>
                      <a:pt x="122" y="733"/>
                    </a:lnTo>
                    <a:lnTo>
                      <a:pt x="122" y="733"/>
                    </a:lnTo>
                    <a:lnTo>
                      <a:pt x="122" y="733"/>
                    </a:lnTo>
                    <a:lnTo>
                      <a:pt x="122" y="733"/>
                    </a:lnTo>
                    <a:lnTo>
                      <a:pt x="125" y="733"/>
                    </a:lnTo>
                    <a:lnTo>
                      <a:pt x="125" y="733"/>
                    </a:lnTo>
                    <a:lnTo>
                      <a:pt x="125" y="733"/>
                    </a:lnTo>
                    <a:lnTo>
                      <a:pt x="125" y="733"/>
                    </a:lnTo>
                    <a:lnTo>
                      <a:pt x="125" y="733"/>
                    </a:lnTo>
                    <a:lnTo>
                      <a:pt x="125" y="733"/>
                    </a:lnTo>
                    <a:lnTo>
                      <a:pt x="125" y="733"/>
                    </a:lnTo>
                    <a:lnTo>
                      <a:pt x="128" y="733"/>
                    </a:lnTo>
                    <a:lnTo>
                      <a:pt x="128" y="733"/>
                    </a:lnTo>
                    <a:lnTo>
                      <a:pt x="128" y="733"/>
                    </a:lnTo>
                    <a:lnTo>
                      <a:pt x="128" y="733"/>
                    </a:lnTo>
                    <a:lnTo>
                      <a:pt x="128" y="733"/>
                    </a:lnTo>
                    <a:lnTo>
                      <a:pt x="128" y="733"/>
                    </a:lnTo>
                    <a:lnTo>
                      <a:pt x="128" y="733"/>
                    </a:lnTo>
                    <a:lnTo>
                      <a:pt x="130" y="733"/>
                    </a:lnTo>
                    <a:lnTo>
                      <a:pt x="130" y="733"/>
                    </a:lnTo>
                    <a:lnTo>
                      <a:pt x="130" y="733"/>
                    </a:lnTo>
                    <a:lnTo>
                      <a:pt x="130" y="733"/>
                    </a:lnTo>
                    <a:lnTo>
                      <a:pt x="130" y="733"/>
                    </a:lnTo>
                    <a:lnTo>
                      <a:pt x="130" y="733"/>
                    </a:lnTo>
                    <a:lnTo>
                      <a:pt x="130" y="733"/>
                    </a:lnTo>
                    <a:lnTo>
                      <a:pt x="133" y="733"/>
                    </a:lnTo>
                    <a:lnTo>
                      <a:pt x="133" y="733"/>
                    </a:lnTo>
                    <a:lnTo>
                      <a:pt x="133" y="733"/>
                    </a:lnTo>
                    <a:lnTo>
                      <a:pt x="133" y="733"/>
                    </a:lnTo>
                    <a:lnTo>
                      <a:pt x="133" y="733"/>
                    </a:lnTo>
                    <a:lnTo>
                      <a:pt x="133" y="733"/>
                    </a:lnTo>
                    <a:lnTo>
                      <a:pt x="133" y="733"/>
                    </a:lnTo>
                    <a:lnTo>
                      <a:pt x="136" y="733"/>
                    </a:lnTo>
                    <a:lnTo>
                      <a:pt x="136" y="733"/>
                    </a:lnTo>
                    <a:lnTo>
                      <a:pt x="136" y="733"/>
                    </a:lnTo>
                    <a:lnTo>
                      <a:pt x="136" y="733"/>
                    </a:lnTo>
                    <a:lnTo>
                      <a:pt x="136" y="733"/>
                    </a:lnTo>
                    <a:lnTo>
                      <a:pt x="136" y="733"/>
                    </a:lnTo>
                    <a:lnTo>
                      <a:pt x="139" y="733"/>
                    </a:lnTo>
                    <a:lnTo>
                      <a:pt x="139" y="733"/>
                    </a:lnTo>
                    <a:lnTo>
                      <a:pt x="139" y="733"/>
                    </a:lnTo>
                    <a:lnTo>
                      <a:pt x="139" y="733"/>
                    </a:lnTo>
                    <a:lnTo>
                      <a:pt x="139" y="733"/>
                    </a:lnTo>
                    <a:lnTo>
                      <a:pt x="139" y="733"/>
                    </a:lnTo>
                    <a:lnTo>
                      <a:pt x="142" y="733"/>
                    </a:lnTo>
                    <a:lnTo>
                      <a:pt x="142" y="733"/>
                    </a:lnTo>
                    <a:lnTo>
                      <a:pt x="142" y="733"/>
                    </a:lnTo>
                    <a:lnTo>
                      <a:pt x="142" y="733"/>
                    </a:lnTo>
                    <a:lnTo>
                      <a:pt x="142" y="733"/>
                    </a:lnTo>
                    <a:lnTo>
                      <a:pt x="142" y="733"/>
                    </a:lnTo>
                    <a:lnTo>
                      <a:pt x="142" y="733"/>
                    </a:lnTo>
                    <a:lnTo>
                      <a:pt x="145" y="733"/>
                    </a:lnTo>
                    <a:lnTo>
                      <a:pt x="145" y="733"/>
                    </a:lnTo>
                    <a:lnTo>
                      <a:pt x="145" y="733"/>
                    </a:lnTo>
                    <a:lnTo>
                      <a:pt x="145" y="733"/>
                    </a:lnTo>
                    <a:lnTo>
                      <a:pt x="145" y="733"/>
                    </a:lnTo>
                    <a:lnTo>
                      <a:pt x="145" y="733"/>
                    </a:lnTo>
                    <a:lnTo>
                      <a:pt x="147" y="733"/>
                    </a:lnTo>
                    <a:lnTo>
                      <a:pt x="147" y="733"/>
                    </a:lnTo>
                    <a:lnTo>
                      <a:pt x="147" y="733"/>
                    </a:lnTo>
                    <a:lnTo>
                      <a:pt x="147" y="733"/>
                    </a:lnTo>
                    <a:lnTo>
                      <a:pt x="147" y="733"/>
                    </a:lnTo>
                    <a:lnTo>
                      <a:pt x="147" y="733"/>
                    </a:lnTo>
                    <a:lnTo>
                      <a:pt x="150" y="733"/>
                    </a:lnTo>
                    <a:lnTo>
                      <a:pt x="150" y="733"/>
                    </a:lnTo>
                    <a:lnTo>
                      <a:pt x="150" y="733"/>
                    </a:lnTo>
                    <a:lnTo>
                      <a:pt x="150" y="733"/>
                    </a:lnTo>
                    <a:lnTo>
                      <a:pt x="150" y="733"/>
                    </a:lnTo>
                    <a:lnTo>
                      <a:pt x="150" y="733"/>
                    </a:lnTo>
                    <a:lnTo>
                      <a:pt x="153" y="733"/>
                    </a:lnTo>
                    <a:lnTo>
                      <a:pt x="153" y="733"/>
                    </a:lnTo>
                    <a:lnTo>
                      <a:pt x="153" y="733"/>
                    </a:lnTo>
                    <a:lnTo>
                      <a:pt x="153" y="733"/>
                    </a:lnTo>
                    <a:lnTo>
                      <a:pt x="153" y="733"/>
                    </a:lnTo>
                    <a:lnTo>
                      <a:pt x="156" y="733"/>
                    </a:lnTo>
                    <a:lnTo>
                      <a:pt x="156" y="733"/>
                    </a:lnTo>
                    <a:lnTo>
                      <a:pt x="156" y="733"/>
                    </a:lnTo>
                    <a:lnTo>
                      <a:pt x="156" y="733"/>
                    </a:lnTo>
                    <a:lnTo>
                      <a:pt x="156" y="733"/>
                    </a:lnTo>
                    <a:lnTo>
                      <a:pt x="156" y="733"/>
                    </a:lnTo>
                    <a:lnTo>
                      <a:pt x="159" y="733"/>
                    </a:lnTo>
                    <a:lnTo>
                      <a:pt x="159" y="733"/>
                    </a:lnTo>
                    <a:lnTo>
                      <a:pt x="159" y="733"/>
                    </a:lnTo>
                    <a:lnTo>
                      <a:pt x="159" y="733"/>
                    </a:lnTo>
                    <a:lnTo>
                      <a:pt x="159" y="733"/>
                    </a:lnTo>
                    <a:lnTo>
                      <a:pt x="162" y="733"/>
                    </a:lnTo>
                    <a:lnTo>
                      <a:pt x="162" y="733"/>
                    </a:lnTo>
                    <a:lnTo>
                      <a:pt x="162" y="733"/>
                    </a:lnTo>
                    <a:lnTo>
                      <a:pt x="162" y="733"/>
                    </a:lnTo>
                    <a:lnTo>
                      <a:pt x="162" y="733"/>
                    </a:lnTo>
                    <a:lnTo>
                      <a:pt x="162" y="733"/>
                    </a:lnTo>
                    <a:lnTo>
                      <a:pt x="164" y="733"/>
                    </a:lnTo>
                    <a:lnTo>
                      <a:pt x="164" y="733"/>
                    </a:lnTo>
                    <a:lnTo>
                      <a:pt x="164" y="733"/>
                    </a:lnTo>
                    <a:lnTo>
                      <a:pt x="164" y="733"/>
                    </a:lnTo>
                    <a:lnTo>
                      <a:pt x="164" y="733"/>
                    </a:lnTo>
                    <a:lnTo>
                      <a:pt x="167" y="733"/>
                    </a:lnTo>
                    <a:lnTo>
                      <a:pt x="167" y="733"/>
                    </a:lnTo>
                    <a:lnTo>
                      <a:pt x="167" y="733"/>
                    </a:lnTo>
                    <a:lnTo>
                      <a:pt x="167" y="733"/>
                    </a:lnTo>
                    <a:lnTo>
                      <a:pt x="167" y="733"/>
                    </a:lnTo>
                    <a:lnTo>
                      <a:pt x="170" y="733"/>
                    </a:lnTo>
                    <a:lnTo>
                      <a:pt x="170" y="733"/>
                    </a:lnTo>
                    <a:lnTo>
                      <a:pt x="170" y="733"/>
                    </a:lnTo>
                    <a:lnTo>
                      <a:pt x="170" y="733"/>
                    </a:lnTo>
                    <a:lnTo>
                      <a:pt x="170" y="733"/>
                    </a:lnTo>
                    <a:lnTo>
                      <a:pt x="173" y="733"/>
                    </a:lnTo>
                    <a:lnTo>
                      <a:pt x="173" y="733"/>
                    </a:lnTo>
                    <a:lnTo>
                      <a:pt x="173" y="733"/>
                    </a:lnTo>
                    <a:lnTo>
                      <a:pt x="173" y="733"/>
                    </a:lnTo>
                    <a:lnTo>
                      <a:pt x="173" y="733"/>
                    </a:lnTo>
                    <a:lnTo>
                      <a:pt x="176" y="733"/>
                    </a:lnTo>
                    <a:lnTo>
                      <a:pt x="176" y="733"/>
                    </a:lnTo>
                    <a:lnTo>
                      <a:pt x="176" y="733"/>
                    </a:lnTo>
                    <a:lnTo>
                      <a:pt x="176" y="733"/>
                    </a:lnTo>
                    <a:lnTo>
                      <a:pt x="176" y="733"/>
                    </a:lnTo>
                    <a:lnTo>
                      <a:pt x="179" y="733"/>
                    </a:lnTo>
                    <a:lnTo>
                      <a:pt x="179" y="733"/>
                    </a:lnTo>
                    <a:lnTo>
                      <a:pt x="179" y="733"/>
                    </a:lnTo>
                    <a:lnTo>
                      <a:pt x="179" y="733"/>
                    </a:lnTo>
                    <a:lnTo>
                      <a:pt x="179" y="733"/>
                    </a:lnTo>
                    <a:lnTo>
                      <a:pt x="181" y="733"/>
                    </a:lnTo>
                    <a:lnTo>
                      <a:pt x="181" y="733"/>
                    </a:lnTo>
                    <a:lnTo>
                      <a:pt x="181" y="733"/>
                    </a:lnTo>
                    <a:lnTo>
                      <a:pt x="181" y="733"/>
                    </a:lnTo>
                    <a:lnTo>
                      <a:pt x="181" y="733"/>
                    </a:lnTo>
                    <a:lnTo>
                      <a:pt x="184" y="733"/>
                    </a:lnTo>
                    <a:lnTo>
                      <a:pt x="184" y="733"/>
                    </a:lnTo>
                    <a:lnTo>
                      <a:pt x="184" y="733"/>
                    </a:lnTo>
                    <a:lnTo>
                      <a:pt x="184" y="733"/>
                    </a:lnTo>
                    <a:lnTo>
                      <a:pt x="184" y="733"/>
                    </a:lnTo>
                    <a:lnTo>
                      <a:pt x="187" y="733"/>
                    </a:lnTo>
                    <a:lnTo>
                      <a:pt x="187" y="733"/>
                    </a:lnTo>
                    <a:lnTo>
                      <a:pt x="187" y="733"/>
                    </a:lnTo>
                    <a:lnTo>
                      <a:pt x="187" y="733"/>
                    </a:lnTo>
                    <a:lnTo>
                      <a:pt x="190" y="733"/>
                    </a:lnTo>
                    <a:lnTo>
                      <a:pt x="190" y="733"/>
                    </a:lnTo>
                    <a:lnTo>
                      <a:pt x="190" y="733"/>
                    </a:lnTo>
                    <a:lnTo>
                      <a:pt x="190" y="733"/>
                    </a:lnTo>
                    <a:lnTo>
                      <a:pt x="190" y="733"/>
                    </a:lnTo>
                    <a:lnTo>
                      <a:pt x="193" y="733"/>
                    </a:lnTo>
                    <a:lnTo>
                      <a:pt x="193" y="733"/>
                    </a:lnTo>
                    <a:lnTo>
                      <a:pt x="193" y="733"/>
                    </a:lnTo>
                    <a:lnTo>
                      <a:pt x="193" y="733"/>
                    </a:lnTo>
                    <a:lnTo>
                      <a:pt x="196" y="733"/>
                    </a:lnTo>
                    <a:lnTo>
                      <a:pt x="196" y="733"/>
                    </a:lnTo>
                    <a:lnTo>
                      <a:pt x="196" y="733"/>
                    </a:lnTo>
                    <a:lnTo>
                      <a:pt x="196" y="733"/>
                    </a:lnTo>
                    <a:lnTo>
                      <a:pt x="196" y="733"/>
                    </a:lnTo>
                    <a:lnTo>
                      <a:pt x="199" y="733"/>
                    </a:lnTo>
                    <a:lnTo>
                      <a:pt x="199" y="733"/>
                    </a:lnTo>
                    <a:lnTo>
                      <a:pt x="199" y="733"/>
                    </a:lnTo>
                    <a:lnTo>
                      <a:pt x="199" y="733"/>
                    </a:lnTo>
                    <a:lnTo>
                      <a:pt x="201" y="733"/>
                    </a:lnTo>
                    <a:lnTo>
                      <a:pt x="201" y="733"/>
                    </a:lnTo>
                    <a:lnTo>
                      <a:pt x="201" y="733"/>
                    </a:lnTo>
                    <a:lnTo>
                      <a:pt x="201" y="733"/>
                    </a:lnTo>
                    <a:lnTo>
                      <a:pt x="204" y="733"/>
                    </a:lnTo>
                    <a:lnTo>
                      <a:pt x="204" y="733"/>
                    </a:lnTo>
                    <a:lnTo>
                      <a:pt x="204" y="733"/>
                    </a:lnTo>
                    <a:lnTo>
                      <a:pt x="204" y="733"/>
                    </a:lnTo>
                    <a:lnTo>
                      <a:pt x="207" y="733"/>
                    </a:lnTo>
                    <a:lnTo>
                      <a:pt x="207" y="733"/>
                    </a:lnTo>
                    <a:lnTo>
                      <a:pt x="207" y="733"/>
                    </a:lnTo>
                    <a:lnTo>
                      <a:pt x="207" y="733"/>
                    </a:lnTo>
                    <a:lnTo>
                      <a:pt x="207" y="733"/>
                    </a:lnTo>
                    <a:lnTo>
                      <a:pt x="210" y="733"/>
                    </a:lnTo>
                    <a:lnTo>
                      <a:pt x="210" y="733"/>
                    </a:lnTo>
                    <a:lnTo>
                      <a:pt x="210" y="733"/>
                    </a:lnTo>
                    <a:lnTo>
                      <a:pt x="210" y="733"/>
                    </a:lnTo>
                    <a:lnTo>
                      <a:pt x="213" y="733"/>
                    </a:lnTo>
                    <a:lnTo>
                      <a:pt x="213" y="733"/>
                    </a:lnTo>
                    <a:lnTo>
                      <a:pt x="213" y="733"/>
                    </a:lnTo>
                    <a:lnTo>
                      <a:pt x="213" y="733"/>
                    </a:lnTo>
                    <a:lnTo>
                      <a:pt x="216" y="733"/>
                    </a:lnTo>
                    <a:lnTo>
                      <a:pt x="216" y="733"/>
                    </a:lnTo>
                    <a:lnTo>
                      <a:pt x="216" y="733"/>
                    </a:lnTo>
                    <a:lnTo>
                      <a:pt x="216" y="733"/>
                    </a:lnTo>
                    <a:lnTo>
                      <a:pt x="218" y="733"/>
                    </a:lnTo>
                    <a:lnTo>
                      <a:pt x="218" y="733"/>
                    </a:lnTo>
                    <a:lnTo>
                      <a:pt x="218" y="733"/>
                    </a:lnTo>
                    <a:lnTo>
                      <a:pt x="218" y="733"/>
                    </a:lnTo>
                    <a:lnTo>
                      <a:pt x="221" y="733"/>
                    </a:lnTo>
                    <a:lnTo>
                      <a:pt x="221" y="733"/>
                    </a:lnTo>
                    <a:lnTo>
                      <a:pt x="221" y="733"/>
                    </a:lnTo>
                    <a:lnTo>
                      <a:pt x="221" y="733"/>
                    </a:lnTo>
                    <a:lnTo>
                      <a:pt x="224" y="733"/>
                    </a:lnTo>
                    <a:lnTo>
                      <a:pt x="224" y="733"/>
                    </a:lnTo>
                    <a:lnTo>
                      <a:pt x="224" y="729"/>
                    </a:lnTo>
                    <a:lnTo>
                      <a:pt x="227" y="729"/>
                    </a:lnTo>
                    <a:lnTo>
                      <a:pt x="227" y="729"/>
                    </a:lnTo>
                    <a:lnTo>
                      <a:pt x="227" y="729"/>
                    </a:lnTo>
                    <a:lnTo>
                      <a:pt x="227" y="729"/>
                    </a:lnTo>
                    <a:lnTo>
                      <a:pt x="230" y="729"/>
                    </a:lnTo>
                    <a:lnTo>
                      <a:pt x="230" y="729"/>
                    </a:lnTo>
                    <a:lnTo>
                      <a:pt x="230" y="729"/>
                    </a:lnTo>
                    <a:lnTo>
                      <a:pt x="230" y="729"/>
                    </a:lnTo>
                    <a:lnTo>
                      <a:pt x="233" y="729"/>
                    </a:lnTo>
                    <a:lnTo>
                      <a:pt x="233" y="729"/>
                    </a:lnTo>
                    <a:lnTo>
                      <a:pt x="233" y="729"/>
                    </a:lnTo>
                    <a:lnTo>
                      <a:pt x="233" y="729"/>
                    </a:lnTo>
                    <a:lnTo>
                      <a:pt x="235" y="729"/>
                    </a:lnTo>
                    <a:lnTo>
                      <a:pt x="235" y="729"/>
                    </a:lnTo>
                    <a:lnTo>
                      <a:pt x="235" y="729"/>
                    </a:lnTo>
                    <a:lnTo>
                      <a:pt x="238" y="729"/>
                    </a:lnTo>
                    <a:lnTo>
                      <a:pt x="238" y="729"/>
                    </a:lnTo>
                    <a:lnTo>
                      <a:pt x="238" y="729"/>
                    </a:lnTo>
                    <a:lnTo>
                      <a:pt x="238" y="729"/>
                    </a:lnTo>
                    <a:lnTo>
                      <a:pt x="241" y="729"/>
                    </a:lnTo>
                    <a:lnTo>
                      <a:pt x="241" y="729"/>
                    </a:lnTo>
                    <a:lnTo>
                      <a:pt x="241" y="729"/>
                    </a:lnTo>
                    <a:lnTo>
                      <a:pt x="241" y="729"/>
                    </a:lnTo>
                    <a:lnTo>
                      <a:pt x="244" y="729"/>
                    </a:lnTo>
                    <a:lnTo>
                      <a:pt x="244" y="729"/>
                    </a:lnTo>
                    <a:lnTo>
                      <a:pt x="244" y="729"/>
                    </a:lnTo>
                    <a:lnTo>
                      <a:pt x="247" y="729"/>
                    </a:lnTo>
                    <a:lnTo>
                      <a:pt x="247" y="729"/>
                    </a:lnTo>
                    <a:lnTo>
                      <a:pt x="247" y="729"/>
                    </a:lnTo>
                    <a:lnTo>
                      <a:pt x="247" y="729"/>
                    </a:lnTo>
                    <a:lnTo>
                      <a:pt x="250" y="729"/>
                    </a:lnTo>
                    <a:lnTo>
                      <a:pt x="250" y="729"/>
                    </a:lnTo>
                    <a:lnTo>
                      <a:pt x="250" y="729"/>
                    </a:lnTo>
                    <a:lnTo>
                      <a:pt x="252" y="729"/>
                    </a:lnTo>
                    <a:lnTo>
                      <a:pt x="252" y="729"/>
                    </a:lnTo>
                    <a:lnTo>
                      <a:pt x="252" y="729"/>
                    </a:lnTo>
                    <a:lnTo>
                      <a:pt x="252" y="729"/>
                    </a:lnTo>
                    <a:lnTo>
                      <a:pt x="255" y="729"/>
                    </a:lnTo>
                    <a:lnTo>
                      <a:pt x="255" y="729"/>
                    </a:lnTo>
                    <a:lnTo>
                      <a:pt x="255" y="729"/>
                    </a:lnTo>
                    <a:lnTo>
                      <a:pt x="258" y="729"/>
                    </a:lnTo>
                    <a:lnTo>
                      <a:pt x="258" y="729"/>
                    </a:lnTo>
                    <a:lnTo>
                      <a:pt x="258" y="729"/>
                    </a:lnTo>
                    <a:lnTo>
                      <a:pt x="261" y="729"/>
                    </a:lnTo>
                    <a:lnTo>
                      <a:pt x="261" y="729"/>
                    </a:lnTo>
                    <a:lnTo>
                      <a:pt x="261" y="729"/>
                    </a:lnTo>
                    <a:lnTo>
                      <a:pt x="261" y="729"/>
                    </a:lnTo>
                    <a:lnTo>
                      <a:pt x="264" y="729"/>
                    </a:lnTo>
                    <a:lnTo>
                      <a:pt x="264" y="729"/>
                    </a:lnTo>
                    <a:lnTo>
                      <a:pt x="264" y="729"/>
                    </a:lnTo>
                    <a:lnTo>
                      <a:pt x="267" y="729"/>
                    </a:lnTo>
                    <a:lnTo>
                      <a:pt x="267" y="729"/>
                    </a:lnTo>
                    <a:lnTo>
                      <a:pt x="267" y="729"/>
                    </a:lnTo>
                    <a:lnTo>
                      <a:pt x="269" y="729"/>
                    </a:lnTo>
                    <a:lnTo>
                      <a:pt x="269" y="729"/>
                    </a:lnTo>
                    <a:lnTo>
                      <a:pt x="269" y="729"/>
                    </a:lnTo>
                    <a:lnTo>
                      <a:pt x="272" y="729"/>
                    </a:lnTo>
                    <a:lnTo>
                      <a:pt x="272" y="729"/>
                    </a:lnTo>
                    <a:lnTo>
                      <a:pt x="272" y="729"/>
                    </a:lnTo>
                    <a:lnTo>
                      <a:pt x="272" y="729"/>
                    </a:lnTo>
                    <a:lnTo>
                      <a:pt x="275" y="729"/>
                    </a:lnTo>
                    <a:lnTo>
                      <a:pt x="275" y="729"/>
                    </a:lnTo>
                    <a:lnTo>
                      <a:pt x="275" y="729"/>
                    </a:lnTo>
                    <a:lnTo>
                      <a:pt x="278" y="726"/>
                    </a:lnTo>
                    <a:lnTo>
                      <a:pt x="278" y="726"/>
                    </a:lnTo>
                    <a:lnTo>
                      <a:pt x="278" y="726"/>
                    </a:lnTo>
                    <a:lnTo>
                      <a:pt x="281" y="726"/>
                    </a:lnTo>
                    <a:lnTo>
                      <a:pt x="281" y="726"/>
                    </a:lnTo>
                    <a:lnTo>
                      <a:pt x="281" y="726"/>
                    </a:lnTo>
                    <a:lnTo>
                      <a:pt x="284" y="726"/>
                    </a:lnTo>
                    <a:lnTo>
                      <a:pt x="284" y="726"/>
                    </a:lnTo>
                    <a:lnTo>
                      <a:pt x="284" y="726"/>
                    </a:lnTo>
                    <a:lnTo>
                      <a:pt x="286" y="726"/>
                    </a:lnTo>
                    <a:lnTo>
                      <a:pt x="286" y="726"/>
                    </a:lnTo>
                    <a:lnTo>
                      <a:pt x="286" y="726"/>
                    </a:lnTo>
                    <a:lnTo>
                      <a:pt x="289" y="726"/>
                    </a:lnTo>
                    <a:lnTo>
                      <a:pt x="289" y="726"/>
                    </a:lnTo>
                    <a:lnTo>
                      <a:pt x="289" y="726"/>
                    </a:lnTo>
                    <a:lnTo>
                      <a:pt x="292" y="726"/>
                    </a:lnTo>
                    <a:lnTo>
                      <a:pt x="292" y="726"/>
                    </a:lnTo>
                    <a:lnTo>
                      <a:pt x="292" y="726"/>
                    </a:lnTo>
                    <a:lnTo>
                      <a:pt x="295" y="726"/>
                    </a:lnTo>
                    <a:lnTo>
                      <a:pt x="295" y="726"/>
                    </a:lnTo>
                    <a:lnTo>
                      <a:pt x="295" y="726"/>
                    </a:lnTo>
                    <a:lnTo>
                      <a:pt x="298" y="726"/>
                    </a:lnTo>
                    <a:lnTo>
                      <a:pt x="298" y="726"/>
                    </a:lnTo>
                    <a:lnTo>
                      <a:pt x="298" y="726"/>
                    </a:lnTo>
                    <a:lnTo>
                      <a:pt x="301" y="726"/>
                    </a:lnTo>
                    <a:lnTo>
                      <a:pt x="301" y="726"/>
                    </a:lnTo>
                    <a:lnTo>
                      <a:pt x="301" y="726"/>
                    </a:lnTo>
                    <a:lnTo>
                      <a:pt x="303" y="726"/>
                    </a:lnTo>
                    <a:lnTo>
                      <a:pt x="303" y="726"/>
                    </a:lnTo>
                    <a:lnTo>
                      <a:pt x="303" y="726"/>
                    </a:lnTo>
                    <a:lnTo>
                      <a:pt x="306" y="726"/>
                    </a:lnTo>
                    <a:lnTo>
                      <a:pt x="306" y="726"/>
                    </a:lnTo>
                    <a:lnTo>
                      <a:pt x="306" y="726"/>
                    </a:lnTo>
                    <a:lnTo>
                      <a:pt x="309" y="726"/>
                    </a:lnTo>
                    <a:lnTo>
                      <a:pt x="309" y="726"/>
                    </a:lnTo>
                    <a:lnTo>
                      <a:pt x="309" y="726"/>
                    </a:lnTo>
                    <a:lnTo>
                      <a:pt x="312" y="726"/>
                    </a:lnTo>
                    <a:lnTo>
                      <a:pt x="312" y="726"/>
                    </a:lnTo>
                    <a:lnTo>
                      <a:pt x="312" y="726"/>
                    </a:lnTo>
                    <a:lnTo>
                      <a:pt x="315" y="722"/>
                    </a:lnTo>
                    <a:lnTo>
                      <a:pt x="315" y="722"/>
                    </a:lnTo>
                    <a:lnTo>
                      <a:pt x="315" y="722"/>
                    </a:lnTo>
                    <a:lnTo>
                      <a:pt x="318" y="722"/>
                    </a:lnTo>
                    <a:lnTo>
                      <a:pt x="318" y="722"/>
                    </a:lnTo>
                    <a:lnTo>
                      <a:pt x="321" y="722"/>
                    </a:lnTo>
                    <a:lnTo>
                      <a:pt x="321" y="722"/>
                    </a:lnTo>
                    <a:lnTo>
                      <a:pt x="321" y="722"/>
                    </a:lnTo>
                    <a:lnTo>
                      <a:pt x="323" y="722"/>
                    </a:lnTo>
                    <a:lnTo>
                      <a:pt x="323" y="722"/>
                    </a:lnTo>
                    <a:lnTo>
                      <a:pt x="323" y="722"/>
                    </a:lnTo>
                    <a:lnTo>
                      <a:pt x="326" y="722"/>
                    </a:lnTo>
                    <a:lnTo>
                      <a:pt x="326" y="722"/>
                    </a:lnTo>
                    <a:lnTo>
                      <a:pt x="326" y="722"/>
                    </a:lnTo>
                    <a:lnTo>
                      <a:pt x="329" y="722"/>
                    </a:lnTo>
                    <a:lnTo>
                      <a:pt x="329" y="722"/>
                    </a:lnTo>
                    <a:lnTo>
                      <a:pt x="332" y="722"/>
                    </a:lnTo>
                    <a:lnTo>
                      <a:pt x="332" y="722"/>
                    </a:lnTo>
                    <a:lnTo>
                      <a:pt x="332" y="722"/>
                    </a:lnTo>
                    <a:lnTo>
                      <a:pt x="335" y="722"/>
                    </a:lnTo>
                    <a:lnTo>
                      <a:pt x="335" y="722"/>
                    </a:lnTo>
                    <a:lnTo>
                      <a:pt x="335" y="722"/>
                    </a:lnTo>
                    <a:lnTo>
                      <a:pt x="338" y="722"/>
                    </a:lnTo>
                    <a:lnTo>
                      <a:pt x="338" y="722"/>
                    </a:lnTo>
                    <a:lnTo>
                      <a:pt x="338" y="722"/>
                    </a:lnTo>
                    <a:lnTo>
                      <a:pt x="340" y="722"/>
                    </a:lnTo>
                    <a:lnTo>
                      <a:pt x="340" y="722"/>
                    </a:lnTo>
                    <a:lnTo>
                      <a:pt x="343" y="722"/>
                    </a:lnTo>
                    <a:lnTo>
                      <a:pt x="343" y="722"/>
                    </a:lnTo>
                    <a:lnTo>
                      <a:pt x="343" y="722"/>
                    </a:lnTo>
                    <a:lnTo>
                      <a:pt x="346" y="722"/>
                    </a:lnTo>
                    <a:lnTo>
                      <a:pt x="346" y="718"/>
                    </a:lnTo>
                    <a:lnTo>
                      <a:pt x="349" y="718"/>
                    </a:lnTo>
                    <a:lnTo>
                      <a:pt x="349" y="718"/>
                    </a:lnTo>
                    <a:lnTo>
                      <a:pt x="349" y="718"/>
                    </a:lnTo>
                    <a:lnTo>
                      <a:pt x="352" y="718"/>
                    </a:lnTo>
                    <a:lnTo>
                      <a:pt x="352" y="718"/>
                    </a:lnTo>
                    <a:lnTo>
                      <a:pt x="352" y="718"/>
                    </a:lnTo>
                    <a:lnTo>
                      <a:pt x="355" y="718"/>
                    </a:lnTo>
                    <a:lnTo>
                      <a:pt x="355" y="718"/>
                    </a:lnTo>
                    <a:lnTo>
                      <a:pt x="357" y="718"/>
                    </a:lnTo>
                    <a:lnTo>
                      <a:pt x="357" y="718"/>
                    </a:lnTo>
                    <a:lnTo>
                      <a:pt x="357" y="718"/>
                    </a:lnTo>
                    <a:lnTo>
                      <a:pt x="360" y="718"/>
                    </a:lnTo>
                    <a:lnTo>
                      <a:pt x="360" y="718"/>
                    </a:lnTo>
                    <a:lnTo>
                      <a:pt x="363" y="718"/>
                    </a:lnTo>
                    <a:lnTo>
                      <a:pt x="363" y="718"/>
                    </a:lnTo>
                    <a:lnTo>
                      <a:pt x="363" y="718"/>
                    </a:lnTo>
                    <a:lnTo>
                      <a:pt x="366" y="718"/>
                    </a:lnTo>
                    <a:lnTo>
                      <a:pt x="366" y="718"/>
                    </a:lnTo>
                    <a:lnTo>
                      <a:pt x="369" y="718"/>
                    </a:lnTo>
                    <a:lnTo>
                      <a:pt x="369" y="718"/>
                    </a:lnTo>
                    <a:lnTo>
                      <a:pt x="369" y="718"/>
                    </a:lnTo>
                    <a:lnTo>
                      <a:pt x="372" y="718"/>
                    </a:lnTo>
                    <a:lnTo>
                      <a:pt x="372" y="718"/>
                    </a:lnTo>
                    <a:lnTo>
                      <a:pt x="374" y="714"/>
                    </a:lnTo>
                    <a:lnTo>
                      <a:pt x="374" y="714"/>
                    </a:lnTo>
                    <a:lnTo>
                      <a:pt x="374" y="714"/>
                    </a:lnTo>
                    <a:lnTo>
                      <a:pt x="377" y="714"/>
                    </a:lnTo>
                    <a:lnTo>
                      <a:pt x="377" y="714"/>
                    </a:lnTo>
                    <a:lnTo>
                      <a:pt x="380" y="714"/>
                    </a:lnTo>
                    <a:lnTo>
                      <a:pt x="380" y="714"/>
                    </a:lnTo>
                    <a:lnTo>
                      <a:pt x="380" y="714"/>
                    </a:lnTo>
                    <a:lnTo>
                      <a:pt x="383" y="714"/>
                    </a:lnTo>
                    <a:lnTo>
                      <a:pt x="383" y="714"/>
                    </a:lnTo>
                    <a:lnTo>
                      <a:pt x="386" y="714"/>
                    </a:lnTo>
                    <a:lnTo>
                      <a:pt x="386" y="714"/>
                    </a:lnTo>
                    <a:lnTo>
                      <a:pt x="386" y="714"/>
                    </a:lnTo>
                    <a:lnTo>
                      <a:pt x="389" y="714"/>
                    </a:lnTo>
                    <a:lnTo>
                      <a:pt x="389" y="714"/>
                    </a:lnTo>
                    <a:lnTo>
                      <a:pt x="391" y="714"/>
                    </a:lnTo>
                    <a:lnTo>
                      <a:pt x="391" y="714"/>
                    </a:lnTo>
                    <a:lnTo>
                      <a:pt x="394" y="714"/>
                    </a:lnTo>
                    <a:lnTo>
                      <a:pt x="394" y="714"/>
                    </a:lnTo>
                    <a:lnTo>
                      <a:pt x="394" y="714"/>
                    </a:lnTo>
                    <a:lnTo>
                      <a:pt x="397" y="714"/>
                    </a:lnTo>
                    <a:lnTo>
                      <a:pt x="397" y="714"/>
                    </a:lnTo>
                    <a:lnTo>
                      <a:pt x="400" y="711"/>
                    </a:lnTo>
                    <a:lnTo>
                      <a:pt x="400" y="711"/>
                    </a:lnTo>
                    <a:lnTo>
                      <a:pt x="400" y="711"/>
                    </a:lnTo>
                    <a:lnTo>
                      <a:pt x="403" y="711"/>
                    </a:lnTo>
                    <a:lnTo>
                      <a:pt x="403" y="711"/>
                    </a:lnTo>
                    <a:lnTo>
                      <a:pt x="406" y="711"/>
                    </a:lnTo>
                    <a:lnTo>
                      <a:pt x="406" y="711"/>
                    </a:lnTo>
                    <a:lnTo>
                      <a:pt x="408" y="711"/>
                    </a:lnTo>
                    <a:lnTo>
                      <a:pt x="408" y="711"/>
                    </a:lnTo>
                    <a:lnTo>
                      <a:pt x="408" y="711"/>
                    </a:lnTo>
                    <a:lnTo>
                      <a:pt x="411" y="711"/>
                    </a:lnTo>
                    <a:lnTo>
                      <a:pt x="411" y="711"/>
                    </a:lnTo>
                    <a:lnTo>
                      <a:pt x="414" y="711"/>
                    </a:lnTo>
                    <a:lnTo>
                      <a:pt x="414" y="711"/>
                    </a:lnTo>
                    <a:lnTo>
                      <a:pt x="417" y="711"/>
                    </a:lnTo>
                    <a:lnTo>
                      <a:pt x="417" y="711"/>
                    </a:lnTo>
                    <a:lnTo>
                      <a:pt x="417" y="711"/>
                    </a:lnTo>
                    <a:lnTo>
                      <a:pt x="420" y="711"/>
                    </a:lnTo>
                    <a:lnTo>
                      <a:pt x="420" y="707"/>
                    </a:lnTo>
                    <a:lnTo>
                      <a:pt x="423" y="707"/>
                    </a:lnTo>
                    <a:lnTo>
                      <a:pt x="423" y="707"/>
                    </a:lnTo>
                    <a:lnTo>
                      <a:pt x="425" y="707"/>
                    </a:lnTo>
                    <a:lnTo>
                      <a:pt x="425" y="707"/>
                    </a:lnTo>
                    <a:lnTo>
                      <a:pt x="425" y="707"/>
                    </a:lnTo>
                    <a:lnTo>
                      <a:pt x="428" y="707"/>
                    </a:lnTo>
                    <a:lnTo>
                      <a:pt x="428" y="707"/>
                    </a:lnTo>
                    <a:lnTo>
                      <a:pt x="431" y="707"/>
                    </a:lnTo>
                    <a:lnTo>
                      <a:pt x="431" y="707"/>
                    </a:lnTo>
                    <a:lnTo>
                      <a:pt x="434" y="707"/>
                    </a:lnTo>
                    <a:lnTo>
                      <a:pt x="434" y="707"/>
                    </a:lnTo>
                    <a:lnTo>
                      <a:pt x="437" y="707"/>
                    </a:lnTo>
                    <a:lnTo>
                      <a:pt x="437" y="707"/>
                    </a:lnTo>
                    <a:lnTo>
                      <a:pt x="437" y="707"/>
                    </a:lnTo>
                    <a:lnTo>
                      <a:pt x="440" y="707"/>
                    </a:lnTo>
                    <a:lnTo>
                      <a:pt x="440" y="703"/>
                    </a:lnTo>
                    <a:lnTo>
                      <a:pt x="442" y="703"/>
                    </a:lnTo>
                    <a:lnTo>
                      <a:pt x="442" y="703"/>
                    </a:lnTo>
                    <a:lnTo>
                      <a:pt x="445" y="703"/>
                    </a:lnTo>
                    <a:lnTo>
                      <a:pt x="445" y="703"/>
                    </a:lnTo>
                    <a:lnTo>
                      <a:pt x="448" y="703"/>
                    </a:lnTo>
                    <a:lnTo>
                      <a:pt x="448" y="703"/>
                    </a:lnTo>
                    <a:lnTo>
                      <a:pt x="448" y="703"/>
                    </a:lnTo>
                    <a:lnTo>
                      <a:pt x="451" y="703"/>
                    </a:lnTo>
                    <a:lnTo>
                      <a:pt x="451" y="703"/>
                    </a:lnTo>
                    <a:lnTo>
                      <a:pt x="454" y="703"/>
                    </a:lnTo>
                    <a:lnTo>
                      <a:pt x="454" y="703"/>
                    </a:lnTo>
                    <a:lnTo>
                      <a:pt x="457" y="703"/>
                    </a:lnTo>
                    <a:lnTo>
                      <a:pt x="457" y="703"/>
                    </a:lnTo>
                    <a:lnTo>
                      <a:pt x="460" y="699"/>
                    </a:lnTo>
                    <a:lnTo>
                      <a:pt x="460" y="699"/>
                    </a:lnTo>
                    <a:lnTo>
                      <a:pt x="460" y="699"/>
                    </a:lnTo>
                    <a:lnTo>
                      <a:pt x="462" y="699"/>
                    </a:lnTo>
                    <a:lnTo>
                      <a:pt x="462" y="699"/>
                    </a:lnTo>
                    <a:lnTo>
                      <a:pt x="465" y="699"/>
                    </a:lnTo>
                    <a:lnTo>
                      <a:pt x="465" y="699"/>
                    </a:lnTo>
                    <a:lnTo>
                      <a:pt x="468" y="699"/>
                    </a:lnTo>
                    <a:lnTo>
                      <a:pt x="468" y="699"/>
                    </a:lnTo>
                    <a:lnTo>
                      <a:pt x="471" y="699"/>
                    </a:lnTo>
                    <a:lnTo>
                      <a:pt x="471" y="699"/>
                    </a:lnTo>
                    <a:lnTo>
                      <a:pt x="474" y="699"/>
                    </a:lnTo>
                    <a:lnTo>
                      <a:pt x="474" y="699"/>
                    </a:lnTo>
                    <a:lnTo>
                      <a:pt x="477" y="695"/>
                    </a:lnTo>
                    <a:lnTo>
                      <a:pt x="477" y="695"/>
                    </a:lnTo>
                    <a:lnTo>
                      <a:pt x="477" y="695"/>
                    </a:lnTo>
                    <a:lnTo>
                      <a:pt x="479" y="695"/>
                    </a:lnTo>
                    <a:lnTo>
                      <a:pt x="479" y="695"/>
                    </a:lnTo>
                    <a:lnTo>
                      <a:pt x="482" y="695"/>
                    </a:lnTo>
                    <a:lnTo>
                      <a:pt x="482" y="695"/>
                    </a:lnTo>
                    <a:lnTo>
                      <a:pt x="485" y="695"/>
                    </a:lnTo>
                    <a:lnTo>
                      <a:pt x="485" y="695"/>
                    </a:lnTo>
                    <a:lnTo>
                      <a:pt x="488" y="695"/>
                    </a:lnTo>
                    <a:lnTo>
                      <a:pt x="488" y="695"/>
                    </a:lnTo>
                    <a:lnTo>
                      <a:pt x="491" y="692"/>
                    </a:lnTo>
                    <a:lnTo>
                      <a:pt x="491" y="692"/>
                    </a:lnTo>
                    <a:lnTo>
                      <a:pt x="494" y="692"/>
                    </a:lnTo>
                    <a:lnTo>
                      <a:pt x="494" y="692"/>
                    </a:lnTo>
                    <a:lnTo>
                      <a:pt x="494" y="692"/>
                    </a:lnTo>
                    <a:lnTo>
                      <a:pt x="496" y="692"/>
                    </a:lnTo>
                    <a:lnTo>
                      <a:pt x="496" y="692"/>
                    </a:lnTo>
                    <a:lnTo>
                      <a:pt x="499" y="692"/>
                    </a:lnTo>
                    <a:lnTo>
                      <a:pt x="499" y="692"/>
                    </a:lnTo>
                    <a:lnTo>
                      <a:pt x="502" y="692"/>
                    </a:lnTo>
                    <a:lnTo>
                      <a:pt x="502" y="692"/>
                    </a:lnTo>
                    <a:lnTo>
                      <a:pt x="505" y="688"/>
                    </a:lnTo>
                    <a:lnTo>
                      <a:pt x="505" y="688"/>
                    </a:lnTo>
                    <a:lnTo>
                      <a:pt x="508" y="688"/>
                    </a:lnTo>
                    <a:lnTo>
                      <a:pt x="508" y="688"/>
                    </a:lnTo>
                    <a:lnTo>
                      <a:pt x="511" y="688"/>
                    </a:lnTo>
                    <a:lnTo>
                      <a:pt x="511" y="688"/>
                    </a:lnTo>
                    <a:lnTo>
                      <a:pt x="513" y="688"/>
                    </a:lnTo>
                    <a:lnTo>
                      <a:pt x="513" y="688"/>
                    </a:lnTo>
                    <a:lnTo>
                      <a:pt x="513" y="688"/>
                    </a:lnTo>
                    <a:lnTo>
                      <a:pt x="516" y="684"/>
                    </a:lnTo>
                    <a:lnTo>
                      <a:pt x="516" y="684"/>
                    </a:lnTo>
                    <a:lnTo>
                      <a:pt x="519" y="684"/>
                    </a:lnTo>
                    <a:lnTo>
                      <a:pt x="519" y="684"/>
                    </a:lnTo>
                    <a:lnTo>
                      <a:pt x="522" y="684"/>
                    </a:lnTo>
                    <a:lnTo>
                      <a:pt x="522" y="684"/>
                    </a:lnTo>
                    <a:lnTo>
                      <a:pt x="525" y="684"/>
                    </a:lnTo>
                    <a:lnTo>
                      <a:pt x="525" y="684"/>
                    </a:lnTo>
                    <a:lnTo>
                      <a:pt x="528" y="684"/>
                    </a:lnTo>
                    <a:lnTo>
                      <a:pt x="528" y="680"/>
                    </a:lnTo>
                    <a:lnTo>
                      <a:pt x="530" y="680"/>
                    </a:lnTo>
                    <a:lnTo>
                      <a:pt x="530" y="680"/>
                    </a:lnTo>
                    <a:lnTo>
                      <a:pt x="533" y="680"/>
                    </a:lnTo>
                    <a:lnTo>
                      <a:pt x="533" y="680"/>
                    </a:lnTo>
                    <a:lnTo>
                      <a:pt x="536" y="680"/>
                    </a:lnTo>
                    <a:lnTo>
                      <a:pt x="536" y="680"/>
                    </a:lnTo>
                    <a:lnTo>
                      <a:pt x="536" y="680"/>
                    </a:lnTo>
                    <a:lnTo>
                      <a:pt x="539" y="680"/>
                    </a:lnTo>
                    <a:lnTo>
                      <a:pt x="539" y="677"/>
                    </a:lnTo>
                    <a:lnTo>
                      <a:pt x="542" y="677"/>
                    </a:lnTo>
                    <a:lnTo>
                      <a:pt x="542" y="677"/>
                    </a:lnTo>
                    <a:lnTo>
                      <a:pt x="545" y="677"/>
                    </a:lnTo>
                    <a:lnTo>
                      <a:pt x="545" y="677"/>
                    </a:lnTo>
                    <a:lnTo>
                      <a:pt x="547" y="677"/>
                    </a:lnTo>
                    <a:lnTo>
                      <a:pt x="547" y="677"/>
                    </a:lnTo>
                    <a:lnTo>
                      <a:pt x="550" y="677"/>
                    </a:lnTo>
                    <a:lnTo>
                      <a:pt x="550" y="673"/>
                    </a:lnTo>
                    <a:lnTo>
                      <a:pt x="553" y="673"/>
                    </a:lnTo>
                    <a:lnTo>
                      <a:pt x="553" y="673"/>
                    </a:lnTo>
                    <a:lnTo>
                      <a:pt x="556" y="673"/>
                    </a:lnTo>
                    <a:lnTo>
                      <a:pt x="556" y="673"/>
                    </a:lnTo>
                    <a:lnTo>
                      <a:pt x="559" y="673"/>
                    </a:lnTo>
                    <a:lnTo>
                      <a:pt x="559" y="673"/>
                    </a:lnTo>
                    <a:lnTo>
                      <a:pt x="562" y="673"/>
                    </a:lnTo>
                    <a:lnTo>
                      <a:pt x="562" y="669"/>
                    </a:lnTo>
                    <a:lnTo>
                      <a:pt x="562" y="669"/>
                    </a:lnTo>
                    <a:lnTo>
                      <a:pt x="564" y="669"/>
                    </a:lnTo>
                    <a:lnTo>
                      <a:pt x="564" y="669"/>
                    </a:lnTo>
                    <a:lnTo>
                      <a:pt x="567" y="669"/>
                    </a:lnTo>
                    <a:lnTo>
                      <a:pt x="567" y="669"/>
                    </a:lnTo>
                    <a:lnTo>
                      <a:pt x="570" y="669"/>
                    </a:lnTo>
                    <a:lnTo>
                      <a:pt x="570" y="669"/>
                    </a:lnTo>
                    <a:lnTo>
                      <a:pt x="573" y="665"/>
                    </a:lnTo>
                    <a:lnTo>
                      <a:pt x="573" y="665"/>
                    </a:lnTo>
                    <a:lnTo>
                      <a:pt x="576" y="665"/>
                    </a:lnTo>
                    <a:lnTo>
                      <a:pt x="576" y="665"/>
                    </a:lnTo>
                    <a:lnTo>
                      <a:pt x="579" y="665"/>
                    </a:lnTo>
                    <a:lnTo>
                      <a:pt x="579" y="665"/>
                    </a:lnTo>
                    <a:lnTo>
                      <a:pt x="582" y="665"/>
                    </a:lnTo>
                    <a:lnTo>
                      <a:pt x="582" y="661"/>
                    </a:lnTo>
                    <a:lnTo>
                      <a:pt x="582" y="661"/>
                    </a:lnTo>
                    <a:lnTo>
                      <a:pt x="584" y="661"/>
                    </a:lnTo>
                    <a:lnTo>
                      <a:pt x="584" y="661"/>
                    </a:lnTo>
                    <a:lnTo>
                      <a:pt x="587" y="661"/>
                    </a:lnTo>
                    <a:lnTo>
                      <a:pt x="587" y="661"/>
                    </a:lnTo>
                    <a:lnTo>
                      <a:pt x="590" y="661"/>
                    </a:lnTo>
                    <a:lnTo>
                      <a:pt x="590" y="658"/>
                    </a:lnTo>
                    <a:lnTo>
                      <a:pt x="593" y="658"/>
                    </a:lnTo>
                    <a:lnTo>
                      <a:pt x="593" y="658"/>
                    </a:lnTo>
                    <a:lnTo>
                      <a:pt x="596" y="658"/>
                    </a:lnTo>
                    <a:lnTo>
                      <a:pt x="596" y="658"/>
                    </a:lnTo>
                    <a:lnTo>
                      <a:pt x="599" y="658"/>
                    </a:lnTo>
                    <a:lnTo>
                      <a:pt x="599" y="654"/>
                    </a:lnTo>
                    <a:lnTo>
                      <a:pt x="601" y="654"/>
                    </a:lnTo>
                    <a:lnTo>
                      <a:pt x="601" y="654"/>
                    </a:lnTo>
                    <a:lnTo>
                      <a:pt x="601" y="654"/>
                    </a:lnTo>
                    <a:lnTo>
                      <a:pt x="604" y="654"/>
                    </a:lnTo>
                    <a:lnTo>
                      <a:pt x="604" y="654"/>
                    </a:lnTo>
                    <a:lnTo>
                      <a:pt x="607" y="654"/>
                    </a:lnTo>
                    <a:lnTo>
                      <a:pt x="607" y="650"/>
                    </a:lnTo>
                    <a:lnTo>
                      <a:pt x="610" y="650"/>
                    </a:lnTo>
                    <a:lnTo>
                      <a:pt x="610" y="650"/>
                    </a:lnTo>
                    <a:lnTo>
                      <a:pt x="613" y="650"/>
                    </a:lnTo>
                    <a:lnTo>
                      <a:pt x="613" y="650"/>
                    </a:lnTo>
                    <a:lnTo>
                      <a:pt x="616" y="650"/>
                    </a:lnTo>
                    <a:lnTo>
                      <a:pt x="616" y="650"/>
                    </a:lnTo>
                    <a:lnTo>
                      <a:pt x="618" y="646"/>
                    </a:lnTo>
                    <a:lnTo>
                      <a:pt x="618" y="646"/>
                    </a:lnTo>
                    <a:lnTo>
                      <a:pt x="618" y="646"/>
                    </a:lnTo>
                    <a:lnTo>
                      <a:pt x="621" y="646"/>
                    </a:lnTo>
                    <a:lnTo>
                      <a:pt x="621" y="646"/>
                    </a:lnTo>
                    <a:lnTo>
                      <a:pt x="624" y="646"/>
                    </a:lnTo>
                    <a:lnTo>
                      <a:pt x="624" y="646"/>
                    </a:lnTo>
                    <a:lnTo>
                      <a:pt x="627" y="643"/>
                    </a:lnTo>
                    <a:lnTo>
                      <a:pt x="627" y="643"/>
                    </a:lnTo>
                    <a:lnTo>
                      <a:pt x="630" y="643"/>
                    </a:lnTo>
                    <a:lnTo>
                      <a:pt x="630" y="643"/>
                    </a:lnTo>
                    <a:lnTo>
                      <a:pt x="630" y="643"/>
                    </a:lnTo>
                    <a:lnTo>
                      <a:pt x="633" y="643"/>
                    </a:lnTo>
                    <a:lnTo>
                      <a:pt x="633" y="639"/>
                    </a:lnTo>
                    <a:lnTo>
                      <a:pt x="635" y="639"/>
                    </a:lnTo>
                    <a:lnTo>
                      <a:pt x="635" y="639"/>
                    </a:lnTo>
                    <a:lnTo>
                      <a:pt x="638" y="639"/>
                    </a:lnTo>
                    <a:lnTo>
                      <a:pt x="638" y="639"/>
                    </a:lnTo>
                    <a:lnTo>
                      <a:pt x="641" y="639"/>
                    </a:lnTo>
                    <a:lnTo>
                      <a:pt x="641" y="635"/>
                    </a:lnTo>
                    <a:lnTo>
                      <a:pt x="641" y="635"/>
                    </a:lnTo>
                    <a:lnTo>
                      <a:pt x="644" y="635"/>
                    </a:lnTo>
                    <a:lnTo>
                      <a:pt x="644" y="635"/>
                    </a:lnTo>
                    <a:lnTo>
                      <a:pt x="647" y="635"/>
                    </a:lnTo>
                    <a:lnTo>
                      <a:pt x="647" y="635"/>
                    </a:lnTo>
                    <a:lnTo>
                      <a:pt x="650" y="635"/>
                    </a:lnTo>
                    <a:lnTo>
                      <a:pt x="650" y="631"/>
                    </a:lnTo>
                    <a:lnTo>
                      <a:pt x="652" y="631"/>
                    </a:lnTo>
                    <a:lnTo>
                      <a:pt x="652" y="631"/>
                    </a:lnTo>
                    <a:lnTo>
                      <a:pt x="652" y="631"/>
                    </a:lnTo>
                    <a:lnTo>
                      <a:pt x="655" y="631"/>
                    </a:lnTo>
                    <a:lnTo>
                      <a:pt x="655" y="631"/>
                    </a:lnTo>
                    <a:lnTo>
                      <a:pt x="658" y="627"/>
                    </a:lnTo>
                    <a:lnTo>
                      <a:pt x="658" y="627"/>
                    </a:lnTo>
                    <a:lnTo>
                      <a:pt x="661" y="627"/>
                    </a:lnTo>
                    <a:lnTo>
                      <a:pt x="661" y="627"/>
                    </a:lnTo>
                    <a:lnTo>
                      <a:pt x="661" y="627"/>
                    </a:lnTo>
                    <a:lnTo>
                      <a:pt x="664" y="627"/>
                    </a:lnTo>
                    <a:lnTo>
                      <a:pt x="664" y="624"/>
                    </a:lnTo>
                    <a:lnTo>
                      <a:pt x="667" y="624"/>
                    </a:lnTo>
                    <a:lnTo>
                      <a:pt x="667" y="624"/>
                    </a:lnTo>
                    <a:lnTo>
                      <a:pt x="669" y="624"/>
                    </a:lnTo>
                    <a:lnTo>
                      <a:pt x="669" y="624"/>
                    </a:lnTo>
                    <a:lnTo>
                      <a:pt x="669" y="624"/>
                    </a:lnTo>
                    <a:lnTo>
                      <a:pt x="672" y="624"/>
                    </a:lnTo>
                    <a:lnTo>
                      <a:pt x="672" y="620"/>
                    </a:lnTo>
                    <a:lnTo>
                      <a:pt x="675" y="620"/>
                    </a:lnTo>
                    <a:lnTo>
                      <a:pt x="675" y="620"/>
                    </a:lnTo>
                    <a:lnTo>
                      <a:pt x="675" y="620"/>
                    </a:lnTo>
                    <a:lnTo>
                      <a:pt x="678" y="620"/>
                    </a:lnTo>
                    <a:lnTo>
                      <a:pt x="678" y="620"/>
                    </a:lnTo>
                    <a:lnTo>
                      <a:pt x="681" y="616"/>
                    </a:lnTo>
                    <a:lnTo>
                      <a:pt x="681" y="616"/>
                    </a:lnTo>
                    <a:lnTo>
                      <a:pt x="681" y="616"/>
                    </a:lnTo>
                    <a:lnTo>
                      <a:pt x="684" y="616"/>
                    </a:lnTo>
                    <a:lnTo>
                      <a:pt x="684" y="616"/>
                    </a:lnTo>
                    <a:lnTo>
                      <a:pt x="686" y="616"/>
                    </a:lnTo>
                    <a:lnTo>
                      <a:pt x="686" y="616"/>
                    </a:lnTo>
                    <a:lnTo>
                      <a:pt x="686" y="612"/>
                    </a:lnTo>
                    <a:lnTo>
                      <a:pt x="689" y="612"/>
                    </a:lnTo>
                    <a:lnTo>
                      <a:pt x="689" y="612"/>
                    </a:lnTo>
                    <a:lnTo>
                      <a:pt x="692" y="612"/>
                    </a:lnTo>
                    <a:lnTo>
                      <a:pt x="692" y="612"/>
                    </a:lnTo>
                    <a:lnTo>
                      <a:pt x="692" y="612"/>
                    </a:lnTo>
                    <a:lnTo>
                      <a:pt x="695" y="609"/>
                    </a:lnTo>
                    <a:lnTo>
                      <a:pt x="695" y="609"/>
                    </a:lnTo>
                    <a:lnTo>
                      <a:pt x="698" y="609"/>
                    </a:lnTo>
                    <a:lnTo>
                      <a:pt x="698" y="609"/>
                    </a:lnTo>
                    <a:lnTo>
                      <a:pt x="698" y="609"/>
                    </a:lnTo>
                    <a:lnTo>
                      <a:pt x="701" y="609"/>
                    </a:lnTo>
                    <a:lnTo>
                      <a:pt x="701" y="609"/>
                    </a:lnTo>
                    <a:lnTo>
                      <a:pt x="704" y="605"/>
                    </a:lnTo>
                    <a:lnTo>
                      <a:pt x="704" y="605"/>
                    </a:lnTo>
                    <a:lnTo>
                      <a:pt x="704" y="605"/>
                    </a:lnTo>
                    <a:lnTo>
                      <a:pt x="706" y="605"/>
                    </a:lnTo>
                    <a:lnTo>
                      <a:pt x="706" y="605"/>
                    </a:lnTo>
                    <a:lnTo>
                      <a:pt x="706" y="605"/>
                    </a:lnTo>
                    <a:lnTo>
                      <a:pt x="709" y="601"/>
                    </a:lnTo>
                    <a:lnTo>
                      <a:pt x="709" y="601"/>
                    </a:lnTo>
                    <a:lnTo>
                      <a:pt x="709" y="601"/>
                    </a:lnTo>
                    <a:lnTo>
                      <a:pt x="712" y="601"/>
                    </a:lnTo>
                    <a:lnTo>
                      <a:pt x="712" y="601"/>
                    </a:lnTo>
                    <a:lnTo>
                      <a:pt x="715" y="601"/>
                    </a:lnTo>
                    <a:lnTo>
                      <a:pt x="715" y="601"/>
                    </a:lnTo>
                    <a:lnTo>
                      <a:pt x="715" y="597"/>
                    </a:lnTo>
                    <a:lnTo>
                      <a:pt x="718" y="597"/>
                    </a:lnTo>
                    <a:lnTo>
                      <a:pt x="718" y="597"/>
                    </a:lnTo>
                    <a:lnTo>
                      <a:pt x="718" y="597"/>
                    </a:lnTo>
                    <a:lnTo>
                      <a:pt x="721" y="597"/>
                    </a:lnTo>
                    <a:lnTo>
                      <a:pt x="721" y="597"/>
                    </a:lnTo>
                    <a:lnTo>
                      <a:pt x="721" y="597"/>
                    </a:lnTo>
                    <a:lnTo>
                      <a:pt x="723" y="593"/>
                    </a:lnTo>
                    <a:lnTo>
                      <a:pt x="723" y="593"/>
                    </a:lnTo>
                    <a:lnTo>
                      <a:pt x="723" y="593"/>
                    </a:lnTo>
                    <a:lnTo>
                      <a:pt x="726" y="593"/>
                    </a:lnTo>
                    <a:lnTo>
                      <a:pt x="726" y="593"/>
                    </a:lnTo>
                    <a:lnTo>
                      <a:pt x="726" y="593"/>
                    </a:lnTo>
                    <a:lnTo>
                      <a:pt x="729" y="593"/>
                    </a:lnTo>
                    <a:lnTo>
                      <a:pt x="729" y="590"/>
                    </a:lnTo>
                    <a:lnTo>
                      <a:pt x="729" y="590"/>
                    </a:lnTo>
                    <a:lnTo>
                      <a:pt x="732" y="590"/>
                    </a:lnTo>
                    <a:lnTo>
                      <a:pt x="732" y="590"/>
                    </a:lnTo>
                    <a:lnTo>
                      <a:pt x="732" y="590"/>
                    </a:lnTo>
                    <a:lnTo>
                      <a:pt x="735" y="590"/>
                    </a:lnTo>
                    <a:lnTo>
                      <a:pt x="735" y="590"/>
                    </a:lnTo>
                    <a:lnTo>
                      <a:pt x="735" y="590"/>
                    </a:lnTo>
                    <a:lnTo>
                      <a:pt x="738" y="586"/>
                    </a:lnTo>
                    <a:lnTo>
                      <a:pt x="738" y="586"/>
                    </a:lnTo>
                    <a:lnTo>
                      <a:pt x="738" y="586"/>
                    </a:lnTo>
                    <a:lnTo>
                      <a:pt x="740" y="586"/>
                    </a:lnTo>
                    <a:lnTo>
                      <a:pt x="740" y="586"/>
                    </a:lnTo>
                    <a:lnTo>
                      <a:pt x="740" y="586"/>
                    </a:lnTo>
                    <a:lnTo>
                      <a:pt x="740" y="586"/>
                    </a:lnTo>
                    <a:lnTo>
                      <a:pt x="743" y="586"/>
                    </a:lnTo>
                    <a:lnTo>
                      <a:pt x="743" y="582"/>
                    </a:lnTo>
                    <a:lnTo>
                      <a:pt x="743" y="582"/>
                    </a:lnTo>
                    <a:lnTo>
                      <a:pt x="746" y="582"/>
                    </a:lnTo>
                    <a:lnTo>
                      <a:pt x="746" y="582"/>
                    </a:lnTo>
                    <a:lnTo>
                      <a:pt x="746" y="582"/>
                    </a:lnTo>
                    <a:lnTo>
                      <a:pt x="749" y="582"/>
                    </a:lnTo>
                    <a:lnTo>
                      <a:pt x="749" y="582"/>
                    </a:lnTo>
                    <a:lnTo>
                      <a:pt x="749" y="582"/>
                    </a:lnTo>
                    <a:lnTo>
                      <a:pt x="749" y="578"/>
                    </a:lnTo>
                    <a:lnTo>
                      <a:pt x="752" y="578"/>
                    </a:lnTo>
                    <a:lnTo>
                      <a:pt x="752" y="578"/>
                    </a:lnTo>
                    <a:lnTo>
                      <a:pt x="752" y="578"/>
                    </a:lnTo>
                    <a:lnTo>
                      <a:pt x="752" y="578"/>
                    </a:lnTo>
                    <a:lnTo>
                      <a:pt x="755" y="578"/>
                    </a:lnTo>
                    <a:lnTo>
                      <a:pt x="755" y="578"/>
                    </a:lnTo>
                    <a:lnTo>
                      <a:pt x="755" y="578"/>
                    </a:lnTo>
                    <a:lnTo>
                      <a:pt x="757" y="578"/>
                    </a:lnTo>
                    <a:lnTo>
                      <a:pt x="757" y="575"/>
                    </a:lnTo>
                    <a:lnTo>
                      <a:pt x="757" y="575"/>
                    </a:lnTo>
                    <a:lnTo>
                      <a:pt x="757" y="575"/>
                    </a:lnTo>
                    <a:lnTo>
                      <a:pt x="760" y="575"/>
                    </a:lnTo>
                    <a:lnTo>
                      <a:pt x="760" y="575"/>
                    </a:lnTo>
                    <a:lnTo>
                      <a:pt x="760" y="575"/>
                    </a:lnTo>
                    <a:lnTo>
                      <a:pt x="760" y="575"/>
                    </a:lnTo>
                    <a:lnTo>
                      <a:pt x="763" y="575"/>
                    </a:lnTo>
                    <a:lnTo>
                      <a:pt x="763" y="575"/>
                    </a:lnTo>
                    <a:lnTo>
                      <a:pt x="763" y="571"/>
                    </a:lnTo>
                    <a:lnTo>
                      <a:pt x="763" y="571"/>
                    </a:lnTo>
                    <a:lnTo>
                      <a:pt x="766" y="571"/>
                    </a:lnTo>
                    <a:lnTo>
                      <a:pt x="766" y="571"/>
                    </a:lnTo>
                    <a:lnTo>
                      <a:pt x="766" y="571"/>
                    </a:lnTo>
                    <a:lnTo>
                      <a:pt x="766" y="571"/>
                    </a:lnTo>
                    <a:lnTo>
                      <a:pt x="766" y="571"/>
                    </a:lnTo>
                    <a:lnTo>
                      <a:pt x="769" y="571"/>
                    </a:lnTo>
                    <a:lnTo>
                      <a:pt x="769" y="571"/>
                    </a:lnTo>
                    <a:lnTo>
                      <a:pt x="769" y="571"/>
                    </a:lnTo>
                    <a:lnTo>
                      <a:pt x="769" y="567"/>
                    </a:lnTo>
                    <a:lnTo>
                      <a:pt x="772" y="567"/>
                    </a:lnTo>
                    <a:lnTo>
                      <a:pt x="772" y="567"/>
                    </a:lnTo>
                    <a:lnTo>
                      <a:pt x="772" y="567"/>
                    </a:lnTo>
                    <a:lnTo>
                      <a:pt x="772" y="567"/>
                    </a:lnTo>
                    <a:lnTo>
                      <a:pt x="772" y="567"/>
                    </a:lnTo>
                    <a:lnTo>
                      <a:pt x="774" y="567"/>
                    </a:lnTo>
                    <a:lnTo>
                      <a:pt x="774" y="567"/>
                    </a:lnTo>
                    <a:lnTo>
                      <a:pt x="774" y="567"/>
                    </a:lnTo>
                    <a:lnTo>
                      <a:pt x="774" y="567"/>
                    </a:lnTo>
                    <a:lnTo>
                      <a:pt x="774" y="563"/>
                    </a:lnTo>
                    <a:lnTo>
                      <a:pt x="777" y="563"/>
                    </a:lnTo>
                    <a:lnTo>
                      <a:pt x="777" y="563"/>
                    </a:lnTo>
                    <a:lnTo>
                      <a:pt x="777" y="563"/>
                    </a:lnTo>
                    <a:lnTo>
                      <a:pt x="777" y="563"/>
                    </a:lnTo>
                    <a:lnTo>
                      <a:pt x="777" y="563"/>
                    </a:lnTo>
                    <a:lnTo>
                      <a:pt x="777" y="563"/>
                    </a:lnTo>
                    <a:lnTo>
                      <a:pt x="780" y="563"/>
                    </a:lnTo>
                    <a:lnTo>
                      <a:pt x="780" y="563"/>
                    </a:lnTo>
                    <a:lnTo>
                      <a:pt x="780" y="563"/>
                    </a:lnTo>
                    <a:lnTo>
                      <a:pt x="780" y="563"/>
                    </a:lnTo>
                    <a:lnTo>
                      <a:pt x="780" y="563"/>
                    </a:lnTo>
                    <a:lnTo>
                      <a:pt x="780" y="563"/>
                    </a:lnTo>
                    <a:lnTo>
                      <a:pt x="783" y="559"/>
                    </a:lnTo>
                    <a:lnTo>
                      <a:pt x="783" y="559"/>
                    </a:lnTo>
                    <a:lnTo>
                      <a:pt x="783" y="559"/>
                    </a:lnTo>
                    <a:lnTo>
                      <a:pt x="783" y="559"/>
                    </a:lnTo>
                    <a:lnTo>
                      <a:pt x="783" y="559"/>
                    </a:lnTo>
                    <a:lnTo>
                      <a:pt x="783" y="559"/>
                    </a:lnTo>
                    <a:lnTo>
                      <a:pt x="783" y="559"/>
                    </a:lnTo>
                    <a:lnTo>
                      <a:pt x="786" y="559"/>
                    </a:lnTo>
                    <a:lnTo>
                      <a:pt x="786" y="559"/>
                    </a:lnTo>
                    <a:lnTo>
                      <a:pt x="786" y="559"/>
                    </a:lnTo>
                    <a:lnTo>
                      <a:pt x="786" y="559"/>
                    </a:lnTo>
                    <a:lnTo>
                      <a:pt x="786" y="559"/>
                    </a:lnTo>
                    <a:lnTo>
                      <a:pt x="786" y="559"/>
                    </a:lnTo>
                    <a:lnTo>
                      <a:pt x="786" y="559"/>
                    </a:lnTo>
                    <a:lnTo>
                      <a:pt x="786" y="559"/>
                    </a:lnTo>
                    <a:lnTo>
                      <a:pt x="789" y="559"/>
                    </a:lnTo>
                    <a:lnTo>
                      <a:pt x="789" y="556"/>
                    </a:lnTo>
                    <a:lnTo>
                      <a:pt x="789" y="556"/>
                    </a:lnTo>
                    <a:lnTo>
                      <a:pt x="789" y="556"/>
                    </a:lnTo>
                    <a:lnTo>
                      <a:pt x="789" y="556"/>
                    </a:lnTo>
                    <a:lnTo>
                      <a:pt x="789" y="556"/>
                    </a:lnTo>
                    <a:lnTo>
                      <a:pt x="789" y="556"/>
                    </a:lnTo>
                    <a:lnTo>
                      <a:pt x="791" y="556"/>
                    </a:lnTo>
                    <a:lnTo>
                      <a:pt x="791" y="556"/>
                    </a:lnTo>
                    <a:lnTo>
                      <a:pt x="791" y="556"/>
                    </a:lnTo>
                    <a:lnTo>
                      <a:pt x="791" y="556"/>
                    </a:lnTo>
                    <a:lnTo>
                      <a:pt x="791" y="556"/>
                    </a:lnTo>
                    <a:lnTo>
                      <a:pt x="791" y="556"/>
                    </a:lnTo>
                    <a:lnTo>
                      <a:pt x="791" y="556"/>
                    </a:lnTo>
                    <a:lnTo>
                      <a:pt x="791" y="556"/>
                    </a:lnTo>
                    <a:lnTo>
                      <a:pt x="794" y="556"/>
                    </a:lnTo>
                    <a:lnTo>
                      <a:pt x="794" y="556"/>
                    </a:lnTo>
                    <a:lnTo>
                      <a:pt x="794" y="556"/>
                    </a:lnTo>
                    <a:lnTo>
                      <a:pt x="794" y="556"/>
                    </a:lnTo>
                    <a:lnTo>
                      <a:pt x="794" y="552"/>
                    </a:lnTo>
                    <a:lnTo>
                      <a:pt x="794" y="552"/>
                    </a:lnTo>
                    <a:lnTo>
                      <a:pt x="794" y="552"/>
                    </a:lnTo>
                    <a:lnTo>
                      <a:pt x="794" y="552"/>
                    </a:lnTo>
                    <a:lnTo>
                      <a:pt x="797" y="552"/>
                    </a:lnTo>
                    <a:lnTo>
                      <a:pt x="797" y="552"/>
                    </a:lnTo>
                    <a:lnTo>
                      <a:pt x="797" y="552"/>
                    </a:lnTo>
                    <a:lnTo>
                      <a:pt x="797" y="552"/>
                    </a:lnTo>
                    <a:lnTo>
                      <a:pt x="797" y="552"/>
                    </a:lnTo>
                    <a:lnTo>
                      <a:pt x="797" y="552"/>
                    </a:lnTo>
                    <a:lnTo>
                      <a:pt x="797" y="552"/>
                    </a:lnTo>
                    <a:lnTo>
                      <a:pt x="797" y="552"/>
                    </a:lnTo>
                    <a:lnTo>
                      <a:pt x="800" y="552"/>
                    </a:lnTo>
                    <a:lnTo>
                      <a:pt x="800" y="552"/>
                    </a:lnTo>
                    <a:lnTo>
                      <a:pt x="800" y="552"/>
                    </a:lnTo>
                    <a:lnTo>
                      <a:pt x="800" y="552"/>
                    </a:lnTo>
                    <a:lnTo>
                      <a:pt x="800" y="552"/>
                    </a:lnTo>
                    <a:lnTo>
                      <a:pt x="800" y="552"/>
                    </a:lnTo>
                    <a:lnTo>
                      <a:pt x="800" y="548"/>
                    </a:lnTo>
                    <a:lnTo>
                      <a:pt x="800" y="548"/>
                    </a:lnTo>
                    <a:lnTo>
                      <a:pt x="803" y="548"/>
                    </a:lnTo>
                    <a:lnTo>
                      <a:pt x="803" y="548"/>
                    </a:lnTo>
                    <a:lnTo>
                      <a:pt x="803" y="548"/>
                    </a:lnTo>
                    <a:lnTo>
                      <a:pt x="803" y="548"/>
                    </a:lnTo>
                    <a:lnTo>
                      <a:pt x="803" y="548"/>
                    </a:lnTo>
                    <a:lnTo>
                      <a:pt x="803" y="548"/>
                    </a:lnTo>
                    <a:lnTo>
                      <a:pt x="803" y="548"/>
                    </a:lnTo>
                    <a:lnTo>
                      <a:pt x="803" y="548"/>
                    </a:lnTo>
                    <a:lnTo>
                      <a:pt x="806" y="548"/>
                    </a:lnTo>
                    <a:lnTo>
                      <a:pt x="806" y="548"/>
                    </a:lnTo>
                    <a:lnTo>
                      <a:pt x="806" y="548"/>
                    </a:lnTo>
                    <a:lnTo>
                      <a:pt x="806" y="548"/>
                    </a:lnTo>
                    <a:lnTo>
                      <a:pt x="806" y="548"/>
                    </a:lnTo>
                    <a:lnTo>
                      <a:pt x="806" y="548"/>
                    </a:lnTo>
                    <a:lnTo>
                      <a:pt x="806" y="548"/>
                    </a:lnTo>
                    <a:lnTo>
                      <a:pt x="806" y="548"/>
                    </a:lnTo>
                    <a:lnTo>
                      <a:pt x="808" y="544"/>
                    </a:lnTo>
                    <a:lnTo>
                      <a:pt x="808" y="544"/>
                    </a:lnTo>
                    <a:lnTo>
                      <a:pt x="808" y="544"/>
                    </a:lnTo>
                    <a:lnTo>
                      <a:pt x="808" y="544"/>
                    </a:lnTo>
                    <a:lnTo>
                      <a:pt x="808" y="544"/>
                    </a:lnTo>
                    <a:lnTo>
                      <a:pt x="808" y="544"/>
                    </a:lnTo>
                    <a:lnTo>
                      <a:pt x="808" y="544"/>
                    </a:lnTo>
                    <a:lnTo>
                      <a:pt x="808" y="544"/>
                    </a:lnTo>
                    <a:lnTo>
                      <a:pt x="811" y="544"/>
                    </a:lnTo>
                    <a:lnTo>
                      <a:pt x="811" y="544"/>
                    </a:lnTo>
                    <a:lnTo>
                      <a:pt x="811" y="544"/>
                    </a:lnTo>
                    <a:lnTo>
                      <a:pt x="811" y="544"/>
                    </a:lnTo>
                    <a:lnTo>
                      <a:pt x="811" y="544"/>
                    </a:lnTo>
                    <a:lnTo>
                      <a:pt x="811" y="544"/>
                    </a:lnTo>
                    <a:lnTo>
                      <a:pt x="811" y="544"/>
                    </a:lnTo>
                    <a:lnTo>
                      <a:pt x="811" y="544"/>
                    </a:lnTo>
                    <a:lnTo>
                      <a:pt x="814" y="541"/>
                    </a:lnTo>
                    <a:lnTo>
                      <a:pt x="814" y="541"/>
                    </a:lnTo>
                    <a:lnTo>
                      <a:pt x="814" y="541"/>
                    </a:lnTo>
                    <a:lnTo>
                      <a:pt x="814" y="541"/>
                    </a:lnTo>
                    <a:lnTo>
                      <a:pt x="814" y="541"/>
                    </a:lnTo>
                    <a:lnTo>
                      <a:pt x="814" y="541"/>
                    </a:lnTo>
                    <a:lnTo>
                      <a:pt x="814" y="541"/>
                    </a:lnTo>
                    <a:lnTo>
                      <a:pt x="814" y="541"/>
                    </a:lnTo>
                    <a:lnTo>
                      <a:pt x="817" y="541"/>
                    </a:lnTo>
                    <a:lnTo>
                      <a:pt x="817" y="541"/>
                    </a:lnTo>
                    <a:lnTo>
                      <a:pt x="817" y="541"/>
                    </a:lnTo>
                    <a:lnTo>
                      <a:pt x="817" y="541"/>
                    </a:lnTo>
                    <a:lnTo>
                      <a:pt x="817" y="541"/>
                    </a:lnTo>
                    <a:lnTo>
                      <a:pt x="817" y="541"/>
                    </a:lnTo>
                    <a:lnTo>
                      <a:pt x="817" y="541"/>
                    </a:lnTo>
                    <a:lnTo>
                      <a:pt x="817" y="541"/>
                    </a:lnTo>
                    <a:lnTo>
                      <a:pt x="820" y="537"/>
                    </a:lnTo>
                    <a:lnTo>
                      <a:pt x="820" y="537"/>
                    </a:lnTo>
                    <a:lnTo>
                      <a:pt x="820" y="537"/>
                    </a:lnTo>
                    <a:lnTo>
                      <a:pt x="820" y="537"/>
                    </a:lnTo>
                    <a:lnTo>
                      <a:pt x="820" y="537"/>
                    </a:lnTo>
                    <a:lnTo>
                      <a:pt x="820" y="537"/>
                    </a:lnTo>
                    <a:lnTo>
                      <a:pt x="820" y="537"/>
                    </a:lnTo>
                    <a:lnTo>
                      <a:pt x="820" y="537"/>
                    </a:lnTo>
                    <a:lnTo>
                      <a:pt x="823" y="537"/>
                    </a:lnTo>
                    <a:lnTo>
                      <a:pt x="823" y="537"/>
                    </a:lnTo>
                    <a:lnTo>
                      <a:pt x="823" y="537"/>
                    </a:lnTo>
                    <a:lnTo>
                      <a:pt x="823" y="537"/>
                    </a:lnTo>
                    <a:lnTo>
                      <a:pt x="823" y="537"/>
                    </a:lnTo>
                    <a:lnTo>
                      <a:pt x="823" y="537"/>
                    </a:lnTo>
                    <a:lnTo>
                      <a:pt x="823" y="537"/>
                    </a:lnTo>
                    <a:lnTo>
                      <a:pt x="823" y="537"/>
                    </a:lnTo>
                    <a:lnTo>
                      <a:pt x="826" y="533"/>
                    </a:lnTo>
                    <a:lnTo>
                      <a:pt x="826" y="533"/>
                    </a:lnTo>
                    <a:lnTo>
                      <a:pt x="826" y="533"/>
                    </a:lnTo>
                    <a:lnTo>
                      <a:pt x="826" y="533"/>
                    </a:lnTo>
                    <a:lnTo>
                      <a:pt x="826" y="533"/>
                    </a:lnTo>
                    <a:lnTo>
                      <a:pt x="826" y="533"/>
                    </a:lnTo>
                    <a:lnTo>
                      <a:pt x="826" y="533"/>
                    </a:lnTo>
                    <a:lnTo>
                      <a:pt x="826" y="533"/>
                    </a:lnTo>
                    <a:lnTo>
                      <a:pt x="828" y="533"/>
                    </a:lnTo>
                    <a:lnTo>
                      <a:pt x="828" y="533"/>
                    </a:lnTo>
                    <a:lnTo>
                      <a:pt x="828" y="533"/>
                    </a:lnTo>
                    <a:lnTo>
                      <a:pt x="828" y="533"/>
                    </a:lnTo>
                    <a:lnTo>
                      <a:pt x="828" y="533"/>
                    </a:lnTo>
                    <a:lnTo>
                      <a:pt x="828" y="533"/>
                    </a:lnTo>
                    <a:lnTo>
                      <a:pt x="828" y="533"/>
                    </a:lnTo>
                    <a:lnTo>
                      <a:pt x="828" y="533"/>
                    </a:lnTo>
                    <a:lnTo>
                      <a:pt x="831" y="529"/>
                    </a:lnTo>
                    <a:lnTo>
                      <a:pt x="831" y="529"/>
                    </a:lnTo>
                    <a:lnTo>
                      <a:pt x="831" y="529"/>
                    </a:lnTo>
                    <a:lnTo>
                      <a:pt x="831" y="529"/>
                    </a:lnTo>
                    <a:lnTo>
                      <a:pt x="831" y="529"/>
                    </a:lnTo>
                    <a:lnTo>
                      <a:pt x="831" y="529"/>
                    </a:lnTo>
                    <a:lnTo>
                      <a:pt x="831" y="529"/>
                    </a:lnTo>
                    <a:lnTo>
                      <a:pt x="831" y="529"/>
                    </a:lnTo>
                    <a:lnTo>
                      <a:pt x="834" y="529"/>
                    </a:lnTo>
                    <a:lnTo>
                      <a:pt x="834" y="529"/>
                    </a:lnTo>
                    <a:lnTo>
                      <a:pt x="834" y="529"/>
                    </a:lnTo>
                    <a:lnTo>
                      <a:pt x="834" y="529"/>
                    </a:lnTo>
                    <a:lnTo>
                      <a:pt x="834" y="529"/>
                    </a:lnTo>
                    <a:lnTo>
                      <a:pt x="834" y="529"/>
                    </a:lnTo>
                    <a:lnTo>
                      <a:pt x="834" y="529"/>
                    </a:lnTo>
                    <a:lnTo>
                      <a:pt x="834" y="529"/>
                    </a:lnTo>
                    <a:lnTo>
                      <a:pt x="837" y="525"/>
                    </a:lnTo>
                    <a:lnTo>
                      <a:pt x="837" y="525"/>
                    </a:lnTo>
                    <a:lnTo>
                      <a:pt x="837" y="525"/>
                    </a:lnTo>
                    <a:lnTo>
                      <a:pt x="837" y="525"/>
                    </a:lnTo>
                    <a:lnTo>
                      <a:pt x="837" y="525"/>
                    </a:lnTo>
                    <a:lnTo>
                      <a:pt x="837" y="525"/>
                    </a:lnTo>
                    <a:lnTo>
                      <a:pt x="837" y="525"/>
                    </a:lnTo>
                    <a:lnTo>
                      <a:pt x="837" y="525"/>
                    </a:lnTo>
                    <a:lnTo>
                      <a:pt x="840" y="525"/>
                    </a:lnTo>
                    <a:lnTo>
                      <a:pt x="840" y="525"/>
                    </a:lnTo>
                    <a:lnTo>
                      <a:pt x="840" y="525"/>
                    </a:lnTo>
                    <a:lnTo>
                      <a:pt x="840" y="525"/>
                    </a:lnTo>
                    <a:lnTo>
                      <a:pt x="840" y="525"/>
                    </a:lnTo>
                    <a:lnTo>
                      <a:pt x="840" y="525"/>
                    </a:lnTo>
                    <a:lnTo>
                      <a:pt x="840" y="525"/>
                    </a:lnTo>
                    <a:lnTo>
                      <a:pt x="840" y="525"/>
                    </a:lnTo>
                    <a:lnTo>
                      <a:pt x="843" y="522"/>
                    </a:lnTo>
                    <a:lnTo>
                      <a:pt x="843" y="522"/>
                    </a:lnTo>
                    <a:lnTo>
                      <a:pt x="843" y="522"/>
                    </a:lnTo>
                    <a:lnTo>
                      <a:pt x="843" y="522"/>
                    </a:lnTo>
                    <a:lnTo>
                      <a:pt x="843" y="522"/>
                    </a:lnTo>
                    <a:lnTo>
                      <a:pt x="843" y="522"/>
                    </a:lnTo>
                    <a:lnTo>
                      <a:pt x="843" y="522"/>
                    </a:lnTo>
                    <a:lnTo>
                      <a:pt x="843" y="522"/>
                    </a:lnTo>
                    <a:lnTo>
                      <a:pt x="845" y="522"/>
                    </a:lnTo>
                    <a:lnTo>
                      <a:pt x="845" y="522"/>
                    </a:lnTo>
                    <a:lnTo>
                      <a:pt x="845" y="522"/>
                    </a:lnTo>
                    <a:lnTo>
                      <a:pt x="845" y="522"/>
                    </a:lnTo>
                    <a:lnTo>
                      <a:pt x="845" y="522"/>
                    </a:lnTo>
                    <a:lnTo>
                      <a:pt x="845" y="522"/>
                    </a:lnTo>
                    <a:lnTo>
                      <a:pt x="845" y="518"/>
                    </a:lnTo>
                    <a:lnTo>
                      <a:pt x="845" y="518"/>
                    </a:lnTo>
                    <a:lnTo>
                      <a:pt x="848" y="518"/>
                    </a:lnTo>
                    <a:lnTo>
                      <a:pt x="848" y="518"/>
                    </a:lnTo>
                    <a:lnTo>
                      <a:pt x="848" y="518"/>
                    </a:lnTo>
                    <a:lnTo>
                      <a:pt x="848" y="518"/>
                    </a:lnTo>
                    <a:lnTo>
                      <a:pt x="848" y="518"/>
                    </a:lnTo>
                    <a:lnTo>
                      <a:pt x="848" y="518"/>
                    </a:lnTo>
                    <a:lnTo>
                      <a:pt x="848" y="518"/>
                    </a:lnTo>
                    <a:lnTo>
                      <a:pt x="848" y="518"/>
                    </a:lnTo>
                    <a:lnTo>
                      <a:pt x="851" y="518"/>
                    </a:lnTo>
                    <a:lnTo>
                      <a:pt x="851" y="518"/>
                    </a:lnTo>
                    <a:lnTo>
                      <a:pt x="851" y="518"/>
                    </a:lnTo>
                    <a:lnTo>
                      <a:pt x="851" y="518"/>
                    </a:lnTo>
                    <a:lnTo>
                      <a:pt x="851" y="518"/>
                    </a:lnTo>
                    <a:lnTo>
                      <a:pt x="851" y="518"/>
                    </a:lnTo>
                    <a:lnTo>
                      <a:pt x="851" y="514"/>
                    </a:lnTo>
                    <a:lnTo>
                      <a:pt x="851" y="514"/>
                    </a:lnTo>
                    <a:lnTo>
                      <a:pt x="854" y="514"/>
                    </a:lnTo>
                    <a:lnTo>
                      <a:pt x="854" y="514"/>
                    </a:lnTo>
                    <a:lnTo>
                      <a:pt x="854" y="514"/>
                    </a:lnTo>
                    <a:lnTo>
                      <a:pt x="854" y="514"/>
                    </a:lnTo>
                    <a:lnTo>
                      <a:pt x="854" y="514"/>
                    </a:lnTo>
                    <a:lnTo>
                      <a:pt x="854" y="514"/>
                    </a:lnTo>
                    <a:lnTo>
                      <a:pt x="854" y="514"/>
                    </a:lnTo>
                    <a:lnTo>
                      <a:pt x="854" y="514"/>
                    </a:lnTo>
                    <a:lnTo>
                      <a:pt x="857" y="514"/>
                    </a:lnTo>
                    <a:lnTo>
                      <a:pt x="857" y="514"/>
                    </a:lnTo>
                    <a:lnTo>
                      <a:pt x="857" y="514"/>
                    </a:lnTo>
                    <a:lnTo>
                      <a:pt x="857" y="514"/>
                    </a:lnTo>
                    <a:lnTo>
                      <a:pt x="857" y="514"/>
                    </a:lnTo>
                    <a:lnTo>
                      <a:pt x="857" y="514"/>
                    </a:lnTo>
                    <a:lnTo>
                      <a:pt x="857" y="510"/>
                    </a:lnTo>
                    <a:lnTo>
                      <a:pt x="857" y="510"/>
                    </a:lnTo>
                    <a:lnTo>
                      <a:pt x="860" y="510"/>
                    </a:lnTo>
                    <a:lnTo>
                      <a:pt x="860" y="510"/>
                    </a:lnTo>
                    <a:lnTo>
                      <a:pt x="860" y="510"/>
                    </a:lnTo>
                    <a:lnTo>
                      <a:pt x="860" y="510"/>
                    </a:lnTo>
                    <a:lnTo>
                      <a:pt x="860" y="510"/>
                    </a:lnTo>
                    <a:lnTo>
                      <a:pt x="860" y="510"/>
                    </a:lnTo>
                    <a:lnTo>
                      <a:pt x="860" y="510"/>
                    </a:lnTo>
                    <a:lnTo>
                      <a:pt x="860" y="510"/>
                    </a:lnTo>
                    <a:lnTo>
                      <a:pt x="862" y="510"/>
                    </a:lnTo>
                    <a:lnTo>
                      <a:pt x="862" y="510"/>
                    </a:lnTo>
                    <a:lnTo>
                      <a:pt x="862" y="510"/>
                    </a:lnTo>
                    <a:lnTo>
                      <a:pt x="862" y="510"/>
                    </a:lnTo>
                    <a:lnTo>
                      <a:pt x="862" y="510"/>
                    </a:lnTo>
                    <a:lnTo>
                      <a:pt x="862" y="507"/>
                    </a:lnTo>
                    <a:lnTo>
                      <a:pt x="862" y="507"/>
                    </a:lnTo>
                    <a:lnTo>
                      <a:pt x="862" y="507"/>
                    </a:lnTo>
                    <a:lnTo>
                      <a:pt x="865" y="507"/>
                    </a:lnTo>
                    <a:lnTo>
                      <a:pt x="865" y="507"/>
                    </a:lnTo>
                    <a:lnTo>
                      <a:pt x="865" y="507"/>
                    </a:lnTo>
                    <a:lnTo>
                      <a:pt x="865" y="507"/>
                    </a:lnTo>
                    <a:lnTo>
                      <a:pt x="865" y="507"/>
                    </a:lnTo>
                    <a:lnTo>
                      <a:pt x="865" y="507"/>
                    </a:lnTo>
                    <a:lnTo>
                      <a:pt x="865" y="507"/>
                    </a:lnTo>
                    <a:lnTo>
                      <a:pt x="865" y="507"/>
                    </a:lnTo>
                    <a:lnTo>
                      <a:pt x="868" y="507"/>
                    </a:lnTo>
                    <a:lnTo>
                      <a:pt x="868" y="507"/>
                    </a:lnTo>
                    <a:lnTo>
                      <a:pt x="868" y="507"/>
                    </a:lnTo>
                    <a:lnTo>
                      <a:pt x="868" y="507"/>
                    </a:lnTo>
                    <a:lnTo>
                      <a:pt x="868" y="503"/>
                    </a:lnTo>
                    <a:lnTo>
                      <a:pt x="868" y="503"/>
                    </a:lnTo>
                    <a:lnTo>
                      <a:pt x="868" y="503"/>
                    </a:lnTo>
                    <a:lnTo>
                      <a:pt x="868" y="503"/>
                    </a:lnTo>
                    <a:lnTo>
                      <a:pt x="871" y="503"/>
                    </a:lnTo>
                    <a:lnTo>
                      <a:pt x="871" y="503"/>
                    </a:lnTo>
                    <a:lnTo>
                      <a:pt x="871" y="503"/>
                    </a:lnTo>
                    <a:lnTo>
                      <a:pt x="871" y="503"/>
                    </a:lnTo>
                    <a:lnTo>
                      <a:pt x="871" y="503"/>
                    </a:lnTo>
                    <a:lnTo>
                      <a:pt x="871" y="503"/>
                    </a:lnTo>
                    <a:lnTo>
                      <a:pt x="871" y="503"/>
                    </a:lnTo>
                    <a:lnTo>
                      <a:pt x="874" y="503"/>
                    </a:lnTo>
                    <a:lnTo>
                      <a:pt x="874" y="503"/>
                    </a:lnTo>
                    <a:lnTo>
                      <a:pt x="874" y="499"/>
                    </a:lnTo>
                    <a:lnTo>
                      <a:pt x="874" y="499"/>
                    </a:lnTo>
                    <a:lnTo>
                      <a:pt x="874" y="499"/>
                    </a:lnTo>
                    <a:lnTo>
                      <a:pt x="874" y="499"/>
                    </a:lnTo>
                    <a:lnTo>
                      <a:pt x="877" y="499"/>
                    </a:lnTo>
                    <a:lnTo>
                      <a:pt x="877" y="499"/>
                    </a:lnTo>
                    <a:lnTo>
                      <a:pt x="877" y="499"/>
                    </a:lnTo>
                    <a:lnTo>
                      <a:pt x="877" y="499"/>
                    </a:lnTo>
                    <a:lnTo>
                      <a:pt x="877" y="499"/>
                    </a:lnTo>
                    <a:lnTo>
                      <a:pt x="877" y="499"/>
                    </a:lnTo>
                    <a:lnTo>
                      <a:pt x="879" y="495"/>
                    </a:lnTo>
                    <a:lnTo>
                      <a:pt x="879" y="495"/>
                    </a:lnTo>
                    <a:lnTo>
                      <a:pt x="879" y="495"/>
                    </a:lnTo>
                    <a:lnTo>
                      <a:pt x="879" y="495"/>
                    </a:lnTo>
                    <a:lnTo>
                      <a:pt x="879" y="495"/>
                    </a:lnTo>
                    <a:lnTo>
                      <a:pt x="882" y="495"/>
                    </a:lnTo>
                    <a:lnTo>
                      <a:pt x="882" y="495"/>
                    </a:lnTo>
                    <a:lnTo>
                      <a:pt x="882" y="495"/>
                    </a:lnTo>
                    <a:lnTo>
                      <a:pt x="882" y="495"/>
                    </a:lnTo>
                    <a:lnTo>
                      <a:pt x="882" y="491"/>
                    </a:lnTo>
                    <a:lnTo>
                      <a:pt x="885" y="491"/>
                    </a:lnTo>
                    <a:lnTo>
                      <a:pt x="885" y="491"/>
                    </a:lnTo>
                    <a:lnTo>
                      <a:pt x="885" y="491"/>
                    </a:lnTo>
                    <a:lnTo>
                      <a:pt x="885" y="491"/>
                    </a:lnTo>
                    <a:lnTo>
                      <a:pt x="888" y="491"/>
                    </a:lnTo>
                    <a:lnTo>
                      <a:pt x="888" y="491"/>
                    </a:lnTo>
                    <a:lnTo>
                      <a:pt x="888" y="488"/>
                    </a:lnTo>
                    <a:lnTo>
                      <a:pt x="888" y="488"/>
                    </a:lnTo>
                    <a:lnTo>
                      <a:pt x="888" y="488"/>
                    </a:lnTo>
                    <a:lnTo>
                      <a:pt x="891" y="488"/>
                    </a:lnTo>
                    <a:lnTo>
                      <a:pt x="891" y="488"/>
                    </a:lnTo>
                    <a:lnTo>
                      <a:pt x="891" y="488"/>
                    </a:lnTo>
                    <a:lnTo>
                      <a:pt x="891" y="488"/>
                    </a:lnTo>
                    <a:lnTo>
                      <a:pt x="894" y="488"/>
                    </a:lnTo>
                    <a:lnTo>
                      <a:pt x="894" y="484"/>
                    </a:lnTo>
                    <a:lnTo>
                      <a:pt x="894" y="484"/>
                    </a:lnTo>
                    <a:lnTo>
                      <a:pt x="894" y="484"/>
                    </a:lnTo>
                    <a:lnTo>
                      <a:pt x="896" y="484"/>
                    </a:lnTo>
                    <a:lnTo>
                      <a:pt x="896" y="484"/>
                    </a:lnTo>
                    <a:lnTo>
                      <a:pt x="896" y="484"/>
                    </a:lnTo>
                    <a:lnTo>
                      <a:pt x="896" y="480"/>
                    </a:lnTo>
                    <a:lnTo>
                      <a:pt x="899" y="480"/>
                    </a:lnTo>
                    <a:lnTo>
                      <a:pt x="899" y="480"/>
                    </a:lnTo>
                    <a:lnTo>
                      <a:pt x="899" y="480"/>
                    </a:lnTo>
                    <a:lnTo>
                      <a:pt x="899" y="480"/>
                    </a:lnTo>
                    <a:lnTo>
                      <a:pt x="902" y="480"/>
                    </a:lnTo>
                    <a:lnTo>
                      <a:pt x="902" y="476"/>
                    </a:lnTo>
                    <a:lnTo>
                      <a:pt x="902" y="476"/>
                    </a:lnTo>
                    <a:lnTo>
                      <a:pt x="905" y="476"/>
                    </a:lnTo>
                    <a:lnTo>
                      <a:pt x="905" y="476"/>
                    </a:lnTo>
                    <a:lnTo>
                      <a:pt x="905" y="476"/>
                    </a:lnTo>
                    <a:lnTo>
                      <a:pt x="905" y="476"/>
                    </a:lnTo>
                    <a:lnTo>
                      <a:pt x="908" y="473"/>
                    </a:lnTo>
                    <a:lnTo>
                      <a:pt x="908" y="473"/>
                    </a:lnTo>
                    <a:lnTo>
                      <a:pt x="908" y="473"/>
                    </a:lnTo>
                    <a:lnTo>
                      <a:pt x="911" y="473"/>
                    </a:lnTo>
                    <a:lnTo>
                      <a:pt x="911" y="473"/>
                    </a:lnTo>
                    <a:lnTo>
                      <a:pt x="911" y="473"/>
                    </a:lnTo>
                    <a:lnTo>
                      <a:pt x="911" y="469"/>
                    </a:lnTo>
                    <a:lnTo>
                      <a:pt x="913" y="469"/>
                    </a:lnTo>
                    <a:lnTo>
                      <a:pt x="913" y="469"/>
                    </a:lnTo>
                    <a:lnTo>
                      <a:pt x="913" y="469"/>
                    </a:lnTo>
                    <a:lnTo>
                      <a:pt x="916" y="469"/>
                    </a:lnTo>
                    <a:lnTo>
                      <a:pt x="916" y="469"/>
                    </a:lnTo>
                    <a:lnTo>
                      <a:pt x="916" y="465"/>
                    </a:lnTo>
                    <a:lnTo>
                      <a:pt x="919" y="465"/>
                    </a:lnTo>
                    <a:lnTo>
                      <a:pt x="919" y="465"/>
                    </a:lnTo>
                    <a:lnTo>
                      <a:pt x="919" y="465"/>
                    </a:lnTo>
                    <a:lnTo>
                      <a:pt x="922" y="465"/>
                    </a:lnTo>
                    <a:lnTo>
                      <a:pt x="922" y="461"/>
                    </a:lnTo>
                    <a:lnTo>
                      <a:pt x="922" y="461"/>
                    </a:lnTo>
                    <a:lnTo>
                      <a:pt x="925" y="461"/>
                    </a:lnTo>
                    <a:lnTo>
                      <a:pt x="925" y="461"/>
                    </a:lnTo>
                    <a:lnTo>
                      <a:pt x="925" y="461"/>
                    </a:lnTo>
                    <a:lnTo>
                      <a:pt x="928" y="457"/>
                    </a:lnTo>
                    <a:lnTo>
                      <a:pt x="928" y="457"/>
                    </a:lnTo>
                    <a:lnTo>
                      <a:pt x="928" y="457"/>
                    </a:lnTo>
                    <a:lnTo>
                      <a:pt x="930" y="457"/>
                    </a:lnTo>
                    <a:lnTo>
                      <a:pt x="930" y="457"/>
                    </a:lnTo>
                    <a:lnTo>
                      <a:pt x="930" y="454"/>
                    </a:lnTo>
                    <a:lnTo>
                      <a:pt x="933" y="454"/>
                    </a:lnTo>
                    <a:lnTo>
                      <a:pt x="933" y="454"/>
                    </a:lnTo>
                    <a:lnTo>
                      <a:pt x="933" y="454"/>
                    </a:lnTo>
                    <a:lnTo>
                      <a:pt x="936" y="450"/>
                    </a:lnTo>
                    <a:lnTo>
                      <a:pt x="936" y="450"/>
                    </a:lnTo>
                    <a:lnTo>
                      <a:pt x="936" y="450"/>
                    </a:lnTo>
                    <a:lnTo>
                      <a:pt x="939" y="450"/>
                    </a:lnTo>
                    <a:lnTo>
                      <a:pt x="939" y="450"/>
                    </a:lnTo>
                    <a:lnTo>
                      <a:pt x="939" y="446"/>
                    </a:lnTo>
                    <a:lnTo>
                      <a:pt x="942" y="446"/>
                    </a:lnTo>
                    <a:lnTo>
                      <a:pt x="942" y="446"/>
                    </a:lnTo>
                    <a:lnTo>
                      <a:pt x="945" y="446"/>
                    </a:lnTo>
                    <a:lnTo>
                      <a:pt x="945" y="442"/>
                    </a:lnTo>
                    <a:lnTo>
                      <a:pt x="945" y="442"/>
                    </a:lnTo>
                    <a:lnTo>
                      <a:pt x="947" y="442"/>
                    </a:lnTo>
                    <a:lnTo>
                      <a:pt x="947" y="442"/>
                    </a:lnTo>
                    <a:lnTo>
                      <a:pt x="947" y="439"/>
                    </a:lnTo>
                    <a:lnTo>
                      <a:pt x="950" y="439"/>
                    </a:lnTo>
                    <a:lnTo>
                      <a:pt x="950" y="439"/>
                    </a:lnTo>
                    <a:lnTo>
                      <a:pt x="950" y="439"/>
                    </a:lnTo>
                    <a:lnTo>
                      <a:pt x="953" y="435"/>
                    </a:lnTo>
                    <a:lnTo>
                      <a:pt x="953" y="435"/>
                    </a:lnTo>
                    <a:lnTo>
                      <a:pt x="956" y="435"/>
                    </a:lnTo>
                    <a:lnTo>
                      <a:pt x="956" y="435"/>
                    </a:lnTo>
                    <a:lnTo>
                      <a:pt x="956" y="431"/>
                    </a:lnTo>
                    <a:lnTo>
                      <a:pt x="959" y="431"/>
                    </a:lnTo>
                    <a:lnTo>
                      <a:pt x="959" y="431"/>
                    </a:lnTo>
                    <a:lnTo>
                      <a:pt x="962" y="431"/>
                    </a:lnTo>
                    <a:lnTo>
                      <a:pt x="962" y="427"/>
                    </a:lnTo>
                    <a:lnTo>
                      <a:pt x="962" y="427"/>
                    </a:lnTo>
                    <a:lnTo>
                      <a:pt x="965" y="427"/>
                    </a:lnTo>
                    <a:lnTo>
                      <a:pt x="965" y="427"/>
                    </a:lnTo>
                    <a:lnTo>
                      <a:pt x="967" y="423"/>
                    </a:lnTo>
                    <a:lnTo>
                      <a:pt x="967" y="423"/>
                    </a:lnTo>
                    <a:lnTo>
                      <a:pt x="967" y="423"/>
                    </a:lnTo>
                    <a:lnTo>
                      <a:pt x="970" y="423"/>
                    </a:lnTo>
                    <a:lnTo>
                      <a:pt x="970" y="420"/>
                    </a:lnTo>
                    <a:lnTo>
                      <a:pt x="973" y="420"/>
                    </a:lnTo>
                    <a:lnTo>
                      <a:pt x="973" y="420"/>
                    </a:lnTo>
                    <a:lnTo>
                      <a:pt x="973" y="420"/>
                    </a:lnTo>
                    <a:lnTo>
                      <a:pt x="976" y="416"/>
                    </a:lnTo>
                    <a:lnTo>
                      <a:pt x="976" y="416"/>
                    </a:lnTo>
                    <a:lnTo>
                      <a:pt x="979" y="416"/>
                    </a:lnTo>
                    <a:lnTo>
                      <a:pt x="979" y="412"/>
                    </a:lnTo>
                    <a:lnTo>
                      <a:pt x="979" y="412"/>
                    </a:lnTo>
                    <a:lnTo>
                      <a:pt x="982" y="412"/>
                    </a:lnTo>
                    <a:lnTo>
                      <a:pt x="982" y="412"/>
                    </a:lnTo>
                    <a:lnTo>
                      <a:pt x="984" y="408"/>
                    </a:lnTo>
                    <a:lnTo>
                      <a:pt x="984" y="408"/>
                    </a:lnTo>
                    <a:lnTo>
                      <a:pt x="984" y="408"/>
                    </a:lnTo>
                    <a:lnTo>
                      <a:pt x="987" y="408"/>
                    </a:lnTo>
                    <a:lnTo>
                      <a:pt x="987" y="405"/>
                    </a:lnTo>
                    <a:lnTo>
                      <a:pt x="990" y="405"/>
                    </a:lnTo>
                    <a:lnTo>
                      <a:pt x="990" y="405"/>
                    </a:lnTo>
                    <a:lnTo>
                      <a:pt x="993" y="401"/>
                    </a:lnTo>
                    <a:lnTo>
                      <a:pt x="993" y="401"/>
                    </a:lnTo>
                    <a:lnTo>
                      <a:pt x="993" y="401"/>
                    </a:lnTo>
                    <a:lnTo>
                      <a:pt x="996" y="401"/>
                    </a:lnTo>
                    <a:lnTo>
                      <a:pt x="996" y="397"/>
                    </a:lnTo>
                    <a:lnTo>
                      <a:pt x="999" y="397"/>
                    </a:lnTo>
                    <a:lnTo>
                      <a:pt x="999" y="397"/>
                    </a:lnTo>
                    <a:lnTo>
                      <a:pt x="1001" y="393"/>
                    </a:lnTo>
                    <a:lnTo>
                      <a:pt x="1001" y="393"/>
                    </a:lnTo>
                    <a:lnTo>
                      <a:pt x="1001" y="393"/>
                    </a:lnTo>
                    <a:lnTo>
                      <a:pt x="1004" y="393"/>
                    </a:lnTo>
                    <a:lnTo>
                      <a:pt x="1004" y="389"/>
                    </a:lnTo>
                    <a:lnTo>
                      <a:pt x="1007" y="389"/>
                    </a:lnTo>
                    <a:lnTo>
                      <a:pt x="1007" y="389"/>
                    </a:lnTo>
                    <a:lnTo>
                      <a:pt x="1010" y="386"/>
                    </a:lnTo>
                    <a:lnTo>
                      <a:pt x="1010" y="386"/>
                    </a:lnTo>
                    <a:lnTo>
                      <a:pt x="1010" y="386"/>
                    </a:lnTo>
                    <a:lnTo>
                      <a:pt x="1013" y="382"/>
                    </a:lnTo>
                    <a:lnTo>
                      <a:pt x="1013" y="382"/>
                    </a:lnTo>
                    <a:lnTo>
                      <a:pt x="1016" y="382"/>
                    </a:lnTo>
                    <a:lnTo>
                      <a:pt x="1016" y="378"/>
                    </a:lnTo>
                    <a:lnTo>
                      <a:pt x="1018" y="378"/>
                    </a:lnTo>
                    <a:lnTo>
                      <a:pt x="1018" y="378"/>
                    </a:lnTo>
                    <a:lnTo>
                      <a:pt x="1021" y="378"/>
                    </a:lnTo>
                    <a:lnTo>
                      <a:pt x="1021" y="374"/>
                    </a:lnTo>
                    <a:lnTo>
                      <a:pt x="1021" y="374"/>
                    </a:lnTo>
                    <a:lnTo>
                      <a:pt x="1024" y="374"/>
                    </a:lnTo>
                    <a:lnTo>
                      <a:pt x="1024" y="371"/>
                    </a:lnTo>
                    <a:lnTo>
                      <a:pt x="1027" y="371"/>
                    </a:lnTo>
                    <a:lnTo>
                      <a:pt x="1027" y="371"/>
                    </a:lnTo>
                    <a:lnTo>
                      <a:pt x="1030" y="371"/>
                    </a:lnTo>
                    <a:lnTo>
                      <a:pt x="1030" y="367"/>
                    </a:lnTo>
                    <a:lnTo>
                      <a:pt x="1033" y="367"/>
                    </a:lnTo>
                    <a:lnTo>
                      <a:pt x="1033" y="367"/>
                    </a:lnTo>
                    <a:lnTo>
                      <a:pt x="1035" y="363"/>
                    </a:lnTo>
                    <a:lnTo>
                      <a:pt x="1035" y="363"/>
                    </a:lnTo>
                    <a:lnTo>
                      <a:pt x="1035" y="363"/>
                    </a:lnTo>
                    <a:lnTo>
                      <a:pt x="1038" y="363"/>
                    </a:lnTo>
                    <a:lnTo>
                      <a:pt x="1038" y="359"/>
                    </a:lnTo>
                    <a:lnTo>
                      <a:pt x="1041" y="359"/>
                    </a:lnTo>
                    <a:lnTo>
                      <a:pt x="1041" y="359"/>
                    </a:lnTo>
                    <a:lnTo>
                      <a:pt x="1044" y="355"/>
                    </a:lnTo>
                    <a:lnTo>
                      <a:pt x="1044" y="355"/>
                    </a:lnTo>
                    <a:lnTo>
                      <a:pt x="1047" y="355"/>
                    </a:lnTo>
                    <a:lnTo>
                      <a:pt x="1047" y="352"/>
                    </a:lnTo>
                    <a:lnTo>
                      <a:pt x="1050" y="352"/>
                    </a:lnTo>
                    <a:lnTo>
                      <a:pt x="1050" y="352"/>
                    </a:lnTo>
                    <a:lnTo>
                      <a:pt x="1052" y="352"/>
                    </a:lnTo>
                    <a:lnTo>
                      <a:pt x="1052" y="348"/>
                    </a:lnTo>
                    <a:lnTo>
                      <a:pt x="1052" y="348"/>
                    </a:lnTo>
                    <a:lnTo>
                      <a:pt x="1055" y="348"/>
                    </a:lnTo>
                    <a:lnTo>
                      <a:pt x="1055" y="344"/>
                    </a:lnTo>
                    <a:lnTo>
                      <a:pt x="1058" y="344"/>
                    </a:lnTo>
                    <a:lnTo>
                      <a:pt x="1058" y="344"/>
                    </a:lnTo>
                    <a:lnTo>
                      <a:pt x="1061" y="340"/>
                    </a:lnTo>
                    <a:lnTo>
                      <a:pt x="1061" y="340"/>
                    </a:lnTo>
                    <a:lnTo>
                      <a:pt x="1064" y="340"/>
                    </a:lnTo>
                    <a:lnTo>
                      <a:pt x="1064" y="340"/>
                    </a:lnTo>
                    <a:lnTo>
                      <a:pt x="1067" y="337"/>
                    </a:lnTo>
                    <a:lnTo>
                      <a:pt x="1067" y="337"/>
                    </a:lnTo>
                    <a:lnTo>
                      <a:pt x="1069" y="337"/>
                    </a:lnTo>
                    <a:lnTo>
                      <a:pt x="1069" y="333"/>
                    </a:lnTo>
                    <a:lnTo>
                      <a:pt x="1069" y="333"/>
                    </a:lnTo>
                    <a:lnTo>
                      <a:pt x="1072" y="333"/>
                    </a:lnTo>
                    <a:lnTo>
                      <a:pt x="1072" y="329"/>
                    </a:lnTo>
                    <a:lnTo>
                      <a:pt x="1075" y="329"/>
                    </a:lnTo>
                    <a:lnTo>
                      <a:pt x="1075" y="329"/>
                    </a:lnTo>
                    <a:lnTo>
                      <a:pt x="1078" y="329"/>
                    </a:lnTo>
                    <a:lnTo>
                      <a:pt x="1078" y="325"/>
                    </a:lnTo>
                    <a:lnTo>
                      <a:pt x="1081" y="325"/>
                    </a:lnTo>
                    <a:lnTo>
                      <a:pt x="1081" y="325"/>
                    </a:lnTo>
                    <a:lnTo>
                      <a:pt x="1084" y="321"/>
                    </a:lnTo>
                    <a:lnTo>
                      <a:pt x="1084" y="321"/>
                    </a:lnTo>
                    <a:lnTo>
                      <a:pt x="1087" y="321"/>
                    </a:lnTo>
                    <a:lnTo>
                      <a:pt x="1087" y="321"/>
                    </a:lnTo>
                    <a:lnTo>
                      <a:pt x="1089" y="318"/>
                    </a:lnTo>
                    <a:lnTo>
                      <a:pt x="1089" y="318"/>
                    </a:lnTo>
                    <a:lnTo>
                      <a:pt x="1092" y="318"/>
                    </a:lnTo>
                    <a:lnTo>
                      <a:pt x="1092" y="318"/>
                    </a:lnTo>
                    <a:lnTo>
                      <a:pt x="1092" y="314"/>
                    </a:lnTo>
                    <a:lnTo>
                      <a:pt x="1095" y="314"/>
                    </a:lnTo>
                    <a:lnTo>
                      <a:pt x="1095" y="314"/>
                    </a:lnTo>
                    <a:lnTo>
                      <a:pt x="1098" y="310"/>
                    </a:lnTo>
                    <a:lnTo>
                      <a:pt x="1098" y="310"/>
                    </a:lnTo>
                    <a:lnTo>
                      <a:pt x="1101" y="310"/>
                    </a:lnTo>
                    <a:lnTo>
                      <a:pt x="1101" y="310"/>
                    </a:lnTo>
                    <a:lnTo>
                      <a:pt x="1104" y="306"/>
                    </a:lnTo>
                    <a:lnTo>
                      <a:pt x="1104" y="306"/>
                    </a:lnTo>
                    <a:lnTo>
                      <a:pt x="1106" y="306"/>
                    </a:lnTo>
                    <a:lnTo>
                      <a:pt x="1106" y="306"/>
                    </a:lnTo>
                    <a:lnTo>
                      <a:pt x="1109" y="303"/>
                    </a:lnTo>
                    <a:lnTo>
                      <a:pt x="1109" y="303"/>
                    </a:lnTo>
                    <a:lnTo>
                      <a:pt x="1112" y="303"/>
                    </a:lnTo>
                    <a:lnTo>
                      <a:pt x="1112" y="303"/>
                    </a:lnTo>
                    <a:lnTo>
                      <a:pt x="1115" y="299"/>
                    </a:lnTo>
                    <a:lnTo>
                      <a:pt x="1115" y="299"/>
                    </a:lnTo>
                    <a:lnTo>
                      <a:pt x="1118" y="299"/>
                    </a:lnTo>
                    <a:lnTo>
                      <a:pt x="1118" y="295"/>
                    </a:lnTo>
                    <a:lnTo>
                      <a:pt x="1118" y="295"/>
                    </a:lnTo>
                    <a:lnTo>
                      <a:pt x="1121" y="295"/>
                    </a:lnTo>
                    <a:lnTo>
                      <a:pt x="1121" y="295"/>
                    </a:lnTo>
                    <a:lnTo>
                      <a:pt x="1123" y="291"/>
                    </a:lnTo>
                    <a:lnTo>
                      <a:pt x="1123" y="291"/>
                    </a:lnTo>
                    <a:lnTo>
                      <a:pt x="1126" y="291"/>
                    </a:lnTo>
                    <a:lnTo>
                      <a:pt x="1126" y="291"/>
                    </a:lnTo>
                    <a:lnTo>
                      <a:pt x="1129" y="287"/>
                    </a:lnTo>
                    <a:lnTo>
                      <a:pt x="1129" y="287"/>
                    </a:lnTo>
                    <a:lnTo>
                      <a:pt x="1132" y="287"/>
                    </a:lnTo>
                    <a:lnTo>
                      <a:pt x="1132" y="287"/>
                    </a:lnTo>
                    <a:lnTo>
                      <a:pt x="1135" y="284"/>
                    </a:lnTo>
                    <a:lnTo>
                      <a:pt x="1135" y="284"/>
                    </a:lnTo>
                    <a:lnTo>
                      <a:pt x="1138" y="284"/>
                    </a:lnTo>
                    <a:lnTo>
                      <a:pt x="1138" y="284"/>
                    </a:lnTo>
                    <a:lnTo>
                      <a:pt x="1140" y="280"/>
                    </a:lnTo>
                    <a:lnTo>
                      <a:pt x="1140" y="280"/>
                    </a:lnTo>
                    <a:lnTo>
                      <a:pt x="1140" y="280"/>
                    </a:lnTo>
                    <a:lnTo>
                      <a:pt x="1143" y="280"/>
                    </a:lnTo>
                    <a:lnTo>
                      <a:pt x="1143" y="276"/>
                    </a:lnTo>
                    <a:lnTo>
                      <a:pt x="1146" y="276"/>
                    </a:lnTo>
                    <a:lnTo>
                      <a:pt x="1146" y="276"/>
                    </a:lnTo>
                    <a:lnTo>
                      <a:pt x="1149" y="276"/>
                    </a:lnTo>
                    <a:lnTo>
                      <a:pt x="1149" y="272"/>
                    </a:lnTo>
                    <a:lnTo>
                      <a:pt x="1152" y="272"/>
                    </a:lnTo>
                    <a:lnTo>
                      <a:pt x="1152" y="272"/>
                    </a:lnTo>
                    <a:lnTo>
                      <a:pt x="1155" y="272"/>
                    </a:lnTo>
                    <a:lnTo>
                      <a:pt x="1155" y="272"/>
                    </a:lnTo>
                    <a:lnTo>
                      <a:pt x="1157" y="269"/>
                    </a:lnTo>
                    <a:lnTo>
                      <a:pt x="1157" y="269"/>
                    </a:lnTo>
                    <a:lnTo>
                      <a:pt x="1160" y="269"/>
                    </a:lnTo>
                    <a:lnTo>
                      <a:pt x="1160" y="269"/>
                    </a:lnTo>
                    <a:lnTo>
                      <a:pt x="1160" y="265"/>
                    </a:lnTo>
                    <a:lnTo>
                      <a:pt x="1163" y="265"/>
                    </a:lnTo>
                    <a:lnTo>
                      <a:pt x="1163" y="265"/>
                    </a:lnTo>
                    <a:lnTo>
                      <a:pt x="1166" y="265"/>
                    </a:lnTo>
                    <a:lnTo>
                      <a:pt x="1166" y="265"/>
                    </a:lnTo>
                    <a:lnTo>
                      <a:pt x="1169" y="261"/>
                    </a:lnTo>
                    <a:lnTo>
                      <a:pt x="1169" y="261"/>
                    </a:lnTo>
                    <a:lnTo>
                      <a:pt x="1172" y="261"/>
                    </a:lnTo>
                    <a:lnTo>
                      <a:pt x="1172" y="261"/>
                    </a:lnTo>
                    <a:lnTo>
                      <a:pt x="1174" y="257"/>
                    </a:lnTo>
                    <a:lnTo>
                      <a:pt x="1174" y="257"/>
                    </a:lnTo>
                    <a:lnTo>
                      <a:pt x="1177" y="257"/>
                    </a:lnTo>
                    <a:lnTo>
                      <a:pt x="1177" y="257"/>
                    </a:lnTo>
                    <a:lnTo>
                      <a:pt x="1177" y="253"/>
                    </a:lnTo>
                    <a:lnTo>
                      <a:pt x="1180" y="253"/>
                    </a:lnTo>
                    <a:lnTo>
                      <a:pt x="1180" y="253"/>
                    </a:lnTo>
                    <a:lnTo>
                      <a:pt x="1183" y="253"/>
                    </a:lnTo>
                    <a:lnTo>
                      <a:pt x="1183" y="250"/>
                    </a:lnTo>
                    <a:lnTo>
                      <a:pt x="1186" y="250"/>
                    </a:lnTo>
                    <a:lnTo>
                      <a:pt x="1186" y="250"/>
                    </a:lnTo>
                    <a:lnTo>
                      <a:pt x="1189" y="250"/>
                    </a:lnTo>
                    <a:lnTo>
                      <a:pt x="1189" y="250"/>
                    </a:lnTo>
                    <a:lnTo>
                      <a:pt x="1191" y="246"/>
                    </a:lnTo>
                    <a:lnTo>
                      <a:pt x="1191" y="246"/>
                    </a:lnTo>
                    <a:lnTo>
                      <a:pt x="1191" y="246"/>
                    </a:lnTo>
                    <a:lnTo>
                      <a:pt x="1194" y="246"/>
                    </a:lnTo>
                    <a:lnTo>
                      <a:pt x="1194" y="242"/>
                    </a:lnTo>
                    <a:lnTo>
                      <a:pt x="1197" y="242"/>
                    </a:lnTo>
                    <a:lnTo>
                      <a:pt x="1197" y="242"/>
                    </a:lnTo>
                    <a:lnTo>
                      <a:pt x="1200" y="242"/>
                    </a:lnTo>
                    <a:lnTo>
                      <a:pt x="1200" y="242"/>
                    </a:lnTo>
                    <a:lnTo>
                      <a:pt x="1203" y="238"/>
                    </a:lnTo>
                    <a:lnTo>
                      <a:pt x="1203" y="238"/>
                    </a:lnTo>
                    <a:lnTo>
                      <a:pt x="1206" y="238"/>
                    </a:lnTo>
                    <a:lnTo>
                      <a:pt x="1206" y="238"/>
                    </a:lnTo>
                    <a:lnTo>
                      <a:pt x="1206" y="235"/>
                    </a:lnTo>
                    <a:lnTo>
                      <a:pt x="1209" y="235"/>
                    </a:lnTo>
                    <a:lnTo>
                      <a:pt x="1209" y="235"/>
                    </a:lnTo>
                    <a:lnTo>
                      <a:pt x="1211" y="235"/>
                    </a:lnTo>
                    <a:lnTo>
                      <a:pt x="1211" y="235"/>
                    </a:lnTo>
                    <a:lnTo>
                      <a:pt x="1214" y="231"/>
                    </a:lnTo>
                    <a:lnTo>
                      <a:pt x="1214" y="231"/>
                    </a:lnTo>
                    <a:lnTo>
                      <a:pt x="1217" y="231"/>
                    </a:lnTo>
                    <a:lnTo>
                      <a:pt x="1217" y="231"/>
                    </a:lnTo>
                    <a:lnTo>
                      <a:pt x="1217" y="231"/>
                    </a:lnTo>
                    <a:lnTo>
                      <a:pt x="1220" y="227"/>
                    </a:lnTo>
                    <a:lnTo>
                      <a:pt x="1220" y="227"/>
                    </a:lnTo>
                    <a:lnTo>
                      <a:pt x="1223" y="227"/>
                    </a:lnTo>
                    <a:lnTo>
                      <a:pt x="1223" y="227"/>
                    </a:lnTo>
                    <a:lnTo>
                      <a:pt x="1226" y="227"/>
                    </a:lnTo>
                    <a:lnTo>
                      <a:pt x="1226" y="223"/>
                    </a:lnTo>
                    <a:lnTo>
                      <a:pt x="1228" y="223"/>
                    </a:lnTo>
                    <a:lnTo>
                      <a:pt x="1228" y="223"/>
                    </a:lnTo>
                    <a:lnTo>
                      <a:pt x="1228" y="223"/>
                    </a:lnTo>
                    <a:lnTo>
                      <a:pt x="1231" y="219"/>
                    </a:lnTo>
                    <a:lnTo>
                      <a:pt x="1231" y="219"/>
                    </a:lnTo>
                    <a:lnTo>
                      <a:pt x="1234" y="219"/>
                    </a:lnTo>
                    <a:lnTo>
                      <a:pt x="1234" y="219"/>
                    </a:lnTo>
                    <a:lnTo>
                      <a:pt x="1237" y="219"/>
                    </a:lnTo>
                    <a:lnTo>
                      <a:pt x="1237" y="216"/>
                    </a:lnTo>
                    <a:lnTo>
                      <a:pt x="1237" y="216"/>
                    </a:lnTo>
                    <a:lnTo>
                      <a:pt x="1240" y="216"/>
                    </a:lnTo>
                    <a:lnTo>
                      <a:pt x="1240" y="216"/>
                    </a:lnTo>
                    <a:lnTo>
                      <a:pt x="1243" y="212"/>
                    </a:lnTo>
                    <a:lnTo>
                      <a:pt x="1243" y="212"/>
                    </a:lnTo>
                    <a:lnTo>
                      <a:pt x="1245" y="212"/>
                    </a:lnTo>
                    <a:lnTo>
                      <a:pt x="1245" y="212"/>
                    </a:lnTo>
                    <a:lnTo>
                      <a:pt x="1245" y="208"/>
                    </a:lnTo>
                    <a:lnTo>
                      <a:pt x="1248" y="208"/>
                    </a:lnTo>
                    <a:lnTo>
                      <a:pt x="1248" y="208"/>
                    </a:lnTo>
                    <a:lnTo>
                      <a:pt x="1251" y="208"/>
                    </a:lnTo>
                    <a:lnTo>
                      <a:pt x="1251" y="208"/>
                    </a:lnTo>
                    <a:lnTo>
                      <a:pt x="1254" y="204"/>
                    </a:lnTo>
                    <a:lnTo>
                      <a:pt x="1254" y="204"/>
                    </a:lnTo>
                    <a:lnTo>
                      <a:pt x="1254" y="204"/>
                    </a:lnTo>
                    <a:lnTo>
                      <a:pt x="1257" y="204"/>
                    </a:lnTo>
                    <a:lnTo>
                      <a:pt x="1257" y="201"/>
                    </a:lnTo>
                    <a:lnTo>
                      <a:pt x="1260" y="201"/>
                    </a:lnTo>
                    <a:lnTo>
                      <a:pt x="1260" y="201"/>
                    </a:lnTo>
                    <a:lnTo>
                      <a:pt x="1260" y="201"/>
                    </a:lnTo>
                    <a:lnTo>
                      <a:pt x="1262" y="201"/>
                    </a:lnTo>
                    <a:lnTo>
                      <a:pt x="1262" y="197"/>
                    </a:lnTo>
                    <a:lnTo>
                      <a:pt x="1265" y="197"/>
                    </a:lnTo>
                    <a:lnTo>
                      <a:pt x="1265" y="197"/>
                    </a:lnTo>
                    <a:lnTo>
                      <a:pt x="1268" y="197"/>
                    </a:lnTo>
                    <a:lnTo>
                      <a:pt x="1268" y="197"/>
                    </a:lnTo>
                    <a:lnTo>
                      <a:pt x="1268" y="193"/>
                    </a:lnTo>
                    <a:lnTo>
                      <a:pt x="1271" y="193"/>
                    </a:lnTo>
                    <a:lnTo>
                      <a:pt x="1271" y="193"/>
                    </a:lnTo>
                    <a:lnTo>
                      <a:pt x="1274" y="193"/>
                    </a:lnTo>
                    <a:lnTo>
                      <a:pt x="1274" y="189"/>
                    </a:lnTo>
                    <a:lnTo>
                      <a:pt x="1274" y="189"/>
                    </a:lnTo>
                    <a:lnTo>
                      <a:pt x="1277" y="189"/>
                    </a:lnTo>
                    <a:lnTo>
                      <a:pt x="1277" y="189"/>
                    </a:lnTo>
                    <a:lnTo>
                      <a:pt x="1279" y="189"/>
                    </a:lnTo>
                    <a:lnTo>
                      <a:pt x="1279" y="185"/>
                    </a:lnTo>
                    <a:lnTo>
                      <a:pt x="1279" y="185"/>
                    </a:lnTo>
                    <a:lnTo>
                      <a:pt x="1282" y="185"/>
                    </a:lnTo>
                    <a:lnTo>
                      <a:pt x="1282" y="185"/>
                    </a:lnTo>
                    <a:lnTo>
                      <a:pt x="1285" y="182"/>
                    </a:lnTo>
                    <a:lnTo>
                      <a:pt x="1285" y="182"/>
                    </a:lnTo>
                    <a:lnTo>
                      <a:pt x="1285" y="182"/>
                    </a:lnTo>
                    <a:lnTo>
                      <a:pt x="1288" y="182"/>
                    </a:lnTo>
                    <a:lnTo>
                      <a:pt x="1288" y="182"/>
                    </a:lnTo>
                    <a:lnTo>
                      <a:pt x="1291" y="178"/>
                    </a:lnTo>
                    <a:lnTo>
                      <a:pt x="1291" y="178"/>
                    </a:lnTo>
                    <a:lnTo>
                      <a:pt x="1291" y="178"/>
                    </a:lnTo>
                    <a:lnTo>
                      <a:pt x="1294" y="178"/>
                    </a:lnTo>
                    <a:lnTo>
                      <a:pt x="1294" y="174"/>
                    </a:lnTo>
                    <a:lnTo>
                      <a:pt x="1296" y="174"/>
                    </a:lnTo>
                    <a:lnTo>
                      <a:pt x="1296" y="174"/>
                    </a:lnTo>
                    <a:lnTo>
                      <a:pt x="1296" y="174"/>
                    </a:lnTo>
                    <a:lnTo>
                      <a:pt x="1299" y="170"/>
                    </a:lnTo>
                    <a:lnTo>
                      <a:pt x="1299" y="170"/>
                    </a:lnTo>
                    <a:lnTo>
                      <a:pt x="1302" y="170"/>
                    </a:lnTo>
                    <a:lnTo>
                      <a:pt x="1302" y="170"/>
                    </a:lnTo>
                    <a:lnTo>
                      <a:pt x="1302" y="167"/>
                    </a:lnTo>
                    <a:lnTo>
                      <a:pt x="1305" y="167"/>
                    </a:lnTo>
                    <a:lnTo>
                      <a:pt x="1305" y="167"/>
                    </a:lnTo>
                    <a:lnTo>
                      <a:pt x="1305" y="167"/>
                    </a:lnTo>
                    <a:lnTo>
                      <a:pt x="1308" y="167"/>
                    </a:lnTo>
                    <a:lnTo>
                      <a:pt x="1308" y="163"/>
                    </a:lnTo>
                    <a:lnTo>
                      <a:pt x="1311" y="163"/>
                    </a:lnTo>
                    <a:lnTo>
                      <a:pt x="1311" y="163"/>
                    </a:lnTo>
                    <a:lnTo>
                      <a:pt x="1311" y="163"/>
                    </a:lnTo>
                    <a:lnTo>
                      <a:pt x="1313" y="159"/>
                    </a:lnTo>
                    <a:lnTo>
                      <a:pt x="1313" y="159"/>
                    </a:lnTo>
                    <a:lnTo>
                      <a:pt x="1313" y="159"/>
                    </a:lnTo>
                    <a:lnTo>
                      <a:pt x="1316" y="159"/>
                    </a:lnTo>
                    <a:lnTo>
                      <a:pt x="1316" y="159"/>
                    </a:lnTo>
                    <a:lnTo>
                      <a:pt x="1319" y="155"/>
                    </a:lnTo>
                    <a:lnTo>
                      <a:pt x="1319" y="155"/>
                    </a:lnTo>
                    <a:lnTo>
                      <a:pt x="1319" y="155"/>
                    </a:lnTo>
                    <a:lnTo>
                      <a:pt x="1322" y="155"/>
                    </a:lnTo>
                    <a:lnTo>
                      <a:pt x="1322" y="151"/>
                    </a:lnTo>
                    <a:lnTo>
                      <a:pt x="1322" y="151"/>
                    </a:lnTo>
                    <a:lnTo>
                      <a:pt x="1325" y="151"/>
                    </a:lnTo>
                    <a:lnTo>
                      <a:pt x="1325" y="151"/>
                    </a:lnTo>
                    <a:lnTo>
                      <a:pt x="1328" y="151"/>
                    </a:lnTo>
                    <a:lnTo>
                      <a:pt x="1328" y="148"/>
                    </a:lnTo>
                    <a:lnTo>
                      <a:pt x="1328" y="148"/>
                    </a:lnTo>
                    <a:lnTo>
                      <a:pt x="1331" y="148"/>
                    </a:lnTo>
                    <a:lnTo>
                      <a:pt x="1331" y="148"/>
                    </a:lnTo>
                    <a:lnTo>
                      <a:pt x="1331" y="148"/>
                    </a:lnTo>
                    <a:lnTo>
                      <a:pt x="1333" y="144"/>
                    </a:lnTo>
                    <a:lnTo>
                      <a:pt x="1333" y="144"/>
                    </a:lnTo>
                    <a:lnTo>
                      <a:pt x="1333" y="144"/>
                    </a:lnTo>
                    <a:lnTo>
                      <a:pt x="1336" y="144"/>
                    </a:lnTo>
                    <a:lnTo>
                      <a:pt x="1336" y="144"/>
                    </a:lnTo>
                    <a:lnTo>
                      <a:pt x="1339" y="140"/>
                    </a:lnTo>
                    <a:lnTo>
                      <a:pt x="1339" y="140"/>
                    </a:lnTo>
                    <a:lnTo>
                      <a:pt x="1339" y="140"/>
                    </a:lnTo>
                    <a:lnTo>
                      <a:pt x="1342" y="140"/>
                    </a:lnTo>
                    <a:lnTo>
                      <a:pt x="1342" y="136"/>
                    </a:lnTo>
                    <a:lnTo>
                      <a:pt x="1342" y="136"/>
                    </a:lnTo>
                    <a:lnTo>
                      <a:pt x="1345" y="136"/>
                    </a:lnTo>
                    <a:lnTo>
                      <a:pt x="1345" y="136"/>
                    </a:lnTo>
                    <a:lnTo>
                      <a:pt x="1345" y="136"/>
                    </a:lnTo>
                    <a:lnTo>
                      <a:pt x="1348" y="133"/>
                    </a:lnTo>
                    <a:lnTo>
                      <a:pt x="1348" y="133"/>
                    </a:lnTo>
                    <a:lnTo>
                      <a:pt x="1348" y="133"/>
                    </a:lnTo>
                    <a:lnTo>
                      <a:pt x="1350" y="133"/>
                    </a:lnTo>
                    <a:lnTo>
                      <a:pt x="1350" y="133"/>
                    </a:lnTo>
                    <a:lnTo>
                      <a:pt x="1350" y="129"/>
                    </a:lnTo>
                    <a:lnTo>
                      <a:pt x="1353" y="129"/>
                    </a:lnTo>
                    <a:lnTo>
                      <a:pt x="1353" y="129"/>
                    </a:lnTo>
                    <a:lnTo>
                      <a:pt x="1353" y="129"/>
                    </a:lnTo>
                    <a:lnTo>
                      <a:pt x="1356" y="129"/>
                    </a:lnTo>
                    <a:lnTo>
                      <a:pt x="1356" y="125"/>
                    </a:lnTo>
                    <a:lnTo>
                      <a:pt x="1356" y="125"/>
                    </a:lnTo>
                    <a:lnTo>
                      <a:pt x="1359" y="125"/>
                    </a:lnTo>
                    <a:lnTo>
                      <a:pt x="1359" y="125"/>
                    </a:lnTo>
                    <a:lnTo>
                      <a:pt x="1359" y="125"/>
                    </a:lnTo>
                    <a:lnTo>
                      <a:pt x="1362" y="121"/>
                    </a:lnTo>
                    <a:lnTo>
                      <a:pt x="1362" y="121"/>
                    </a:lnTo>
                    <a:lnTo>
                      <a:pt x="1362" y="121"/>
                    </a:lnTo>
                    <a:lnTo>
                      <a:pt x="1365" y="121"/>
                    </a:lnTo>
                    <a:lnTo>
                      <a:pt x="1365" y="121"/>
                    </a:lnTo>
                    <a:lnTo>
                      <a:pt x="1365" y="117"/>
                    </a:lnTo>
                    <a:lnTo>
                      <a:pt x="1367" y="117"/>
                    </a:lnTo>
                    <a:lnTo>
                      <a:pt x="1367" y="117"/>
                    </a:lnTo>
                    <a:lnTo>
                      <a:pt x="1367" y="117"/>
                    </a:lnTo>
                    <a:lnTo>
                      <a:pt x="1370" y="117"/>
                    </a:lnTo>
                    <a:lnTo>
                      <a:pt x="1370" y="114"/>
                    </a:lnTo>
                    <a:lnTo>
                      <a:pt x="1370" y="114"/>
                    </a:lnTo>
                    <a:lnTo>
                      <a:pt x="1373" y="114"/>
                    </a:lnTo>
                    <a:lnTo>
                      <a:pt x="1373" y="114"/>
                    </a:lnTo>
                    <a:lnTo>
                      <a:pt x="1373" y="114"/>
                    </a:lnTo>
                    <a:lnTo>
                      <a:pt x="1376" y="114"/>
                    </a:lnTo>
                    <a:lnTo>
                      <a:pt x="1376" y="110"/>
                    </a:lnTo>
                    <a:lnTo>
                      <a:pt x="1376" y="110"/>
                    </a:lnTo>
                    <a:lnTo>
                      <a:pt x="1379" y="110"/>
                    </a:lnTo>
                    <a:lnTo>
                      <a:pt x="1379" y="110"/>
                    </a:lnTo>
                    <a:lnTo>
                      <a:pt x="1379" y="110"/>
                    </a:lnTo>
                    <a:lnTo>
                      <a:pt x="1382" y="110"/>
                    </a:lnTo>
                    <a:lnTo>
                      <a:pt x="1382" y="106"/>
                    </a:lnTo>
                    <a:lnTo>
                      <a:pt x="1382" y="106"/>
                    </a:lnTo>
                    <a:lnTo>
                      <a:pt x="1382" y="106"/>
                    </a:lnTo>
                    <a:lnTo>
                      <a:pt x="1384" y="106"/>
                    </a:lnTo>
                    <a:lnTo>
                      <a:pt x="1384" y="106"/>
                    </a:lnTo>
                    <a:lnTo>
                      <a:pt x="1384" y="106"/>
                    </a:lnTo>
                    <a:lnTo>
                      <a:pt x="1387" y="106"/>
                    </a:lnTo>
                    <a:lnTo>
                      <a:pt x="1387" y="102"/>
                    </a:lnTo>
                    <a:lnTo>
                      <a:pt x="1387" y="102"/>
                    </a:lnTo>
                    <a:lnTo>
                      <a:pt x="1390" y="102"/>
                    </a:lnTo>
                    <a:lnTo>
                      <a:pt x="1390" y="102"/>
                    </a:lnTo>
                    <a:lnTo>
                      <a:pt x="1390" y="102"/>
                    </a:lnTo>
                    <a:lnTo>
                      <a:pt x="1393" y="102"/>
                    </a:lnTo>
                    <a:lnTo>
                      <a:pt x="1393" y="99"/>
                    </a:lnTo>
                    <a:lnTo>
                      <a:pt x="1393" y="99"/>
                    </a:lnTo>
                    <a:lnTo>
                      <a:pt x="1393" y="99"/>
                    </a:lnTo>
                    <a:lnTo>
                      <a:pt x="1396" y="99"/>
                    </a:lnTo>
                    <a:lnTo>
                      <a:pt x="1396" y="99"/>
                    </a:lnTo>
                    <a:lnTo>
                      <a:pt x="1396" y="99"/>
                    </a:lnTo>
                    <a:lnTo>
                      <a:pt x="1399" y="99"/>
                    </a:lnTo>
                    <a:lnTo>
                      <a:pt x="1399" y="95"/>
                    </a:lnTo>
                    <a:lnTo>
                      <a:pt x="1399" y="95"/>
                    </a:lnTo>
                    <a:lnTo>
                      <a:pt x="1401" y="95"/>
                    </a:lnTo>
                    <a:lnTo>
                      <a:pt x="1401" y="95"/>
                    </a:lnTo>
                    <a:lnTo>
                      <a:pt x="1401" y="95"/>
                    </a:lnTo>
                    <a:lnTo>
                      <a:pt x="1401" y="95"/>
                    </a:lnTo>
                    <a:lnTo>
                      <a:pt x="1404" y="95"/>
                    </a:lnTo>
                    <a:lnTo>
                      <a:pt x="1404" y="91"/>
                    </a:lnTo>
                    <a:lnTo>
                      <a:pt x="1404" y="91"/>
                    </a:lnTo>
                    <a:lnTo>
                      <a:pt x="1407" y="91"/>
                    </a:lnTo>
                    <a:lnTo>
                      <a:pt x="1407" y="91"/>
                    </a:lnTo>
                    <a:lnTo>
                      <a:pt x="1407" y="91"/>
                    </a:lnTo>
                    <a:lnTo>
                      <a:pt x="1407" y="91"/>
                    </a:lnTo>
                    <a:lnTo>
                      <a:pt x="1410" y="91"/>
                    </a:lnTo>
                    <a:lnTo>
                      <a:pt x="1410" y="87"/>
                    </a:lnTo>
                    <a:lnTo>
                      <a:pt x="1410" y="87"/>
                    </a:lnTo>
                    <a:lnTo>
                      <a:pt x="1413" y="87"/>
                    </a:lnTo>
                    <a:lnTo>
                      <a:pt x="1413" y="87"/>
                    </a:lnTo>
                    <a:lnTo>
                      <a:pt x="1413" y="87"/>
                    </a:lnTo>
                    <a:lnTo>
                      <a:pt x="1413" y="87"/>
                    </a:lnTo>
                    <a:lnTo>
                      <a:pt x="1416" y="87"/>
                    </a:lnTo>
                    <a:lnTo>
                      <a:pt x="1416" y="87"/>
                    </a:lnTo>
                    <a:lnTo>
                      <a:pt x="1416" y="83"/>
                    </a:lnTo>
                    <a:lnTo>
                      <a:pt x="1416" y="83"/>
                    </a:lnTo>
                    <a:lnTo>
                      <a:pt x="1418" y="83"/>
                    </a:lnTo>
                    <a:lnTo>
                      <a:pt x="1418" y="83"/>
                    </a:lnTo>
                    <a:lnTo>
                      <a:pt x="1418" y="83"/>
                    </a:lnTo>
                    <a:lnTo>
                      <a:pt x="1421" y="83"/>
                    </a:lnTo>
                    <a:lnTo>
                      <a:pt x="1421" y="83"/>
                    </a:lnTo>
                    <a:lnTo>
                      <a:pt x="1421" y="83"/>
                    </a:lnTo>
                    <a:lnTo>
                      <a:pt x="1421" y="80"/>
                    </a:lnTo>
                    <a:lnTo>
                      <a:pt x="1424" y="80"/>
                    </a:lnTo>
                    <a:lnTo>
                      <a:pt x="1424" y="80"/>
                    </a:lnTo>
                    <a:lnTo>
                      <a:pt x="1424" y="80"/>
                    </a:lnTo>
                    <a:lnTo>
                      <a:pt x="1424" y="80"/>
                    </a:lnTo>
                    <a:lnTo>
                      <a:pt x="1427" y="80"/>
                    </a:lnTo>
                    <a:lnTo>
                      <a:pt x="1427" y="80"/>
                    </a:lnTo>
                    <a:lnTo>
                      <a:pt x="1427" y="80"/>
                    </a:lnTo>
                    <a:lnTo>
                      <a:pt x="1427" y="80"/>
                    </a:lnTo>
                    <a:lnTo>
                      <a:pt x="1430" y="80"/>
                    </a:lnTo>
                    <a:lnTo>
                      <a:pt x="1430" y="76"/>
                    </a:lnTo>
                    <a:lnTo>
                      <a:pt x="1430" y="76"/>
                    </a:lnTo>
                    <a:lnTo>
                      <a:pt x="1433" y="76"/>
                    </a:lnTo>
                    <a:lnTo>
                      <a:pt x="1433" y="76"/>
                    </a:lnTo>
                    <a:lnTo>
                      <a:pt x="1433" y="76"/>
                    </a:lnTo>
                    <a:lnTo>
                      <a:pt x="1433" y="76"/>
                    </a:lnTo>
                    <a:lnTo>
                      <a:pt x="1435" y="76"/>
                    </a:lnTo>
                    <a:lnTo>
                      <a:pt x="1435" y="76"/>
                    </a:lnTo>
                    <a:lnTo>
                      <a:pt x="1435" y="76"/>
                    </a:lnTo>
                    <a:lnTo>
                      <a:pt x="1435" y="76"/>
                    </a:lnTo>
                    <a:lnTo>
                      <a:pt x="1438" y="76"/>
                    </a:lnTo>
                    <a:lnTo>
                      <a:pt x="1438" y="76"/>
                    </a:lnTo>
                    <a:lnTo>
                      <a:pt x="1438" y="72"/>
                    </a:lnTo>
                    <a:lnTo>
                      <a:pt x="1438" y="72"/>
                    </a:lnTo>
                    <a:lnTo>
                      <a:pt x="1441" y="72"/>
                    </a:lnTo>
                    <a:lnTo>
                      <a:pt x="1441" y="72"/>
                    </a:lnTo>
                    <a:lnTo>
                      <a:pt x="1441" y="72"/>
                    </a:lnTo>
                    <a:lnTo>
                      <a:pt x="1441" y="72"/>
                    </a:lnTo>
                    <a:lnTo>
                      <a:pt x="1444" y="72"/>
                    </a:lnTo>
                    <a:lnTo>
                      <a:pt x="1444" y="72"/>
                    </a:lnTo>
                    <a:lnTo>
                      <a:pt x="1444" y="72"/>
                    </a:lnTo>
                    <a:lnTo>
                      <a:pt x="1444" y="72"/>
                    </a:lnTo>
                    <a:lnTo>
                      <a:pt x="1447" y="72"/>
                    </a:lnTo>
                    <a:lnTo>
                      <a:pt x="1447" y="72"/>
                    </a:lnTo>
                    <a:lnTo>
                      <a:pt x="1447" y="68"/>
                    </a:lnTo>
                    <a:lnTo>
                      <a:pt x="1447" y="68"/>
                    </a:lnTo>
                    <a:lnTo>
                      <a:pt x="1447" y="68"/>
                    </a:lnTo>
                    <a:lnTo>
                      <a:pt x="1450" y="68"/>
                    </a:lnTo>
                    <a:lnTo>
                      <a:pt x="1450" y="68"/>
                    </a:lnTo>
                    <a:lnTo>
                      <a:pt x="1450" y="68"/>
                    </a:lnTo>
                    <a:lnTo>
                      <a:pt x="1450" y="68"/>
                    </a:lnTo>
                    <a:lnTo>
                      <a:pt x="1452" y="68"/>
                    </a:lnTo>
                    <a:lnTo>
                      <a:pt x="1452" y="68"/>
                    </a:lnTo>
                    <a:lnTo>
                      <a:pt x="1452" y="68"/>
                    </a:lnTo>
                    <a:lnTo>
                      <a:pt x="1452" y="68"/>
                    </a:lnTo>
                    <a:lnTo>
                      <a:pt x="1455" y="68"/>
                    </a:lnTo>
                    <a:lnTo>
                      <a:pt x="1455" y="68"/>
                    </a:lnTo>
                    <a:lnTo>
                      <a:pt x="1455" y="65"/>
                    </a:lnTo>
                    <a:lnTo>
                      <a:pt x="1455" y="65"/>
                    </a:lnTo>
                    <a:lnTo>
                      <a:pt x="1458" y="65"/>
                    </a:lnTo>
                    <a:lnTo>
                      <a:pt x="1458" y="65"/>
                    </a:lnTo>
                    <a:lnTo>
                      <a:pt x="1458" y="65"/>
                    </a:lnTo>
                    <a:lnTo>
                      <a:pt x="1458" y="65"/>
                    </a:lnTo>
                    <a:lnTo>
                      <a:pt x="1458" y="65"/>
                    </a:lnTo>
                    <a:lnTo>
                      <a:pt x="1461" y="65"/>
                    </a:lnTo>
                    <a:lnTo>
                      <a:pt x="1461" y="65"/>
                    </a:lnTo>
                    <a:lnTo>
                      <a:pt x="1461" y="65"/>
                    </a:lnTo>
                    <a:lnTo>
                      <a:pt x="1461" y="65"/>
                    </a:lnTo>
                    <a:lnTo>
                      <a:pt x="1464" y="65"/>
                    </a:lnTo>
                    <a:lnTo>
                      <a:pt x="1464" y="65"/>
                    </a:lnTo>
                    <a:lnTo>
                      <a:pt x="1464" y="65"/>
                    </a:lnTo>
                    <a:lnTo>
                      <a:pt x="1464" y="61"/>
                    </a:lnTo>
                    <a:lnTo>
                      <a:pt x="1464" y="61"/>
                    </a:lnTo>
                    <a:lnTo>
                      <a:pt x="1467" y="61"/>
                    </a:lnTo>
                    <a:lnTo>
                      <a:pt x="1467" y="61"/>
                    </a:lnTo>
                    <a:lnTo>
                      <a:pt x="1467" y="61"/>
                    </a:lnTo>
                    <a:lnTo>
                      <a:pt x="1467" y="61"/>
                    </a:lnTo>
                    <a:lnTo>
                      <a:pt x="1467" y="61"/>
                    </a:lnTo>
                    <a:lnTo>
                      <a:pt x="1470" y="61"/>
                    </a:lnTo>
                    <a:lnTo>
                      <a:pt x="1470" y="61"/>
                    </a:lnTo>
                    <a:lnTo>
                      <a:pt x="1470" y="61"/>
                    </a:lnTo>
                    <a:lnTo>
                      <a:pt x="1470" y="61"/>
                    </a:lnTo>
                    <a:lnTo>
                      <a:pt x="1472" y="61"/>
                    </a:lnTo>
                    <a:lnTo>
                      <a:pt x="1472" y="61"/>
                    </a:lnTo>
                    <a:lnTo>
                      <a:pt x="1472" y="61"/>
                    </a:lnTo>
                    <a:lnTo>
                      <a:pt x="1472" y="61"/>
                    </a:lnTo>
                    <a:lnTo>
                      <a:pt x="1472" y="57"/>
                    </a:lnTo>
                    <a:lnTo>
                      <a:pt x="1475" y="57"/>
                    </a:lnTo>
                    <a:lnTo>
                      <a:pt x="1475" y="57"/>
                    </a:lnTo>
                    <a:lnTo>
                      <a:pt x="1475" y="57"/>
                    </a:lnTo>
                    <a:lnTo>
                      <a:pt x="1475" y="57"/>
                    </a:lnTo>
                    <a:lnTo>
                      <a:pt x="1475" y="57"/>
                    </a:lnTo>
                    <a:lnTo>
                      <a:pt x="1478" y="57"/>
                    </a:lnTo>
                    <a:lnTo>
                      <a:pt x="1478" y="57"/>
                    </a:lnTo>
                    <a:lnTo>
                      <a:pt x="1478" y="57"/>
                    </a:lnTo>
                    <a:lnTo>
                      <a:pt x="1478" y="57"/>
                    </a:lnTo>
                    <a:lnTo>
                      <a:pt x="1478" y="57"/>
                    </a:lnTo>
                    <a:lnTo>
                      <a:pt x="1481" y="57"/>
                    </a:lnTo>
                    <a:lnTo>
                      <a:pt x="1481" y="57"/>
                    </a:lnTo>
                    <a:lnTo>
                      <a:pt x="1481" y="57"/>
                    </a:lnTo>
                    <a:lnTo>
                      <a:pt x="1481" y="57"/>
                    </a:lnTo>
                    <a:lnTo>
                      <a:pt x="1481" y="57"/>
                    </a:lnTo>
                    <a:lnTo>
                      <a:pt x="1484" y="57"/>
                    </a:lnTo>
                    <a:lnTo>
                      <a:pt x="1484" y="57"/>
                    </a:lnTo>
                    <a:lnTo>
                      <a:pt x="1484" y="53"/>
                    </a:lnTo>
                    <a:lnTo>
                      <a:pt x="1484" y="53"/>
                    </a:lnTo>
                    <a:lnTo>
                      <a:pt x="1484" y="53"/>
                    </a:lnTo>
                    <a:lnTo>
                      <a:pt x="1487" y="53"/>
                    </a:lnTo>
                    <a:lnTo>
                      <a:pt x="1487" y="53"/>
                    </a:lnTo>
                    <a:lnTo>
                      <a:pt x="1487" y="53"/>
                    </a:lnTo>
                    <a:lnTo>
                      <a:pt x="1487" y="53"/>
                    </a:lnTo>
                    <a:lnTo>
                      <a:pt x="1487" y="53"/>
                    </a:lnTo>
                    <a:lnTo>
                      <a:pt x="1489" y="53"/>
                    </a:lnTo>
                    <a:lnTo>
                      <a:pt x="1489" y="53"/>
                    </a:lnTo>
                    <a:lnTo>
                      <a:pt x="1489" y="53"/>
                    </a:lnTo>
                    <a:lnTo>
                      <a:pt x="1489" y="53"/>
                    </a:lnTo>
                    <a:lnTo>
                      <a:pt x="1489" y="53"/>
                    </a:lnTo>
                    <a:lnTo>
                      <a:pt x="1492" y="53"/>
                    </a:lnTo>
                    <a:lnTo>
                      <a:pt x="1492" y="53"/>
                    </a:lnTo>
                    <a:lnTo>
                      <a:pt x="1492" y="53"/>
                    </a:lnTo>
                    <a:lnTo>
                      <a:pt x="1492" y="53"/>
                    </a:lnTo>
                    <a:lnTo>
                      <a:pt x="1492" y="53"/>
                    </a:lnTo>
                    <a:lnTo>
                      <a:pt x="1492" y="53"/>
                    </a:lnTo>
                    <a:lnTo>
                      <a:pt x="1495" y="53"/>
                    </a:lnTo>
                    <a:lnTo>
                      <a:pt x="1495" y="53"/>
                    </a:lnTo>
                    <a:lnTo>
                      <a:pt x="1495" y="53"/>
                    </a:lnTo>
                    <a:lnTo>
                      <a:pt x="1495" y="49"/>
                    </a:lnTo>
                    <a:lnTo>
                      <a:pt x="1495" y="49"/>
                    </a:lnTo>
                    <a:lnTo>
                      <a:pt x="1498" y="49"/>
                    </a:lnTo>
                    <a:lnTo>
                      <a:pt x="1498" y="49"/>
                    </a:lnTo>
                    <a:lnTo>
                      <a:pt x="1498" y="49"/>
                    </a:lnTo>
                    <a:lnTo>
                      <a:pt x="1498" y="49"/>
                    </a:lnTo>
                    <a:lnTo>
                      <a:pt x="1498" y="49"/>
                    </a:lnTo>
                    <a:lnTo>
                      <a:pt x="1498" y="49"/>
                    </a:lnTo>
                    <a:lnTo>
                      <a:pt x="1501" y="49"/>
                    </a:lnTo>
                    <a:lnTo>
                      <a:pt x="1501" y="49"/>
                    </a:lnTo>
                    <a:lnTo>
                      <a:pt x="1501" y="49"/>
                    </a:lnTo>
                    <a:lnTo>
                      <a:pt x="1501" y="49"/>
                    </a:lnTo>
                    <a:lnTo>
                      <a:pt x="1501" y="49"/>
                    </a:lnTo>
                    <a:lnTo>
                      <a:pt x="1501" y="49"/>
                    </a:lnTo>
                    <a:lnTo>
                      <a:pt x="1504" y="49"/>
                    </a:lnTo>
                    <a:lnTo>
                      <a:pt x="1504" y="49"/>
                    </a:lnTo>
                    <a:lnTo>
                      <a:pt x="1504" y="49"/>
                    </a:lnTo>
                    <a:lnTo>
                      <a:pt x="1504" y="49"/>
                    </a:lnTo>
                    <a:lnTo>
                      <a:pt x="1504" y="49"/>
                    </a:lnTo>
                    <a:lnTo>
                      <a:pt x="1506" y="49"/>
                    </a:lnTo>
                    <a:lnTo>
                      <a:pt x="1506" y="49"/>
                    </a:lnTo>
                    <a:lnTo>
                      <a:pt x="1506" y="46"/>
                    </a:lnTo>
                    <a:lnTo>
                      <a:pt x="1506" y="46"/>
                    </a:lnTo>
                    <a:lnTo>
                      <a:pt x="1506" y="46"/>
                    </a:lnTo>
                    <a:lnTo>
                      <a:pt x="1506" y="46"/>
                    </a:lnTo>
                    <a:lnTo>
                      <a:pt x="1509" y="46"/>
                    </a:lnTo>
                    <a:lnTo>
                      <a:pt x="1509" y="46"/>
                    </a:lnTo>
                    <a:lnTo>
                      <a:pt x="1509" y="46"/>
                    </a:lnTo>
                    <a:lnTo>
                      <a:pt x="1509" y="46"/>
                    </a:lnTo>
                    <a:lnTo>
                      <a:pt x="1509" y="46"/>
                    </a:lnTo>
                    <a:lnTo>
                      <a:pt x="1509" y="46"/>
                    </a:lnTo>
                    <a:lnTo>
                      <a:pt x="1512" y="46"/>
                    </a:lnTo>
                    <a:lnTo>
                      <a:pt x="1512" y="46"/>
                    </a:lnTo>
                    <a:lnTo>
                      <a:pt x="1512" y="46"/>
                    </a:lnTo>
                    <a:lnTo>
                      <a:pt x="1512" y="46"/>
                    </a:lnTo>
                    <a:lnTo>
                      <a:pt x="1512" y="46"/>
                    </a:lnTo>
                    <a:lnTo>
                      <a:pt x="1512" y="46"/>
                    </a:lnTo>
                    <a:lnTo>
                      <a:pt x="1512" y="46"/>
                    </a:lnTo>
                    <a:lnTo>
                      <a:pt x="1515" y="46"/>
                    </a:lnTo>
                    <a:lnTo>
                      <a:pt x="1515" y="46"/>
                    </a:lnTo>
                    <a:lnTo>
                      <a:pt x="1515" y="46"/>
                    </a:lnTo>
                    <a:lnTo>
                      <a:pt x="1515" y="42"/>
                    </a:lnTo>
                    <a:lnTo>
                      <a:pt x="1515" y="42"/>
                    </a:lnTo>
                    <a:lnTo>
                      <a:pt x="1515" y="42"/>
                    </a:lnTo>
                    <a:lnTo>
                      <a:pt x="1518" y="42"/>
                    </a:lnTo>
                    <a:lnTo>
                      <a:pt x="1518" y="42"/>
                    </a:lnTo>
                    <a:lnTo>
                      <a:pt x="1518" y="42"/>
                    </a:lnTo>
                    <a:lnTo>
                      <a:pt x="1518" y="42"/>
                    </a:lnTo>
                    <a:lnTo>
                      <a:pt x="1518" y="42"/>
                    </a:lnTo>
                    <a:lnTo>
                      <a:pt x="1518" y="42"/>
                    </a:lnTo>
                    <a:lnTo>
                      <a:pt x="1521" y="42"/>
                    </a:lnTo>
                    <a:lnTo>
                      <a:pt x="1521" y="42"/>
                    </a:lnTo>
                    <a:lnTo>
                      <a:pt x="1521" y="42"/>
                    </a:lnTo>
                    <a:lnTo>
                      <a:pt x="1521" y="42"/>
                    </a:lnTo>
                    <a:lnTo>
                      <a:pt x="1521" y="42"/>
                    </a:lnTo>
                    <a:lnTo>
                      <a:pt x="1521" y="42"/>
                    </a:lnTo>
                    <a:lnTo>
                      <a:pt x="1521" y="42"/>
                    </a:lnTo>
                    <a:lnTo>
                      <a:pt x="1523" y="42"/>
                    </a:lnTo>
                    <a:lnTo>
                      <a:pt x="1523" y="42"/>
                    </a:lnTo>
                    <a:lnTo>
                      <a:pt x="1523" y="42"/>
                    </a:lnTo>
                    <a:lnTo>
                      <a:pt x="1523" y="42"/>
                    </a:lnTo>
                    <a:lnTo>
                      <a:pt x="1523" y="38"/>
                    </a:lnTo>
                    <a:lnTo>
                      <a:pt x="1523" y="38"/>
                    </a:lnTo>
                    <a:lnTo>
                      <a:pt x="1523" y="38"/>
                    </a:lnTo>
                    <a:lnTo>
                      <a:pt x="1526" y="38"/>
                    </a:lnTo>
                    <a:lnTo>
                      <a:pt x="1526" y="38"/>
                    </a:lnTo>
                    <a:lnTo>
                      <a:pt x="1526" y="38"/>
                    </a:lnTo>
                    <a:lnTo>
                      <a:pt x="1526" y="38"/>
                    </a:lnTo>
                    <a:lnTo>
                      <a:pt x="1526" y="38"/>
                    </a:lnTo>
                    <a:lnTo>
                      <a:pt x="1526" y="38"/>
                    </a:lnTo>
                    <a:lnTo>
                      <a:pt x="1526" y="38"/>
                    </a:lnTo>
                    <a:lnTo>
                      <a:pt x="1529" y="38"/>
                    </a:lnTo>
                    <a:lnTo>
                      <a:pt x="1529" y="38"/>
                    </a:lnTo>
                    <a:lnTo>
                      <a:pt x="1529" y="38"/>
                    </a:lnTo>
                    <a:lnTo>
                      <a:pt x="1529" y="38"/>
                    </a:lnTo>
                    <a:lnTo>
                      <a:pt x="1529" y="38"/>
                    </a:lnTo>
                    <a:lnTo>
                      <a:pt x="1529" y="38"/>
                    </a:lnTo>
                    <a:lnTo>
                      <a:pt x="1529" y="38"/>
                    </a:lnTo>
                    <a:lnTo>
                      <a:pt x="1532" y="38"/>
                    </a:lnTo>
                    <a:lnTo>
                      <a:pt x="1532" y="38"/>
                    </a:lnTo>
                    <a:lnTo>
                      <a:pt x="1532" y="38"/>
                    </a:lnTo>
                    <a:lnTo>
                      <a:pt x="1532" y="38"/>
                    </a:lnTo>
                    <a:lnTo>
                      <a:pt x="1532" y="34"/>
                    </a:lnTo>
                    <a:lnTo>
                      <a:pt x="1532" y="34"/>
                    </a:lnTo>
                    <a:lnTo>
                      <a:pt x="1532" y="34"/>
                    </a:lnTo>
                    <a:lnTo>
                      <a:pt x="1535" y="34"/>
                    </a:lnTo>
                    <a:lnTo>
                      <a:pt x="1535" y="34"/>
                    </a:lnTo>
                    <a:lnTo>
                      <a:pt x="1535" y="34"/>
                    </a:lnTo>
                    <a:lnTo>
                      <a:pt x="1535" y="34"/>
                    </a:lnTo>
                    <a:lnTo>
                      <a:pt x="1535" y="34"/>
                    </a:lnTo>
                    <a:lnTo>
                      <a:pt x="1535" y="34"/>
                    </a:lnTo>
                    <a:lnTo>
                      <a:pt x="1535" y="34"/>
                    </a:lnTo>
                    <a:lnTo>
                      <a:pt x="1535" y="34"/>
                    </a:lnTo>
                    <a:lnTo>
                      <a:pt x="1538" y="34"/>
                    </a:lnTo>
                    <a:lnTo>
                      <a:pt x="1538" y="34"/>
                    </a:lnTo>
                    <a:lnTo>
                      <a:pt x="1538" y="34"/>
                    </a:lnTo>
                    <a:lnTo>
                      <a:pt x="1538" y="34"/>
                    </a:lnTo>
                    <a:lnTo>
                      <a:pt x="1538" y="34"/>
                    </a:lnTo>
                    <a:lnTo>
                      <a:pt x="1538" y="34"/>
                    </a:lnTo>
                    <a:lnTo>
                      <a:pt x="1538" y="34"/>
                    </a:lnTo>
                    <a:lnTo>
                      <a:pt x="1538" y="34"/>
                    </a:lnTo>
                    <a:lnTo>
                      <a:pt x="1540" y="34"/>
                    </a:lnTo>
                    <a:lnTo>
                      <a:pt x="1540" y="34"/>
                    </a:lnTo>
                    <a:lnTo>
                      <a:pt x="1540" y="34"/>
                    </a:lnTo>
                    <a:lnTo>
                      <a:pt x="1540" y="34"/>
                    </a:lnTo>
                    <a:lnTo>
                      <a:pt x="1540" y="34"/>
                    </a:lnTo>
                    <a:lnTo>
                      <a:pt x="1540" y="31"/>
                    </a:lnTo>
                    <a:lnTo>
                      <a:pt x="1540" y="31"/>
                    </a:lnTo>
                    <a:lnTo>
                      <a:pt x="1540" y="31"/>
                    </a:lnTo>
                    <a:lnTo>
                      <a:pt x="1543" y="31"/>
                    </a:lnTo>
                    <a:lnTo>
                      <a:pt x="1543" y="31"/>
                    </a:lnTo>
                    <a:lnTo>
                      <a:pt x="1543" y="31"/>
                    </a:lnTo>
                    <a:lnTo>
                      <a:pt x="1543" y="31"/>
                    </a:lnTo>
                    <a:lnTo>
                      <a:pt x="1543" y="31"/>
                    </a:lnTo>
                    <a:lnTo>
                      <a:pt x="1543" y="31"/>
                    </a:lnTo>
                    <a:lnTo>
                      <a:pt x="1543" y="31"/>
                    </a:lnTo>
                    <a:lnTo>
                      <a:pt x="1543" y="31"/>
                    </a:lnTo>
                    <a:lnTo>
                      <a:pt x="1546" y="31"/>
                    </a:lnTo>
                    <a:lnTo>
                      <a:pt x="1546" y="31"/>
                    </a:lnTo>
                    <a:lnTo>
                      <a:pt x="1546" y="31"/>
                    </a:lnTo>
                    <a:lnTo>
                      <a:pt x="1546" y="31"/>
                    </a:lnTo>
                    <a:lnTo>
                      <a:pt x="1546" y="31"/>
                    </a:lnTo>
                    <a:lnTo>
                      <a:pt x="1546" y="31"/>
                    </a:lnTo>
                    <a:lnTo>
                      <a:pt x="1546" y="31"/>
                    </a:lnTo>
                    <a:lnTo>
                      <a:pt x="1549" y="31"/>
                    </a:lnTo>
                    <a:lnTo>
                      <a:pt x="1549" y="31"/>
                    </a:lnTo>
                    <a:lnTo>
                      <a:pt x="1549" y="31"/>
                    </a:lnTo>
                    <a:lnTo>
                      <a:pt x="1549" y="31"/>
                    </a:lnTo>
                    <a:lnTo>
                      <a:pt x="1549" y="31"/>
                    </a:lnTo>
                    <a:lnTo>
                      <a:pt x="1549" y="31"/>
                    </a:lnTo>
                    <a:lnTo>
                      <a:pt x="1549" y="27"/>
                    </a:lnTo>
                    <a:lnTo>
                      <a:pt x="1549" y="27"/>
                    </a:lnTo>
                    <a:lnTo>
                      <a:pt x="1552" y="27"/>
                    </a:lnTo>
                    <a:lnTo>
                      <a:pt x="1552" y="27"/>
                    </a:lnTo>
                    <a:lnTo>
                      <a:pt x="1552" y="27"/>
                    </a:lnTo>
                    <a:lnTo>
                      <a:pt x="1552" y="27"/>
                    </a:lnTo>
                    <a:lnTo>
                      <a:pt x="1552" y="27"/>
                    </a:lnTo>
                    <a:lnTo>
                      <a:pt x="1552" y="27"/>
                    </a:lnTo>
                    <a:lnTo>
                      <a:pt x="1552" y="27"/>
                    </a:lnTo>
                    <a:lnTo>
                      <a:pt x="1552" y="27"/>
                    </a:lnTo>
                    <a:lnTo>
                      <a:pt x="1555" y="27"/>
                    </a:lnTo>
                    <a:lnTo>
                      <a:pt x="1555" y="27"/>
                    </a:lnTo>
                    <a:lnTo>
                      <a:pt x="1555" y="27"/>
                    </a:lnTo>
                    <a:lnTo>
                      <a:pt x="1555" y="27"/>
                    </a:lnTo>
                    <a:lnTo>
                      <a:pt x="1555" y="27"/>
                    </a:lnTo>
                    <a:lnTo>
                      <a:pt x="1555" y="27"/>
                    </a:lnTo>
                    <a:lnTo>
                      <a:pt x="1555" y="27"/>
                    </a:lnTo>
                    <a:lnTo>
                      <a:pt x="1555" y="27"/>
                    </a:lnTo>
                    <a:lnTo>
                      <a:pt x="1555" y="27"/>
                    </a:lnTo>
                    <a:lnTo>
                      <a:pt x="1557" y="27"/>
                    </a:lnTo>
                    <a:lnTo>
                      <a:pt x="1557" y="27"/>
                    </a:lnTo>
                    <a:lnTo>
                      <a:pt x="1557" y="27"/>
                    </a:lnTo>
                    <a:lnTo>
                      <a:pt x="1557" y="23"/>
                    </a:lnTo>
                    <a:lnTo>
                      <a:pt x="1557" y="23"/>
                    </a:lnTo>
                    <a:lnTo>
                      <a:pt x="1557" y="23"/>
                    </a:lnTo>
                    <a:lnTo>
                      <a:pt x="1557" y="23"/>
                    </a:lnTo>
                    <a:lnTo>
                      <a:pt x="1560" y="23"/>
                    </a:lnTo>
                    <a:lnTo>
                      <a:pt x="1560" y="23"/>
                    </a:lnTo>
                    <a:lnTo>
                      <a:pt x="1560" y="23"/>
                    </a:lnTo>
                    <a:lnTo>
                      <a:pt x="1560" y="23"/>
                    </a:lnTo>
                    <a:lnTo>
                      <a:pt x="1560" y="23"/>
                    </a:lnTo>
                    <a:lnTo>
                      <a:pt x="1560" y="23"/>
                    </a:lnTo>
                    <a:lnTo>
                      <a:pt x="1560" y="23"/>
                    </a:lnTo>
                    <a:lnTo>
                      <a:pt x="1560" y="23"/>
                    </a:lnTo>
                    <a:lnTo>
                      <a:pt x="1563" y="23"/>
                    </a:lnTo>
                    <a:lnTo>
                      <a:pt x="1563" y="23"/>
                    </a:lnTo>
                    <a:lnTo>
                      <a:pt x="1563" y="23"/>
                    </a:lnTo>
                    <a:lnTo>
                      <a:pt x="1563" y="23"/>
                    </a:lnTo>
                    <a:lnTo>
                      <a:pt x="1563" y="23"/>
                    </a:lnTo>
                    <a:lnTo>
                      <a:pt x="1563" y="23"/>
                    </a:lnTo>
                    <a:lnTo>
                      <a:pt x="1563" y="23"/>
                    </a:lnTo>
                    <a:lnTo>
                      <a:pt x="1563" y="23"/>
                    </a:lnTo>
                    <a:lnTo>
                      <a:pt x="1563" y="23"/>
                    </a:lnTo>
                    <a:lnTo>
                      <a:pt x="1566" y="19"/>
                    </a:lnTo>
                    <a:lnTo>
                      <a:pt x="1566" y="19"/>
                    </a:lnTo>
                    <a:lnTo>
                      <a:pt x="1566" y="19"/>
                    </a:lnTo>
                    <a:lnTo>
                      <a:pt x="1566" y="19"/>
                    </a:lnTo>
                    <a:lnTo>
                      <a:pt x="1566" y="19"/>
                    </a:lnTo>
                    <a:lnTo>
                      <a:pt x="1566" y="19"/>
                    </a:lnTo>
                    <a:lnTo>
                      <a:pt x="1566" y="19"/>
                    </a:lnTo>
                    <a:lnTo>
                      <a:pt x="1569" y="19"/>
                    </a:lnTo>
                    <a:lnTo>
                      <a:pt x="1569" y="19"/>
                    </a:lnTo>
                    <a:lnTo>
                      <a:pt x="1569" y="19"/>
                    </a:lnTo>
                    <a:lnTo>
                      <a:pt x="1569" y="19"/>
                    </a:lnTo>
                    <a:lnTo>
                      <a:pt x="1569" y="19"/>
                    </a:lnTo>
                    <a:lnTo>
                      <a:pt x="1569" y="19"/>
                    </a:lnTo>
                    <a:lnTo>
                      <a:pt x="1569" y="19"/>
                    </a:lnTo>
                    <a:lnTo>
                      <a:pt x="1569" y="19"/>
                    </a:lnTo>
                    <a:lnTo>
                      <a:pt x="1569" y="19"/>
                    </a:lnTo>
                    <a:lnTo>
                      <a:pt x="1572" y="19"/>
                    </a:lnTo>
                    <a:lnTo>
                      <a:pt x="1572" y="19"/>
                    </a:lnTo>
                    <a:lnTo>
                      <a:pt x="1572" y="19"/>
                    </a:lnTo>
                    <a:lnTo>
                      <a:pt x="1572" y="19"/>
                    </a:lnTo>
                    <a:lnTo>
                      <a:pt x="1572" y="15"/>
                    </a:lnTo>
                    <a:lnTo>
                      <a:pt x="1572" y="15"/>
                    </a:lnTo>
                    <a:lnTo>
                      <a:pt x="1572" y="15"/>
                    </a:lnTo>
                    <a:lnTo>
                      <a:pt x="1574" y="15"/>
                    </a:lnTo>
                    <a:lnTo>
                      <a:pt x="1574" y="15"/>
                    </a:lnTo>
                    <a:lnTo>
                      <a:pt x="1574" y="15"/>
                    </a:lnTo>
                    <a:lnTo>
                      <a:pt x="1574" y="15"/>
                    </a:lnTo>
                    <a:lnTo>
                      <a:pt x="1574" y="15"/>
                    </a:lnTo>
                    <a:lnTo>
                      <a:pt x="1574" y="15"/>
                    </a:lnTo>
                    <a:lnTo>
                      <a:pt x="1574" y="15"/>
                    </a:lnTo>
                    <a:lnTo>
                      <a:pt x="1574" y="15"/>
                    </a:lnTo>
                    <a:lnTo>
                      <a:pt x="1577" y="15"/>
                    </a:lnTo>
                    <a:lnTo>
                      <a:pt x="1577" y="15"/>
                    </a:lnTo>
                    <a:lnTo>
                      <a:pt x="1577" y="15"/>
                    </a:lnTo>
                    <a:lnTo>
                      <a:pt x="1577" y="15"/>
                    </a:lnTo>
                    <a:lnTo>
                      <a:pt x="1577" y="15"/>
                    </a:lnTo>
                    <a:lnTo>
                      <a:pt x="1577" y="15"/>
                    </a:lnTo>
                    <a:lnTo>
                      <a:pt x="1577" y="15"/>
                    </a:lnTo>
                    <a:lnTo>
                      <a:pt x="1577" y="15"/>
                    </a:lnTo>
                    <a:lnTo>
                      <a:pt x="1580" y="15"/>
                    </a:lnTo>
                    <a:lnTo>
                      <a:pt x="1580" y="15"/>
                    </a:lnTo>
                    <a:lnTo>
                      <a:pt x="1580" y="15"/>
                    </a:lnTo>
                    <a:lnTo>
                      <a:pt x="1580" y="12"/>
                    </a:lnTo>
                    <a:lnTo>
                      <a:pt x="1580" y="12"/>
                    </a:lnTo>
                    <a:lnTo>
                      <a:pt x="1580" y="12"/>
                    </a:lnTo>
                    <a:lnTo>
                      <a:pt x="1580" y="12"/>
                    </a:lnTo>
                    <a:lnTo>
                      <a:pt x="1580" y="12"/>
                    </a:lnTo>
                    <a:lnTo>
                      <a:pt x="1583" y="12"/>
                    </a:lnTo>
                    <a:lnTo>
                      <a:pt x="1583" y="12"/>
                    </a:lnTo>
                    <a:lnTo>
                      <a:pt x="1583" y="12"/>
                    </a:lnTo>
                    <a:lnTo>
                      <a:pt x="1583" y="12"/>
                    </a:lnTo>
                    <a:lnTo>
                      <a:pt x="1583" y="12"/>
                    </a:lnTo>
                    <a:lnTo>
                      <a:pt x="1583" y="12"/>
                    </a:lnTo>
                    <a:lnTo>
                      <a:pt x="1583" y="12"/>
                    </a:lnTo>
                    <a:lnTo>
                      <a:pt x="1583" y="12"/>
                    </a:lnTo>
                    <a:lnTo>
                      <a:pt x="1586" y="12"/>
                    </a:lnTo>
                    <a:lnTo>
                      <a:pt x="1586" y="12"/>
                    </a:lnTo>
                    <a:lnTo>
                      <a:pt x="1586" y="12"/>
                    </a:lnTo>
                    <a:lnTo>
                      <a:pt x="1586" y="12"/>
                    </a:lnTo>
                    <a:lnTo>
                      <a:pt x="1586" y="12"/>
                    </a:lnTo>
                    <a:lnTo>
                      <a:pt x="1586" y="12"/>
                    </a:lnTo>
                    <a:lnTo>
                      <a:pt x="1586" y="12"/>
                    </a:lnTo>
                    <a:lnTo>
                      <a:pt x="1586" y="12"/>
                    </a:lnTo>
                    <a:lnTo>
                      <a:pt x="1589" y="12"/>
                    </a:lnTo>
                    <a:lnTo>
                      <a:pt x="1589" y="12"/>
                    </a:lnTo>
                    <a:lnTo>
                      <a:pt x="1589" y="12"/>
                    </a:lnTo>
                    <a:lnTo>
                      <a:pt x="1589" y="12"/>
                    </a:lnTo>
                    <a:lnTo>
                      <a:pt x="1589" y="8"/>
                    </a:lnTo>
                    <a:lnTo>
                      <a:pt x="1589" y="8"/>
                    </a:lnTo>
                    <a:lnTo>
                      <a:pt x="1589" y="8"/>
                    </a:lnTo>
                    <a:lnTo>
                      <a:pt x="1589" y="8"/>
                    </a:lnTo>
                    <a:lnTo>
                      <a:pt x="1592" y="8"/>
                    </a:lnTo>
                    <a:lnTo>
                      <a:pt x="1592" y="8"/>
                    </a:lnTo>
                    <a:lnTo>
                      <a:pt x="1592" y="8"/>
                    </a:lnTo>
                    <a:lnTo>
                      <a:pt x="1592" y="8"/>
                    </a:lnTo>
                    <a:lnTo>
                      <a:pt x="1592" y="8"/>
                    </a:lnTo>
                    <a:lnTo>
                      <a:pt x="1592" y="8"/>
                    </a:lnTo>
                    <a:lnTo>
                      <a:pt x="1592" y="8"/>
                    </a:lnTo>
                    <a:lnTo>
                      <a:pt x="1592" y="8"/>
                    </a:lnTo>
                    <a:lnTo>
                      <a:pt x="1594" y="8"/>
                    </a:lnTo>
                    <a:lnTo>
                      <a:pt x="1594" y="8"/>
                    </a:lnTo>
                    <a:lnTo>
                      <a:pt x="1594" y="8"/>
                    </a:lnTo>
                    <a:lnTo>
                      <a:pt x="1594" y="8"/>
                    </a:lnTo>
                    <a:lnTo>
                      <a:pt x="1594" y="8"/>
                    </a:lnTo>
                    <a:lnTo>
                      <a:pt x="1594" y="8"/>
                    </a:lnTo>
                    <a:lnTo>
                      <a:pt x="1594" y="8"/>
                    </a:lnTo>
                    <a:lnTo>
                      <a:pt x="1594" y="8"/>
                    </a:lnTo>
                    <a:lnTo>
                      <a:pt x="1597" y="8"/>
                    </a:lnTo>
                    <a:lnTo>
                      <a:pt x="1597" y="8"/>
                    </a:lnTo>
                    <a:lnTo>
                      <a:pt x="1597" y="8"/>
                    </a:lnTo>
                    <a:lnTo>
                      <a:pt x="1597" y="8"/>
                    </a:lnTo>
                    <a:lnTo>
                      <a:pt x="1597" y="8"/>
                    </a:lnTo>
                    <a:lnTo>
                      <a:pt x="1597" y="8"/>
                    </a:lnTo>
                    <a:lnTo>
                      <a:pt x="1597" y="8"/>
                    </a:lnTo>
                    <a:lnTo>
                      <a:pt x="1597" y="8"/>
                    </a:lnTo>
                    <a:lnTo>
                      <a:pt x="1600" y="8"/>
                    </a:lnTo>
                    <a:lnTo>
                      <a:pt x="1600" y="8"/>
                    </a:lnTo>
                    <a:lnTo>
                      <a:pt x="1600" y="8"/>
                    </a:lnTo>
                    <a:lnTo>
                      <a:pt x="1600" y="8"/>
                    </a:lnTo>
                    <a:lnTo>
                      <a:pt x="1600" y="8"/>
                    </a:lnTo>
                    <a:lnTo>
                      <a:pt x="1600" y="4"/>
                    </a:lnTo>
                    <a:lnTo>
                      <a:pt x="1600" y="4"/>
                    </a:lnTo>
                    <a:lnTo>
                      <a:pt x="1600" y="4"/>
                    </a:lnTo>
                    <a:lnTo>
                      <a:pt x="1603" y="4"/>
                    </a:lnTo>
                    <a:lnTo>
                      <a:pt x="1603" y="4"/>
                    </a:lnTo>
                    <a:lnTo>
                      <a:pt x="1603" y="4"/>
                    </a:lnTo>
                    <a:lnTo>
                      <a:pt x="1603" y="4"/>
                    </a:lnTo>
                    <a:lnTo>
                      <a:pt x="1603" y="4"/>
                    </a:lnTo>
                    <a:lnTo>
                      <a:pt x="1603" y="4"/>
                    </a:lnTo>
                    <a:lnTo>
                      <a:pt x="1603" y="4"/>
                    </a:lnTo>
                    <a:lnTo>
                      <a:pt x="1603" y="4"/>
                    </a:lnTo>
                    <a:lnTo>
                      <a:pt x="1606" y="4"/>
                    </a:lnTo>
                    <a:lnTo>
                      <a:pt x="1606" y="4"/>
                    </a:lnTo>
                    <a:lnTo>
                      <a:pt x="1606" y="4"/>
                    </a:lnTo>
                    <a:lnTo>
                      <a:pt x="1606" y="4"/>
                    </a:lnTo>
                    <a:lnTo>
                      <a:pt x="1606" y="4"/>
                    </a:lnTo>
                    <a:lnTo>
                      <a:pt x="1606" y="4"/>
                    </a:lnTo>
                    <a:lnTo>
                      <a:pt x="1606" y="4"/>
                    </a:lnTo>
                    <a:lnTo>
                      <a:pt x="1606" y="4"/>
                    </a:lnTo>
                    <a:lnTo>
                      <a:pt x="1609" y="4"/>
                    </a:lnTo>
                    <a:lnTo>
                      <a:pt x="1609" y="4"/>
                    </a:lnTo>
                    <a:lnTo>
                      <a:pt x="1609" y="4"/>
                    </a:lnTo>
                    <a:lnTo>
                      <a:pt x="1609" y="4"/>
                    </a:lnTo>
                    <a:lnTo>
                      <a:pt x="1609" y="4"/>
                    </a:lnTo>
                    <a:lnTo>
                      <a:pt x="1609" y="4"/>
                    </a:lnTo>
                    <a:lnTo>
                      <a:pt x="1609" y="4"/>
                    </a:lnTo>
                    <a:lnTo>
                      <a:pt x="1609" y="4"/>
                    </a:lnTo>
                    <a:lnTo>
                      <a:pt x="1611" y="4"/>
                    </a:lnTo>
                    <a:lnTo>
                      <a:pt x="1611" y="4"/>
                    </a:lnTo>
                    <a:lnTo>
                      <a:pt x="1611" y="4"/>
                    </a:lnTo>
                    <a:lnTo>
                      <a:pt x="1611" y="4"/>
                    </a:lnTo>
                    <a:lnTo>
                      <a:pt x="1611" y="4"/>
                    </a:lnTo>
                    <a:lnTo>
                      <a:pt x="1611" y="4"/>
                    </a:lnTo>
                    <a:lnTo>
                      <a:pt x="1611" y="4"/>
                    </a:lnTo>
                    <a:lnTo>
                      <a:pt x="1611" y="4"/>
                    </a:lnTo>
                    <a:lnTo>
                      <a:pt x="1614" y="4"/>
                    </a:lnTo>
                    <a:lnTo>
                      <a:pt x="1614" y="4"/>
                    </a:lnTo>
                    <a:lnTo>
                      <a:pt x="1614" y="4"/>
                    </a:lnTo>
                    <a:lnTo>
                      <a:pt x="1614" y="4"/>
                    </a:lnTo>
                    <a:lnTo>
                      <a:pt x="1614" y="4"/>
                    </a:lnTo>
                    <a:lnTo>
                      <a:pt x="1614" y="4"/>
                    </a:lnTo>
                    <a:lnTo>
                      <a:pt x="1614" y="0"/>
                    </a:lnTo>
                    <a:lnTo>
                      <a:pt x="1614" y="0"/>
                    </a:lnTo>
                    <a:lnTo>
                      <a:pt x="1617" y="0"/>
                    </a:lnTo>
                    <a:lnTo>
                      <a:pt x="1617" y="0"/>
                    </a:lnTo>
                    <a:lnTo>
                      <a:pt x="1617" y="0"/>
                    </a:lnTo>
                    <a:lnTo>
                      <a:pt x="1617" y="0"/>
                    </a:lnTo>
                    <a:lnTo>
                      <a:pt x="1617" y="0"/>
                    </a:lnTo>
                    <a:lnTo>
                      <a:pt x="1617" y="0"/>
                    </a:lnTo>
                    <a:lnTo>
                      <a:pt x="1617" y="0"/>
                    </a:lnTo>
                    <a:lnTo>
                      <a:pt x="1617" y="0"/>
                    </a:lnTo>
                    <a:lnTo>
                      <a:pt x="1620" y="0"/>
                    </a:lnTo>
                    <a:lnTo>
                      <a:pt x="1620" y="0"/>
                    </a:lnTo>
                    <a:lnTo>
                      <a:pt x="1620" y="0"/>
                    </a:lnTo>
                    <a:lnTo>
                      <a:pt x="1620" y="0"/>
                    </a:lnTo>
                    <a:lnTo>
                      <a:pt x="1620" y="0"/>
                    </a:lnTo>
                    <a:lnTo>
                      <a:pt x="1620" y="0"/>
                    </a:lnTo>
                    <a:lnTo>
                      <a:pt x="1620" y="0"/>
                    </a:lnTo>
                    <a:lnTo>
                      <a:pt x="1620" y="0"/>
                    </a:lnTo>
                    <a:lnTo>
                      <a:pt x="1623" y="0"/>
                    </a:lnTo>
                    <a:lnTo>
                      <a:pt x="1623" y="0"/>
                    </a:lnTo>
                    <a:lnTo>
                      <a:pt x="1623" y="0"/>
                    </a:lnTo>
                    <a:lnTo>
                      <a:pt x="1623" y="0"/>
                    </a:lnTo>
                    <a:lnTo>
                      <a:pt x="1623" y="0"/>
                    </a:lnTo>
                    <a:lnTo>
                      <a:pt x="1623" y="0"/>
                    </a:lnTo>
                    <a:lnTo>
                      <a:pt x="1623" y="0"/>
                    </a:lnTo>
                    <a:lnTo>
                      <a:pt x="1623" y="0"/>
                    </a:lnTo>
                    <a:lnTo>
                      <a:pt x="1626" y="0"/>
                    </a:lnTo>
                    <a:lnTo>
                      <a:pt x="1626" y="0"/>
                    </a:lnTo>
                    <a:lnTo>
                      <a:pt x="1626" y="0"/>
                    </a:lnTo>
                    <a:lnTo>
                      <a:pt x="1626" y="0"/>
                    </a:lnTo>
                    <a:lnTo>
                      <a:pt x="1626" y="0"/>
                    </a:lnTo>
                    <a:lnTo>
                      <a:pt x="1626" y="0"/>
                    </a:lnTo>
                    <a:lnTo>
                      <a:pt x="1626" y="0"/>
                    </a:lnTo>
                    <a:lnTo>
                      <a:pt x="1626" y="0"/>
                    </a:lnTo>
                    <a:lnTo>
                      <a:pt x="1628" y="0"/>
                    </a:lnTo>
                    <a:lnTo>
                      <a:pt x="1628" y="0"/>
                    </a:lnTo>
                    <a:lnTo>
                      <a:pt x="1628" y="0"/>
                    </a:lnTo>
                    <a:lnTo>
                      <a:pt x="1628" y="0"/>
                    </a:lnTo>
                    <a:lnTo>
                      <a:pt x="1628" y="0"/>
                    </a:lnTo>
                    <a:lnTo>
                      <a:pt x="1628" y="0"/>
                    </a:lnTo>
                    <a:lnTo>
                      <a:pt x="1628" y="0"/>
                    </a:lnTo>
                    <a:lnTo>
                      <a:pt x="1628" y="0"/>
                    </a:lnTo>
                    <a:lnTo>
                      <a:pt x="1628" y="0"/>
                    </a:lnTo>
                    <a:lnTo>
                      <a:pt x="1628" y="0"/>
                    </a:lnTo>
                    <a:lnTo>
                      <a:pt x="1631" y="0"/>
                    </a:lnTo>
                    <a:lnTo>
                      <a:pt x="1631" y="0"/>
                    </a:lnTo>
                    <a:lnTo>
                      <a:pt x="1631" y="0"/>
                    </a:lnTo>
                    <a:lnTo>
                      <a:pt x="1631" y="0"/>
                    </a:lnTo>
                    <a:lnTo>
                      <a:pt x="1631" y="0"/>
                    </a:lnTo>
                    <a:lnTo>
                      <a:pt x="1631" y="0"/>
                    </a:lnTo>
                    <a:lnTo>
                      <a:pt x="1631" y="0"/>
                    </a:lnTo>
                    <a:lnTo>
                      <a:pt x="1631" y="0"/>
                    </a:lnTo>
                    <a:lnTo>
                      <a:pt x="1631" y="0"/>
                    </a:lnTo>
                    <a:lnTo>
                      <a:pt x="1634" y="0"/>
                    </a:lnTo>
                    <a:lnTo>
                      <a:pt x="1634" y="0"/>
                    </a:lnTo>
                    <a:lnTo>
                      <a:pt x="1634" y="0"/>
                    </a:lnTo>
                    <a:lnTo>
                      <a:pt x="1634" y="0"/>
                    </a:lnTo>
                    <a:lnTo>
                      <a:pt x="1634" y="0"/>
                    </a:lnTo>
                    <a:lnTo>
                      <a:pt x="1634" y="0"/>
                    </a:lnTo>
                    <a:lnTo>
                      <a:pt x="1634" y="0"/>
                    </a:lnTo>
                    <a:lnTo>
                      <a:pt x="1634" y="0"/>
                    </a:lnTo>
                    <a:lnTo>
                      <a:pt x="1637" y="0"/>
                    </a:lnTo>
                    <a:lnTo>
                      <a:pt x="1637" y="0"/>
                    </a:lnTo>
                    <a:lnTo>
                      <a:pt x="1637" y="0"/>
                    </a:lnTo>
                    <a:lnTo>
                      <a:pt x="1637" y="0"/>
                    </a:lnTo>
                    <a:lnTo>
                      <a:pt x="1637" y="0"/>
                    </a:lnTo>
                    <a:lnTo>
                      <a:pt x="1637" y="0"/>
                    </a:lnTo>
                    <a:lnTo>
                      <a:pt x="1637" y="0"/>
                    </a:lnTo>
                    <a:lnTo>
                      <a:pt x="1637" y="0"/>
                    </a:lnTo>
                    <a:lnTo>
                      <a:pt x="1637" y="0"/>
                    </a:lnTo>
                    <a:lnTo>
                      <a:pt x="1637" y="0"/>
                    </a:lnTo>
                    <a:lnTo>
                      <a:pt x="1640" y="0"/>
                    </a:lnTo>
                    <a:lnTo>
                      <a:pt x="1640" y="0"/>
                    </a:lnTo>
                    <a:lnTo>
                      <a:pt x="1640" y="0"/>
                    </a:lnTo>
                    <a:lnTo>
                      <a:pt x="1640" y="0"/>
                    </a:lnTo>
                    <a:lnTo>
                      <a:pt x="1640" y="0"/>
                    </a:lnTo>
                    <a:lnTo>
                      <a:pt x="1640" y="0"/>
                    </a:lnTo>
                    <a:lnTo>
                      <a:pt x="1640" y="0"/>
                    </a:lnTo>
                    <a:lnTo>
                      <a:pt x="1640" y="0"/>
                    </a:lnTo>
                    <a:lnTo>
                      <a:pt x="1643" y="0"/>
                    </a:lnTo>
                    <a:lnTo>
                      <a:pt x="1643" y="0"/>
                    </a:lnTo>
                    <a:lnTo>
                      <a:pt x="1643" y="0"/>
                    </a:lnTo>
                    <a:lnTo>
                      <a:pt x="1643" y="0"/>
                    </a:lnTo>
                    <a:lnTo>
                      <a:pt x="1643" y="0"/>
                    </a:lnTo>
                    <a:lnTo>
                      <a:pt x="1643" y="0"/>
                    </a:lnTo>
                    <a:lnTo>
                      <a:pt x="1643" y="0"/>
                    </a:lnTo>
                    <a:lnTo>
                      <a:pt x="1643" y="0"/>
                    </a:lnTo>
                    <a:lnTo>
                      <a:pt x="1645" y="0"/>
                    </a:lnTo>
                    <a:lnTo>
                      <a:pt x="1645" y="0"/>
                    </a:lnTo>
                    <a:lnTo>
                      <a:pt x="1645" y="0"/>
                    </a:lnTo>
                    <a:lnTo>
                      <a:pt x="1645" y="0"/>
                    </a:lnTo>
                    <a:lnTo>
                      <a:pt x="1645" y="0"/>
                    </a:lnTo>
                    <a:lnTo>
                      <a:pt x="1645" y="0"/>
                    </a:lnTo>
                    <a:lnTo>
                      <a:pt x="1645" y="0"/>
                    </a:lnTo>
                    <a:lnTo>
                      <a:pt x="1645" y="0"/>
                    </a:lnTo>
                    <a:lnTo>
                      <a:pt x="1648" y="0"/>
                    </a:lnTo>
                    <a:lnTo>
                      <a:pt x="1648" y="0"/>
                    </a:lnTo>
                    <a:lnTo>
                      <a:pt x="1648" y="0"/>
                    </a:lnTo>
                    <a:lnTo>
                      <a:pt x="1648" y="0"/>
                    </a:lnTo>
                    <a:lnTo>
                      <a:pt x="1648" y="0"/>
                    </a:lnTo>
                    <a:lnTo>
                      <a:pt x="1648" y="0"/>
                    </a:lnTo>
                    <a:lnTo>
                      <a:pt x="1648" y="0"/>
                    </a:lnTo>
                    <a:lnTo>
                      <a:pt x="1648" y="0"/>
                    </a:lnTo>
                    <a:lnTo>
                      <a:pt x="1651" y="0"/>
                    </a:lnTo>
                    <a:lnTo>
                      <a:pt x="1651" y="0"/>
                    </a:lnTo>
                    <a:lnTo>
                      <a:pt x="1651" y="0"/>
                    </a:lnTo>
                    <a:lnTo>
                      <a:pt x="1651" y="0"/>
                    </a:lnTo>
                    <a:lnTo>
                      <a:pt x="1651" y="0"/>
                    </a:lnTo>
                    <a:lnTo>
                      <a:pt x="1651" y="0"/>
                    </a:lnTo>
                    <a:lnTo>
                      <a:pt x="1651" y="0"/>
                    </a:lnTo>
                    <a:lnTo>
                      <a:pt x="1651" y="0"/>
                    </a:lnTo>
                    <a:lnTo>
                      <a:pt x="1651" y="0"/>
                    </a:lnTo>
                    <a:lnTo>
                      <a:pt x="1651" y="0"/>
                    </a:lnTo>
                    <a:lnTo>
                      <a:pt x="1654" y="0"/>
                    </a:lnTo>
                    <a:lnTo>
                      <a:pt x="1654" y="0"/>
                    </a:lnTo>
                    <a:lnTo>
                      <a:pt x="1654" y="0"/>
                    </a:lnTo>
                    <a:lnTo>
                      <a:pt x="1654" y="0"/>
                    </a:lnTo>
                  </a:path>
                </a:pathLst>
              </a:custGeom>
              <a:noFill/>
              <a:ln w="57150">
                <a:solidFill>
                  <a:srgbClr val="D9531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554" name="Freeform 63"/>
              <p:cNvSpPr>
                <a:spLocks/>
              </p:cNvSpPr>
              <p:nvPr/>
            </p:nvSpPr>
            <p:spPr bwMode="auto">
              <a:xfrm>
                <a:off x="4249738" y="1219200"/>
                <a:ext cx="2625725" cy="1096963"/>
              </a:xfrm>
              <a:custGeom>
                <a:avLst/>
                <a:gdLst>
                  <a:gd name="T0" fmla="*/ 11 w 1654"/>
                  <a:gd name="T1" fmla="*/ 491 h 691"/>
                  <a:gd name="T2" fmla="*/ 20 w 1654"/>
                  <a:gd name="T3" fmla="*/ 559 h 691"/>
                  <a:gd name="T4" fmla="*/ 31 w 1654"/>
                  <a:gd name="T5" fmla="*/ 574 h 691"/>
                  <a:gd name="T6" fmla="*/ 40 w 1654"/>
                  <a:gd name="T7" fmla="*/ 559 h 691"/>
                  <a:gd name="T8" fmla="*/ 51 w 1654"/>
                  <a:gd name="T9" fmla="*/ 604 h 691"/>
                  <a:gd name="T10" fmla="*/ 62 w 1654"/>
                  <a:gd name="T11" fmla="*/ 593 h 691"/>
                  <a:gd name="T12" fmla="*/ 74 w 1654"/>
                  <a:gd name="T13" fmla="*/ 585 h 691"/>
                  <a:gd name="T14" fmla="*/ 85 w 1654"/>
                  <a:gd name="T15" fmla="*/ 619 h 691"/>
                  <a:gd name="T16" fmla="*/ 99 w 1654"/>
                  <a:gd name="T17" fmla="*/ 601 h 691"/>
                  <a:gd name="T18" fmla="*/ 111 w 1654"/>
                  <a:gd name="T19" fmla="*/ 593 h 691"/>
                  <a:gd name="T20" fmla="*/ 128 w 1654"/>
                  <a:gd name="T21" fmla="*/ 601 h 691"/>
                  <a:gd name="T22" fmla="*/ 145 w 1654"/>
                  <a:gd name="T23" fmla="*/ 635 h 691"/>
                  <a:gd name="T24" fmla="*/ 164 w 1654"/>
                  <a:gd name="T25" fmla="*/ 601 h 691"/>
                  <a:gd name="T26" fmla="*/ 187 w 1654"/>
                  <a:gd name="T27" fmla="*/ 623 h 691"/>
                  <a:gd name="T28" fmla="*/ 213 w 1654"/>
                  <a:gd name="T29" fmla="*/ 616 h 691"/>
                  <a:gd name="T30" fmla="*/ 241 w 1654"/>
                  <a:gd name="T31" fmla="*/ 638 h 691"/>
                  <a:gd name="T32" fmla="*/ 275 w 1654"/>
                  <a:gd name="T33" fmla="*/ 646 h 691"/>
                  <a:gd name="T34" fmla="*/ 315 w 1654"/>
                  <a:gd name="T35" fmla="*/ 619 h 691"/>
                  <a:gd name="T36" fmla="*/ 357 w 1654"/>
                  <a:gd name="T37" fmla="*/ 638 h 691"/>
                  <a:gd name="T38" fmla="*/ 403 w 1654"/>
                  <a:gd name="T39" fmla="*/ 661 h 691"/>
                  <a:gd name="T40" fmla="*/ 451 w 1654"/>
                  <a:gd name="T41" fmla="*/ 665 h 691"/>
                  <a:gd name="T42" fmla="*/ 505 w 1654"/>
                  <a:gd name="T43" fmla="*/ 669 h 691"/>
                  <a:gd name="T44" fmla="*/ 559 w 1654"/>
                  <a:gd name="T45" fmla="*/ 672 h 691"/>
                  <a:gd name="T46" fmla="*/ 610 w 1654"/>
                  <a:gd name="T47" fmla="*/ 653 h 691"/>
                  <a:gd name="T48" fmla="*/ 661 w 1654"/>
                  <a:gd name="T49" fmla="*/ 650 h 691"/>
                  <a:gd name="T50" fmla="*/ 706 w 1654"/>
                  <a:gd name="T51" fmla="*/ 650 h 691"/>
                  <a:gd name="T52" fmla="*/ 743 w 1654"/>
                  <a:gd name="T53" fmla="*/ 680 h 691"/>
                  <a:gd name="T54" fmla="*/ 772 w 1654"/>
                  <a:gd name="T55" fmla="*/ 672 h 691"/>
                  <a:gd name="T56" fmla="*/ 791 w 1654"/>
                  <a:gd name="T57" fmla="*/ 665 h 691"/>
                  <a:gd name="T58" fmla="*/ 800 w 1654"/>
                  <a:gd name="T59" fmla="*/ 684 h 691"/>
                  <a:gd name="T60" fmla="*/ 811 w 1654"/>
                  <a:gd name="T61" fmla="*/ 691 h 691"/>
                  <a:gd name="T62" fmla="*/ 820 w 1654"/>
                  <a:gd name="T63" fmla="*/ 691 h 691"/>
                  <a:gd name="T64" fmla="*/ 828 w 1654"/>
                  <a:gd name="T65" fmla="*/ 691 h 691"/>
                  <a:gd name="T66" fmla="*/ 840 w 1654"/>
                  <a:gd name="T67" fmla="*/ 691 h 691"/>
                  <a:gd name="T68" fmla="*/ 848 w 1654"/>
                  <a:gd name="T69" fmla="*/ 691 h 691"/>
                  <a:gd name="T70" fmla="*/ 860 w 1654"/>
                  <a:gd name="T71" fmla="*/ 684 h 691"/>
                  <a:gd name="T72" fmla="*/ 871 w 1654"/>
                  <a:gd name="T73" fmla="*/ 665 h 691"/>
                  <a:gd name="T74" fmla="*/ 891 w 1654"/>
                  <a:gd name="T75" fmla="*/ 680 h 691"/>
                  <a:gd name="T76" fmla="*/ 925 w 1654"/>
                  <a:gd name="T77" fmla="*/ 669 h 691"/>
                  <a:gd name="T78" fmla="*/ 965 w 1654"/>
                  <a:gd name="T79" fmla="*/ 669 h 691"/>
                  <a:gd name="T80" fmla="*/ 1013 w 1654"/>
                  <a:gd name="T81" fmla="*/ 653 h 691"/>
                  <a:gd name="T82" fmla="*/ 1064 w 1654"/>
                  <a:gd name="T83" fmla="*/ 657 h 691"/>
                  <a:gd name="T84" fmla="*/ 1118 w 1654"/>
                  <a:gd name="T85" fmla="*/ 657 h 691"/>
                  <a:gd name="T86" fmla="*/ 1172 w 1654"/>
                  <a:gd name="T87" fmla="*/ 657 h 691"/>
                  <a:gd name="T88" fmla="*/ 1223 w 1654"/>
                  <a:gd name="T89" fmla="*/ 646 h 691"/>
                  <a:gd name="T90" fmla="*/ 1271 w 1654"/>
                  <a:gd name="T91" fmla="*/ 638 h 691"/>
                  <a:gd name="T92" fmla="*/ 1313 w 1654"/>
                  <a:gd name="T93" fmla="*/ 646 h 691"/>
                  <a:gd name="T94" fmla="*/ 1356 w 1654"/>
                  <a:gd name="T95" fmla="*/ 635 h 691"/>
                  <a:gd name="T96" fmla="*/ 1393 w 1654"/>
                  <a:gd name="T97" fmla="*/ 635 h 691"/>
                  <a:gd name="T98" fmla="*/ 1424 w 1654"/>
                  <a:gd name="T99" fmla="*/ 627 h 691"/>
                  <a:gd name="T100" fmla="*/ 1452 w 1654"/>
                  <a:gd name="T101" fmla="*/ 627 h 691"/>
                  <a:gd name="T102" fmla="*/ 1478 w 1654"/>
                  <a:gd name="T103" fmla="*/ 619 h 691"/>
                  <a:gd name="T104" fmla="*/ 1498 w 1654"/>
                  <a:gd name="T105" fmla="*/ 619 h 691"/>
                  <a:gd name="T106" fmla="*/ 1518 w 1654"/>
                  <a:gd name="T107" fmla="*/ 616 h 691"/>
                  <a:gd name="T108" fmla="*/ 1535 w 1654"/>
                  <a:gd name="T109" fmla="*/ 612 h 691"/>
                  <a:gd name="T110" fmla="*/ 1549 w 1654"/>
                  <a:gd name="T111" fmla="*/ 608 h 691"/>
                  <a:gd name="T112" fmla="*/ 1560 w 1654"/>
                  <a:gd name="T113" fmla="*/ 604 h 691"/>
                  <a:gd name="T114" fmla="*/ 1574 w 1654"/>
                  <a:gd name="T115" fmla="*/ 601 h 691"/>
                  <a:gd name="T116" fmla="*/ 1586 w 1654"/>
                  <a:gd name="T117" fmla="*/ 593 h 691"/>
                  <a:gd name="T118" fmla="*/ 1597 w 1654"/>
                  <a:gd name="T119" fmla="*/ 589 h 691"/>
                  <a:gd name="T120" fmla="*/ 1611 w 1654"/>
                  <a:gd name="T121" fmla="*/ 578 h 691"/>
                  <a:gd name="T122" fmla="*/ 1626 w 1654"/>
                  <a:gd name="T123" fmla="*/ 563 h 691"/>
                  <a:gd name="T124" fmla="*/ 1640 w 1654"/>
                  <a:gd name="T125" fmla="*/ 525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654" h="691">
                    <a:moveTo>
                      <a:pt x="0" y="0"/>
                    </a:moveTo>
                    <a:lnTo>
                      <a:pt x="0" y="26"/>
                    </a:lnTo>
                    <a:lnTo>
                      <a:pt x="0" y="26"/>
                    </a:lnTo>
                    <a:lnTo>
                      <a:pt x="3" y="83"/>
                    </a:lnTo>
                    <a:lnTo>
                      <a:pt x="3" y="83"/>
                    </a:lnTo>
                    <a:lnTo>
                      <a:pt x="3" y="132"/>
                    </a:lnTo>
                    <a:lnTo>
                      <a:pt x="3" y="132"/>
                    </a:lnTo>
                    <a:lnTo>
                      <a:pt x="3" y="200"/>
                    </a:lnTo>
                    <a:lnTo>
                      <a:pt x="3" y="200"/>
                    </a:lnTo>
                    <a:lnTo>
                      <a:pt x="3" y="200"/>
                    </a:lnTo>
                    <a:lnTo>
                      <a:pt x="3" y="276"/>
                    </a:lnTo>
                    <a:lnTo>
                      <a:pt x="3" y="276"/>
                    </a:lnTo>
                    <a:lnTo>
                      <a:pt x="6" y="306"/>
                    </a:lnTo>
                    <a:lnTo>
                      <a:pt x="6" y="306"/>
                    </a:lnTo>
                    <a:lnTo>
                      <a:pt x="6" y="393"/>
                    </a:lnTo>
                    <a:lnTo>
                      <a:pt x="6" y="393"/>
                    </a:lnTo>
                    <a:lnTo>
                      <a:pt x="6" y="427"/>
                    </a:lnTo>
                    <a:lnTo>
                      <a:pt x="6" y="427"/>
                    </a:lnTo>
                    <a:lnTo>
                      <a:pt x="6" y="465"/>
                    </a:lnTo>
                    <a:lnTo>
                      <a:pt x="6" y="453"/>
                    </a:lnTo>
                    <a:lnTo>
                      <a:pt x="6" y="453"/>
                    </a:lnTo>
                    <a:lnTo>
                      <a:pt x="6" y="442"/>
                    </a:lnTo>
                    <a:lnTo>
                      <a:pt x="8" y="476"/>
                    </a:lnTo>
                    <a:lnTo>
                      <a:pt x="8" y="476"/>
                    </a:lnTo>
                    <a:lnTo>
                      <a:pt x="8" y="495"/>
                    </a:lnTo>
                    <a:lnTo>
                      <a:pt x="8" y="472"/>
                    </a:lnTo>
                    <a:lnTo>
                      <a:pt x="8" y="472"/>
                    </a:lnTo>
                    <a:lnTo>
                      <a:pt x="8" y="465"/>
                    </a:lnTo>
                    <a:lnTo>
                      <a:pt x="8" y="506"/>
                    </a:lnTo>
                    <a:lnTo>
                      <a:pt x="8" y="506"/>
                    </a:lnTo>
                    <a:lnTo>
                      <a:pt x="8" y="514"/>
                    </a:lnTo>
                    <a:lnTo>
                      <a:pt x="8" y="483"/>
                    </a:lnTo>
                    <a:lnTo>
                      <a:pt x="8" y="483"/>
                    </a:lnTo>
                    <a:lnTo>
                      <a:pt x="8" y="480"/>
                    </a:lnTo>
                    <a:lnTo>
                      <a:pt x="11" y="521"/>
                    </a:lnTo>
                    <a:lnTo>
                      <a:pt x="11" y="525"/>
                    </a:lnTo>
                    <a:lnTo>
                      <a:pt x="11" y="525"/>
                    </a:lnTo>
                    <a:lnTo>
                      <a:pt x="11" y="491"/>
                    </a:lnTo>
                    <a:lnTo>
                      <a:pt x="11" y="491"/>
                    </a:lnTo>
                    <a:lnTo>
                      <a:pt x="11" y="491"/>
                    </a:lnTo>
                    <a:lnTo>
                      <a:pt x="11" y="536"/>
                    </a:lnTo>
                    <a:lnTo>
                      <a:pt x="11" y="536"/>
                    </a:lnTo>
                    <a:lnTo>
                      <a:pt x="11" y="502"/>
                    </a:lnTo>
                    <a:lnTo>
                      <a:pt x="11" y="502"/>
                    </a:lnTo>
                    <a:lnTo>
                      <a:pt x="11" y="502"/>
                    </a:lnTo>
                    <a:lnTo>
                      <a:pt x="14" y="544"/>
                    </a:lnTo>
                    <a:lnTo>
                      <a:pt x="14" y="540"/>
                    </a:lnTo>
                    <a:lnTo>
                      <a:pt x="14" y="540"/>
                    </a:lnTo>
                    <a:lnTo>
                      <a:pt x="14" y="506"/>
                    </a:lnTo>
                    <a:lnTo>
                      <a:pt x="14" y="510"/>
                    </a:lnTo>
                    <a:lnTo>
                      <a:pt x="14" y="510"/>
                    </a:lnTo>
                    <a:lnTo>
                      <a:pt x="14" y="548"/>
                    </a:lnTo>
                    <a:lnTo>
                      <a:pt x="14" y="544"/>
                    </a:lnTo>
                    <a:lnTo>
                      <a:pt x="14" y="544"/>
                    </a:lnTo>
                    <a:lnTo>
                      <a:pt x="14" y="514"/>
                    </a:lnTo>
                    <a:lnTo>
                      <a:pt x="14" y="521"/>
                    </a:lnTo>
                    <a:lnTo>
                      <a:pt x="14" y="525"/>
                    </a:lnTo>
                    <a:lnTo>
                      <a:pt x="14" y="555"/>
                    </a:lnTo>
                    <a:lnTo>
                      <a:pt x="17" y="544"/>
                    </a:lnTo>
                    <a:lnTo>
                      <a:pt x="17" y="544"/>
                    </a:lnTo>
                    <a:lnTo>
                      <a:pt x="17" y="517"/>
                    </a:lnTo>
                    <a:lnTo>
                      <a:pt x="17" y="529"/>
                    </a:lnTo>
                    <a:lnTo>
                      <a:pt x="17" y="533"/>
                    </a:lnTo>
                    <a:lnTo>
                      <a:pt x="17" y="559"/>
                    </a:lnTo>
                    <a:lnTo>
                      <a:pt x="17" y="544"/>
                    </a:lnTo>
                    <a:lnTo>
                      <a:pt x="17" y="540"/>
                    </a:lnTo>
                    <a:lnTo>
                      <a:pt x="17" y="521"/>
                    </a:lnTo>
                    <a:lnTo>
                      <a:pt x="17" y="540"/>
                    </a:lnTo>
                    <a:lnTo>
                      <a:pt x="17" y="544"/>
                    </a:lnTo>
                    <a:lnTo>
                      <a:pt x="17" y="563"/>
                    </a:lnTo>
                    <a:lnTo>
                      <a:pt x="20" y="544"/>
                    </a:lnTo>
                    <a:lnTo>
                      <a:pt x="20" y="540"/>
                    </a:lnTo>
                    <a:lnTo>
                      <a:pt x="20" y="525"/>
                    </a:lnTo>
                    <a:lnTo>
                      <a:pt x="20" y="551"/>
                    </a:lnTo>
                    <a:lnTo>
                      <a:pt x="20" y="555"/>
                    </a:lnTo>
                    <a:lnTo>
                      <a:pt x="20" y="567"/>
                    </a:lnTo>
                    <a:lnTo>
                      <a:pt x="20" y="540"/>
                    </a:lnTo>
                    <a:lnTo>
                      <a:pt x="20" y="536"/>
                    </a:lnTo>
                    <a:lnTo>
                      <a:pt x="20" y="529"/>
                    </a:lnTo>
                    <a:lnTo>
                      <a:pt x="20" y="559"/>
                    </a:lnTo>
                    <a:lnTo>
                      <a:pt x="20" y="563"/>
                    </a:lnTo>
                    <a:lnTo>
                      <a:pt x="20" y="570"/>
                    </a:lnTo>
                    <a:lnTo>
                      <a:pt x="23" y="540"/>
                    </a:lnTo>
                    <a:lnTo>
                      <a:pt x="23" y="536"/>
                    </a:lnTo>
                    <a:lnTo>
                      <a:pt x="23" y="533"/>
                    </a:lnTo>
                    <a:lnTo>
                      <a:pt x="23" y="567"/>
                    </a:lnTo>
                    <a:lnTo>
                      <a:pt x="23" y="570"/>
                    </a:lnTo>
                    <a:lnTo>
                      <a:pt x="23" y="570"/>
                    </a:lnTo>
                    <a:lnTo>
                      <a:pt x="23" y="540"/>
                    </a:lnTo>
                    <a:lnTo>
                      <a:pt x="23" y="536"/>
                    </a:lnTo>
                    <a:lnTo>
                      <a:pt x="23" y="536"/>
                    </a:lnTo>
                    <a:lnTo>
                      <a:pt x="23" y="574"/>
                    </a:lnTo>
                    <a:lnTo>
                      <a:pt x="23" y="574"/>
                    </a:lnTo>
                    <a:lnTo>
                      <a:pt x="23" y="574"/>
                    </a:lnTo>
                    <a:lnTo>
                      <a:pt x="25" y="540"/>
                    </a:lnTo>
                    <a:lnTo>
                      <a:pt x="25" y="536"/>
                    </a:lnTo>
                    <a:lnTo>
                      <a:pt x="25" y="578"/>
                    </a:lnTo>
                    <a:lnTo>
                      <a:pt x="25" y="578"/>
                    </a:lnTo>
                    <a:lnTo>
                      <a:pt x="25" y="540"/>
                    </a:lnTo>
                    <a:lnTo>
                      <a:pt x="25" y="540"/>
                    </a:lnTo>
                    <a:lnTo>
                      <a:pt x="25" y="578"/>
                    </a:lnTo>
                    <a:lnTo>
                      <a:pt x="25" y="578"/>
                    </a:lnTo>
                    <a:lnTo>
                      <a:pt x="25" y="578"/>
                    </a:lnTo>
                    <a:lnTo>
                      <a:pt x="28" y="544"/>
                    </a:lnTo>
                    <a:lnTo>
                      <a:pt x="28" y="544"/>
                    </a:lnTo>
                    <a:lnTo>
                      <a:pt x="28" y="544"/>
                    </a:lnTo>
                    <a:lnTo>
                      <a:pt x="28" y="582"/>
                    </a:lnTo>
                    <a:lnTo>
                      <a:pt x="28" y="578"/>
                    </a:lnTo>
                    <a:lnTo>
                      <a:pt x="28" y="574"/>
                    </a:lnTo>
                    <a:lnTo>
                      <a:pt x="28" y="544"/>
                    </a:lnTo>
                    <a:lnTo>
                      <a:pt x="28" y="548"/>
                    </a:lnTo>
                    <a:lnTo>
                      <a:pt x="28" y="551"/>
                    </a:lnTo>
                    <a:lnTo>
                      <a:pt x="28" y="582"/>
                    </a:lnTo>
                    <a:lnTo>
                      <a:pt x="28" y="578"/>
                    </a:lnTo>
                    <a:lnTo>
                      <a:pt x="28" y="574"/>
                    </a:lnTo>
                    <a:lnTo>
                      <a:pt x="28" y="548"/>
                    </a:lnTo>
                    <a:lnTo>
                      <a:pt x="31" y="555"/>
                    </a:lnTo>
                    <a:lnTo>
                      <a:pt x="31" y="559"/>
                    </a:lnTo>
                    <a:lnTo>
                      <a:pt x="31" y="585"/>
                    </a:lnTo>
                    <a:lnTo>
                      <a:pt x="31" y="574"/>
                    </a:lnTo>
                    <a:lnTo>
                      <a:pt x="31" y="567"/>
                    </a:lnTo>
                    <a:lnTo>
                      <a:pt x="31" y="548"/>
                    </a:lnTo>
                    <a:lnTo>
                      <a:pt x="31" y="559"/>
                    </a:lnTo>
                    <a:lnTo>
                      <a:pt x="31" y="567"/>
                    </a:lnTo>
                    <a:lnTo>
                      <a:pt x="31" y="585"/>
                    </a:lnTo>
                    <a:lnTo>
                      <a:pt x="31" y="574"/>
                    </a:lnTo>
                    <a:lnTo>
                      <a:pt x="31" y="567"/>
                    </a:lnTo>
                    <a:lnTo>
                      <a:pt x="31" y="551"/>
                    </a:lnTo>
                    <a:lnTo>
                      <a:pt x="34" y="570"/>
                    </a:lnTo>
                    <a:lnTo>
                      <a:pt x="34" y="578"/>
                    </a:lnTo>
                    <a:lnTo>
                      <a:pt x="34" y="589"/>
                    </a:lnTo>
                    <a:lnTo>
                      <a:pt x="34" y="570"/>
                    </a:lnTo>
                    <a:lnTo>
                      <a:pt x="34" y="563"/>
                    </a:lnTo>
                    <a:lnTo>
                      <a:pt x="34" y="551"/>
                    </a:lnTo>
                    <a:lnTo>
                      <a:pt x="34" y="574"/>
                    </a:lnTo>
                    <a:lnTo>
                      <a:pt x="34" y="578"/>
                    </a:lnTo>
                    <a:lnTo>
                      <a:pt x="34" y="589"/>
                    </a:lnTo>
                    <a:lnTo>
                      <a:pt x="34" y="567"/>
                    </a:lnTo>
                    <a:lnTo>
                      <a:pt x="34" y="559"/>
                    </a:lnTo>
                    <a:lnTo>
                      <a:pt x="34" y="551"/>
                    </a:lnTo>
                    <a:lnTo>
                      <a:pt x="37" y="582"/>
                    </a:lnTo>
                    <a:lnTo>
                      <a:pt x="37" y="589"/>
                    </a:lnTo>
                    <a:lnTo>
                      <a:pt x="37" y="593"/>
                    </a:lnTo>
                    <a:lnTo>
                      <a:pt x="37" y="563"/>
                    </a:lnTo>
                    <a:lnTo>
                      <a:pt x="37" y="559"/>
                    </a:lnTo>
                    <a:lnTo>
                      <a:pt x="37" y="555"/>
                    </a:lnTo>
                    <a:lnTo>
                      <a:pt x="37" y="585"/>
                    </a:lnTo>
                    <a:lnTo>
                      <a:pt x="37" y="589"/>
                    </a:lnTo>
                    <a:lnTo>
                      <a:pt x="37" y="593"/>
                    </a:lnTo>
                    <a:lnTo>
                      <a:pt x="37" y="563"/>
                    </a:lnTo>
                    <a:lnTo>
                      <a:pt x="37" y="559"/>
                    </a:lnTo>
                    <a:lnTo>
                      <a:pt x="37" y="555"/>
                    </a:lnTo>
                    <a:lnTo>
                      <a:pt x="40" y="589"/>
                    </a:lnTo>
                    <a:lnTo>
                      <a:pt x="40" y="593"/>
                    </a:lnTo>
                    <a:lnTo>
                      <a:pt x="40" y="559"/>
                    </a:lnTo>
                    <a:lnTo>
                      <a:pt x="40" y="559"/>
                    </a:lnTo>
                    <a:lnTo>
                      <a:pt x="40" y="593"/>
                    </a:lnTo>
                    <a:lnTo>
                      <a:pt x="40" y="597"/>
                    </a:lnTo>
                    <a:lnTo>
                      <a:pt x="40" y="559"/>
                    </a:lnTo>
                    <a:lnTo>
                      <a:pt x="40" y="559"/>
                    </a:lnTo>
                    <a:lnTo>
                      <a:pt x="42" y="597"/>
                    </a:lnTo>
                    <a:lnTo>
                      <a:pt x="42" y="597"/>
                    </a:lnTo>
                    <a:lnTo>
                      <a:pt x="42" y="559"/>
                    </a:lnTo>
                    <a:lnTo>
                      <a:pt x="42" y="563"/>
                    </a:lnTo>
                    <a:lnTo>
                      <a:pt x="42" y="597"/>
                    </a:lnTo>
                    <a:lnTo>
                      <a:pt x="42" y="597"/>
                    </a:lnTo>
                    <a:lnTo>
                      <a:pt x="42" y="593"/>
                    </a:lnTo>
                    <a:lnTo>
                      <a:pt x="42" y="559"/>
                    </a:lnTo>
                    <a:lnTo>
                      <a:pt x="42" y="563"/>
                    </a:lnTo>
                    <a:lnTo>
                      <a:pt x="45" y="601"/>
                    </a:lnTo>
                    <a:lnTo>
                      <a:pt x="45" y="597"/>
                    </a:lnTo>
                    <a:lnTo>
                      <a:pt x="45" y="589"/>
                    </a:lnTo>
                    <a:lnTo>
                      <a:pt x="45" y="563"/>
                    </a:lnTo>
                    <a:lnTo>
                      <a:pt x="45" y="563"/>
                    </a:lnTo>
                    <a:lnTo>
                      <a:pt x="45" y="570"/>
                    </a:lnTo>
                    <a:lnTo>
                      <a:pt x="45" y="601"/>
                    </a:lnTo>
                    <a:lnTo>
                      <a:pt x="45" y="597"/>
                    </a:lnTo>
                    <a:lnTo>
                      <a:pt x="45" y="593"/>
                    </a:lnTo>
                    <a:lnTo>
                      <a:pt x="45" y="563"/>
                    </a:lnTo>
                    <a:lnTo>
                      <a:pt x="45" y="567"/>
                    </a:lnTo>
                    <a:lnTo>
                      <a:pt x="45" y="574"/>
                    </a:lnTo>
                    <a:lnTo>
                      <a:pt x="45" y="601"/>
                    </a:lnTo>
                    <a:lnTo>
                      <a:pt x="48" y="597"/>
                    </a:lnTo>
                    <a:lnTo>
                      <a:pt x="48" y="589"/>
                    </a:lnTo>
                    <a:lnTo>
                      <a:pt x="48" y="563"/>
                    </a:lnTo>
                    <a:lnTo>
                      <a:pt x="48" y="570"/>
                    </a:lnTo>
                    <a:lnTo>
                      <a:pt x="48" y="582"/>
                    </a:lnTo>
                    <a:lnTo>
                      <a:pt x="48" y="601"/>
                    </a:lnTo>
                    <a:lnTo>
                      <a:pt x="48" y="589"/>
                    </a:lnTo>
                    <a:lnTo>
                      <a:pt x="48" y="578"/>
                    </a:lnTo>
                    <a:lnTo>
                      <a:pt x="48" y="563"/>
                    </a:lnTo>
                    <a:lnTo>
                      <a:pt x="48" y="585"/>
                    </a:lnTo>
                    <a:lnTo>
                      <a:pt x="48" y="597"/>
                    </a:lnTo>
                    <a:lnTo>
                      <a:pt x="48" y="604"/>
                    </a:lnTo>
                    <a:lnTo>
                      <a:pt x="51" y="585"/>
                    </a:lnTo>
                    <a:lnTo>
                      <a:pt x="51" y="574"/>
                    </a:lnTo>
                    <a:lnTo>
                      <a:pt x="51" y="567"/>
                    </a:lnTo>
                    <a:lnTo>
                      <a:pt x="51" y="582"/>
                    </a:lnTo>
                    <a:lnTo>
                      <a:pt x="51" y="593"/>
                    </a:lnTo>
                    <a:lnTo>
                      <a:pt x="51" y="604"/>
                    </a:lnTo>
                    <a:lnTo>
                      <a:pt x="51" y="578"/>
                    </a:lnTo>
                    <a:lnTo>
                      <a:pt x="51" y="570"/>
                    </a:lnTo>
                    <a:lnTo>
                      <a:pt x="51" y="567"/>
                    </a:lnTo>
                    <a:lnTo>
                      <a:pt x="51" y="593"/>
                    </a:lnTo>
                    <a:lnTo>
                      <a:pt x="51" y="601"/>
                    </a:lnTo>
                    <a:lnTo>
                      <a:pt x="51" y="604"/>
                    </a:lnTo>
                    <a:lnTo>
                      <a:pt x="54" y="578"/>
                    </a:lnTo>
                    <a:lnTo>
                      <a:pt x="54" y="570"/>
                    </a:lnTo>
                    <a:lnTo>
                      <a:pt x="54" y="567"/>
                    </a:lnTo>
                    <a:lnTo>
                      <a:pt x="54" y="597"/>
                    </a:lnTo>
                    <a:lnTo>
                      <a:pt x="54" y="604"/>
                    </a:lnTo>
                    <a:lnTo>
                      <a:pt x="54" y="604"/>
                    </a:lnTo>
                    <a:lnTo>
                      <a:pt x="54" y="574"/>
                    </a:lnTo>
                    <a:lnTo>
                      <a:pt x="54" y="570"/>
                    </a:lnTo>
                    <a:lnTo>
                      <a:pt x="54" y="601"/>
                    </a:lnTo>
                    <a:lnTo>
                      <a:pt x="54" y="608"/>
                    </a:lnTo>
                    <a:lnTo>
                      <a:pt x="57" y="570"/>
                    </a:lnTo>
                    <a:lnTo>
                      <a:pt x="57" y="570"/>
                    </a:lnTo>
                    <a:lnTo>
                      <a:pt x="57" y="601"/>
                    </a:lnTo>
                    <a:lnTo>
                      <a:pt x="57" y="608"/>
                    </a:lnTo>
                    <a:lnTo>
                      <a:pt x="57" y="570"/>
                    </a:lnTo>
                    <a:lnTo>
                      <a:pt x="57" y="570"/>
                    </a:lnTo>
                    <a:lnTo>
                      <a:pt x="57" y="608"/>
                    </a:lnTo>
                    <a:lnTo>
                      <a:pt x="57" y="604"/>
                    </a:lnTo>
                    <a:lnTo>
                      <a:pt x="59" y="570"/>
                    </a:lnTo>
                    <a:lnTo>
                      <a:pt x="59" y="574"/>
                    </a:lnTo>
                    <a:lnTo>
                      <a:pt x="59" y="608"/>
                    </a:lnTo>
                    <a:lnTo>
                      <a:pt x="59" y="608"/>
                    </a:lnTo>
                    <a:lnTo>
                      <a:pt x="59" y="570"/>
                    </a:lnTo>
                    <a:lnTo>
                      <a:pt x="59" y="578"/>
                    </a:lnTo>
                    <a:lnTo>
                      <a:pt x="59" y="612"/>
                    </a:lnTo>
                    <a:lnTo>
                      <a:pt x="59" y="604"/>
                    </a:lnTo>
                    <a:lnTo>
                      <a:pt x="62" y="570"/>
                    </a:lnTo>
                    <a:lnTo>
                      <a:pt x="62" y="578"/>
                    </a:lnTo>
                    <a:lnTo>
                      <a:pt x="62" y="612"/>
                    </a:lnTo>
                    <a:lnTo>
                      <a:pt x="62" y="604"/>
                    </a:lnTo>
                    <a:lnTo>
                      <a:pt x="62" y="593"/>
                    </a:lnTo>
                    <a:lnTo>
                      <a:pt x="62" y="570"/>
                    </a:lnTo>
                    <a:lnTo>
                      <a:pt x="62" y="578"/>
                    </a:lnTo>
                    <a:lnTo>
                      <a:pt x="62" y="593"/>
                    </a:lnTo>
                    <a:lnTo>
                      <a:pt x="62" y="612"/>
                    </a:lnTo>
                    <a:lnTo>
                      <a:pt x="62" y="604"/>
                    </a:lnTo>
                    <a:lnTo>
                      <a:pt x="62" y="589"/>
                    </a:lnTo>
                    <a:lnTo>
                      <a:pt x="62" y="574"/>
                    </a:lnTo>
                    <a:lnTo>
                      <a:pt x="65" y="582"/>
                    </a:lnTo>
                    <a:lnTo>
                      <a:pt x="65" y="597"/>
                    </a:lnTo>
                    <a:lnTo>
                      <a:pt x="65" y="612"/>
                    </a:lnTo>
                    <a:lnTo>
                      <a:pt x="65" y="601"/>
                    </a:lnTo>
                    <a:lnTo>
                      <a:pt x="65" y="582"/>
                    </a:lnTo>
                    <a:lnTo>
                      <a:pt x="65" y="574"/>
                    </a:lnTo>
                    <a:lnTo>
                      <a:pt x="65" y="578"/>
                    </a:lnTo>
                    <a:lnTo>
                      <a:pt x="65" y="589"/>
                    </a:lnTo>
                    <a:lnTo>
                      <a:pt x="65" y="612"/>
                    </a:lnTo>
                    <a:lnTo>
                      <a:pt x="65" y="604"/>
                    </a:lnTo>
                    <a:lnTo>
                      <a:pt x="65" y="589"/>
                    </a:lnTo>
                    <a:lnTo>
                      <a:pt x="65" y="574"/>
                    </a:lnTo>
                    <a:lnTo>
                      <a:pt x="68" y="585"/>
                    </a:lnTo>
                    <a:lnTo>
                      <a:pt x="68" y="604"/>
                    </a:lnTo>
                    <a:lnTo>
                      <a:pt x="68" y="612"/>
                    </a:lnTo>
                    <a:lnTo>
                      <a:pt x="68" y="597"/>
                    </a:lnTo>
                    <a:lnTo>
                      <a:pt x="68" y="578"/>
                    </a:lnTo>
                    <a:lnTo>
                      <a:pt x="68" y="574"/>
                    </a:lnTo>
                    <a:lnTo>
                      <a:pt x="68" y="585"/>
                    </a:lnTo>
                    <a:lnTo>
                      <a:pt x="68" y="601"/>
                    </a:lnTo>
                    <a:lnTo>
                      <a:pt x="68" y="612"/>
                    </a:lnTo>
                    <a:lnTo>
                      <a:pt x="68" y="597"/>
                    </a:lnTo>
                    <a:lnTo>
                      <a:pt x="68" y="582"/>
                    </a:lnTo>
                    <a:lnTo>
                      <a:pt x="68" y="574"/>
                    </a:lnTo>
                    <a:lnTo>
                      <a:pt x="71" y="604"/>
                    </a:lnTo>
                    <a:lnTo>
                      <a:pt x="71" y="616"/>
                    </a:lnTo>
                    <a:lnTo>
                      <a:pt x="71" y="593"/>
                    </a:lnTo>
                    <a:lnTo>
                      <a:pt x="71" y="578"/>
                    </a:lnTo>
                    <a:lnTo>
                      <a:pt x="71" y="578"/>
                    </a:lnTo>
                    <a:lnTo>
                      <a:pt x="71" y="608"/>
                    </a:lnTo>
                    <a:lnTo>
                      <a:pt x="71" y="616"/>
                    </a:lnTo>
                    <a:lnTo>
                      <a:pt x="71" y="589"/>
                    </a:lnTo>
                    <a:lnTo>
                      <a:pt x="71" y="578"/>
                    </a:lnTo>
                    <a:lnTo>
                      <a:pt x="74" y="612"/>
                    </a:lnTo>
                    <a:lnTo>
                      <a:pt x="74" y="616"/>
                    </a:lnTo>
                    <a:lnTo>
                      <a:pt x="74" y="585"/>
                    </a:lnTo>
                    <a:lnTo>
                      <a:pt x="74" y="578"/>
                    </a:lnTo>
                    <a:lnTo>
                      <a:pt x="74" y="608"/>
                    </a:lnTo>
                    <a:lnTo>
                      <a:pt x="74" y="616"/>
                    </a:lnTo>
                    <a:lnTo>
                      <a:pt x="74" y="578"/>
                    </a:lnTo>
                    <a:lnTo>
                      <a:pt x="74" y="582"/>
                    </a:lnTo>
                    <a:lnTo>
                      <a:pt x="77" y="616"/>
                    </a:lnTo>
                    <a:lnTo>
                      <a:pt x="77" y="612"/>
                    </a:lnTo>
                    <a:lnTo>
                      <a:pt x="77" y="582"/>
                    </a:lnTo>
                    <a:lnTo>
                      <a:pt x="77" y="582"/>
                    </a:lnTo>
                    <a:lnTo>
                      <a:pt x="77" y="616"/>
                    </a:lnTo>
                    <a:lnTo>
                      <a:pt x="77" y="616"/>
                    </a:lnTo>
                    <a:lnTo>
                      <a:pt x="77" y="582"/>
                    </a:lnTo>
                    <a:lnTo>
                      <a:pt x="77" y="582"/>
                    </a:lnTo>
                    <a:lnTo>
                      <a:pt x="79" y="616"/>
                    </a:lnTo>
                    <a:lnTo>
                      <a:pt x="79" y="601"/>
                    </a:lnTo>
                    <a:lnTo>
                      <a:pt x="79" y="582"/>
                    </a:lnTo>
                    <a:lnTo>
                      <a:pt x="79" y="597"/>
                    </a:lnTo>
                    <a:lnTo>
                      <a:pt x="79" y="616"/>
                    </a:lnTo>
                    <a:lnTo>
                      <a:pt x="79" y="616"/>
                    </a:lnTo>
                    <a:lnTo>
                      <a:pt x="79" y="597"/>
                    </a:lnTo>
                    <a:lnTo>
                      <a:pt x="79" y="582"/>
                    </a:lnTo>
                    <a:lnTo>
                      <a:pt x="79" y="585"/>
                    </a:lnTo>
                    <a:lnTo>
                      <a:pt x="79" y="604"/>
                    </a:lnTo>
                    <a:lnTo>
                      <a:pt x="79" y="619"/>
                    </a:lnTo>
                    <a:lnTo>
                      <a:pt x="82" y="612"/>
                    </a:lnTo>
                    <a:lnTo>
                      <a:pt x="82" y="593"/>
                    </a:lnTo>
                    <a:lnTo>
                      <a:pt x="82" y="582"/>
                    </a:lnTo>
                    <a:lnTo>
                      <a:pt x="82" y="589"/>
                    </a:lnTo>
                    <a:lnTo>
                      <a:pt x="82" y="608"/>
                    </a:lnTo>
                    <a:lnTo>
                      <a:pt x="82" y="619"/>
                    </a:lnTo>
                    <a:lnTo>
                      <a:pt x="82" y="608"/>
                    </a:lnTo>
                    <a:lnTo>
                      <a:pt x="82" y="589"/>
                    </a:lnTo>
                    <a:lnTo>
                      <a:pt x="82" y="582"/>
                    </a:lnTo>
                    <a:lnTo>
                      <a:pt x="82" y="597"/>
                    </a:lnTo>
                    <a:lnTo>
                      <a:pt x="82" y="616"/>
                    </a:lnTo>
                    <a:lnTo>
                      <a:pt x="85" y="597"/>
                    </a:lnTo>
                    <a:lnTo>
                      <a:pt x="85" y="582"/>
                    </a:lnTo>
                    <a:lnTo>
                      <a:pt x="85" y="589"/>
                    </a:lnTo>
                    <a:lnTo>
                      <a:pt x="85" y="608"/>
                    </a:lnTo>
                    <a:lnTo>
                      <a:pt x="85" y="619"/>
                    </a:lnTo>
                    <a:lnTo>
                      <a:pt x="85" y="608"/>
                    </a:lnTo>
                    <a:lnTo>
                      <a:pt x="85" y="589"/>
                    </a:lnTo>
                    <a:lnTo>
                      <a:pt x="85" y="585"/>
                    </a:lnTo>
                    <a:lnTo>
                      <a:pt x="85" y="601"/>
                    </a:lnTo>
                    <a:lnTo>
                      <a:pt x="85" y="619"/>
                    </a:lnTo>
                    <a:lnTo>
                      <a:pt x="88" y="593"/>
                    </a:lnTo>
                    <a:lnTo>
                      <a:pt x="88" y="582"/>
                    </a:lnTo>
                    <a:lnTo>
                      <a:pt x="88" y="597"/>
                    </a:lnTo>
                    <a:lnTo>
                      <a:pt x="88" y="616"/>
                    </a:lnTo>
                    <a:lnTo>
                      <a:pt x="88" y="619"/>
                    </a:lnTo>
                    <a:lnTo>
                      <a:pt x="88" y="601"/>
                    </a:lnTo>
                    <a:lnTo>
                      <a:pt x="88" y="585"/>
                    </a:lnTo>
                    <a:lnTo>
                      <a:pt x="88" y="616"/>
                    </a:lnTo>
                    <a:lnTo>
                      <a:pt x="88" y="619"/>
                    </a:lnTo>
                    <a:lnTo>
                      <a:pt x="88" y="604"/>
                    </a:lnTo>
                    <a:lnTo>
                      <a:pt x="91" y="585"/>
                    </a:lnTo>
                    <a:lnTo>
                      <a:pt x="91" y="616"/>
                    </a:lnTo>
                    <a:lnTo>
                      <a:pt x="91" y="623"/>
                    </a:lnTo>
                    <a:lnTo>
                      <a:pt x="91" y="604"/>
                    </a:lnTo>
                    <a:lnTo>
                      <a:pt x="91" y="585"/>
                    </a:lnTo>
                    <a:lnTo>
                      <a:pt x="91" y="616"/>
                    </a:lnTo>
                    <a:lnTo>
                      <a:pt x="91" y="623"/>
                    </a:lnTo>
                    <a:lnTo>
                      <a:pt x="94" y="585"/>
                    </a:lnTo>
                    <a:lnTo>
                      <a:pt x="94" y="593"/>
                    </a:lnTo>
                    <a:lnTo>
                      <a:pt x="94" y="616"/>
                    </a:lnTo>
                    <a:lnTo>
                      <a:pt x="94" y="619"/>
                    </a:lnTo>
                    <a:lnTo>
                      <a:pt x="94" y="585"/>
                    </a:lnTo>
                    <a:lnTo>
                      <a:pt x="94" y="597"/>
                    </a:lnTo>
                    <a:lnTo>
                      <a:pt x="94" y="619"/>
                    </a:lnTo>
                    <a:lnTo>
                      <a:pt x="94" y="619"/>
                    </a:lnTo>
                    <a:lnTo>
                      <a:pt x="96" y="585"/>
                    </a:lnTo>
                    <a:lnTo>
                      <a:pt x="96" y="604"/>
                    </a:lnTo>
                    <a:lnTo>
                      <a:pt x="96" y="623"/>
                    </a:lnTo>
                    <a:lnTo>
                      <a:pt x="96" y="612"/>
                    </a:lnTo>
                    <a:lnTo>
                      <a:pt x="96" y="589"/>
                    </a:lnTo>
                    <a:lnTo>
                      <a:pt x="96" y="589"/>
                    </a:lnTo>
                    <a:lnTo>
                      <a:pt x="96" y="623"/>
                    </a:lnTo>
                    <a:lnTo>
                      <a:pt x="96" y="604"/>
                    </a:lnTo>
                    <a:lnTo>
                      <a:pt x="96" y="585"/>
                    </a:lnTo>
                    <a:lnTo>
                      <a:pt x="99" y="601"/>
                    </a:lnTo>
                    <a:lnTo>
                      <a:pt x="99" y="623"/>
                    </a:lnTo>
                    <a:lnTo>
                      <a:pt x="99" y="616"/>
                    </a:lnTo>
                    <a:lnTo>
                      <a:pt x="99" y="593"/>
                    </a:lnTo>
                    <a:lnTo>
                      <a:pt x="99" y="589"/>
                    </a:lnTo>
                    <a:lnTo>
                      <a:pt x="99" y="612"/>
                    </a:lnTo>
                    <a:lnTo>
                      <a:pt x="99" y="623"/>
                    </a:lnTo>
                    <a:lnTo>
                      <a:pt x="99" y="604"/>
                    </a:lnTo>
                    <a:lnTo>
                      <a:pt x="99" y="585"/>
                    </a:lnTo>
                    <a:lnTo>
                      <a:pt x="102" y="601"/>
                    </a:lnTo>
                    <a:lnTo>
                      <a:pt x="102" y="623"/>
                    </a:lnTo>
                    <a:lnTo>
                      <a:pt x="102" y="616"/>
                    </a:lnTo>
                    <a:lnTo>
                      <a:pt x="102" y="593"/>
                    </a:lnTo>
                    <a:lnTo>
                      <a:pt x="102" y="593"/>
                    </a:lnTo>
                    <a:lnTo>
                      <a:pt x="102" y="619"/>
                    </a:lnTo>
                    <a:lnTo>
                      <a:pt x="102" y="623"/>
                    </a:lnTo>
                    <a:lnTo>
                      <a:pt x="102" y="597"/>
                    </a:lnTo>
                    <a:lnTo>
                      <a:pt x="102" y="589"/>
                    </a:lnTo>
                    <a:lnTo>
                      <a:pt x="105" y="612"/>
                    </a:lnTo>
                    <a:lnTo>
                      <a:pt x="105" y="627"/>
                    </a:lnTo>
                    <a:lnTo>
                      <a:pt x="105" y="604"/>
                    </a:lnTo>
                    <a:lnTo>
                      <a:pt x="105" y="589"/>
                    </a:lnTo>
                    <a:lnTo>
                      <a:pt x="105" y="604"/>
                    </a:lnTo>
                    <a:lnTo>
                      <a:pt x="105" y="627"/>
                    </a:lnTo>
                    <a:lnTo>
                      <a:pt x="105" y="612"/>
                    </a:lnTo>
                    <a:lnTo>
                      <a:pt x="105" y="589"/>
                    </a:lnTo>
                    <a:lnTo>
                      <a:pt x="105" y="601"/>
                    </a:lnTo>
                    <a:lnTo>
                      <a:pt x="108" y="627"/>
                    </a:lnTo>
                    <a:lnTo>
                      <a:pt x="108" y="616"/>
                    </a:lnTo>
                    <a:lnTo>
                      <a:pt x="108" y="593"/>
                    </a:lnTo>
                    <a:lnTo>
                      <a:pt x="108" y="601"/>
                    </a:lnTo>
                    <a:lnTo>
                      <a:pt x="108" y="623"/>
                    </a:lnTo>
                    <a:lnTo>
                      <a:pt x="108" y="593"/>
                    </a:lnTo>
                    <a:lnTo>
                      <a:pt x="108" y="597"/>
                    </a:lnTo>
                    <a:lnTo>
                      <a:pt x="111" y="623"/>
                    </a:lnTo>
                    <a:lnTo>
                      <a:pt x="111" y="619"/>
                    </a:lnTo>
                    <a:lnTo>
                      <a:pt x="111" y="593"/>
                    </a:lnTo>
                    <a:lnTo>
                      <a:pt x="111" y="597"/>
                    </a:lnTo>
                    <a:lnTo>
                      <a:pt x="111" y="623"/>
                    </a:lnTo>
                    <a:lnTo>
                      <a:pt x="111" y="619"/>
                    </a:lnTo>
                    <a:lnTo>
                      <a:pt x="111" y="593"/>
                    </a:lnTo>
                    <a:lnTo>
                      <a:pt x="111" y="601"/>
                    </a:lnTo>
                    <a:lnTo>
                      <a:pt x="113" y="627"/>
                    </a:lnTo>
                    <a:lnTo>
                      <a:pt x="113" y="616"/>
                    </a:lnTo>
                    <a:lnTo>
                      <a:pt x="113" y="593"/>
                    </a:lnTo>
                    <a:lnTo>
                      <a:pt x="113" y="604"/>
                    </a:lnTo>
                    <a:lnTo>
                      <a:pt x="113" y="627"/>
                    </a:lnTo>
                    <a:lnTo>
                      <a:pt x="113" y="612"/>
                    </a:lnTo>
                    <a:lnTo>
                      <a:pt x="113" y="589"/>
                    </a:lnTo>
                    <a:lnTo>
                      <a:pt x="113" y="608"/>
                    </a:lnTo>
                    <a:lnTo>
                      <a:pt x="116" y="631"/>
                    </a:lnTo>
                    <a:lnTo>
                      <a:pt x="116" y="608"/>
                    </a:lnTo>
                    <a:lnTo>
                      <a:pt x="116" y="593"/>
                    </a:lnTo>
                    <a:lnTo>
                      <a:pt x="116" y="616"/>
                    </a:lnTo>
                    <a:lnTo>
                      <a:pt x="116" y="627"/>
                    </a:lnTo>
                    <a:lnTo>
                      <a:pt x="116" y="601"/>
                    </a:lnTo>
                    <a:lnTo>
                      <a:pt x="116" y="597"/>
                    </a:lnTo>
                    <a:lnTo>
                      <a:pt x="116" y="623"/>
                    </a:lnTo>
                    <a:lnTo>
                      <a:pt x="119" y="623"/>
                    </a:lnTo>
                    <a:lnTo>
                      <a:pt x="119" y="593"/>
                    </a:lnTo>
                    <a:lnTo>
                      <a:pt x="119" y="604"/>
                    </a:lnTo>
                    <a:lnTo>
                      <a:pt x="119" y="631"/>
                    </a:lnTo>
                    <a:lnTo>
                      <a:pt x="119" y="612"/>
                    </a:lnTo>
                    <a:lnTo>
                      <a:pt x="119" y="593"/>
                    </a:lnTo>
                    <a:lnTo>
                      <a:pt x="119" y="616"/>
                    </a:lnTo>
                    <a:lnTo>
                      <a:pt x="119" y="627"/>
                    </a:lnTo>
                    <a:lnTo>
                      <a:pt x="122" y="601"/>
                    </a:lnTo>
                    <a:lnTo>
                      <a:pt x="122" y="597"/>
                    </a:lnTo>
                    <a:lnTo>
                      <a:pt x="122" y="627"/>
                    </a:lnTo>
                    <a:lnTo>
                      <a:pt x="122" y="619"/>
                    </a:lnTo>
                    <a:lnTo>
                      <a:pt x="122" y="593"/>
                    </a:lnTo>
                    <a:lnTo>
                      <a:pt x="122" y="612"/>
                    </a:lnTo>
                    <a:lnTo>
                      <a:pt x="122" y="631"/>
                    </a:lnTo>
                    <a:lnTo>
                      <a:pt x="125" y="604"/>
                    </a:lnTo>
                    <a:lnTo>
                      <a:pt x="125" y="597"/>
                    </a:lnTo>
                    <a:lnTo>
                      <a:pt x="125" y="627"/>
                    </a:lnTo>
                    <a:lnTo>
                      <a:pt x="125" y="619"/>
                    </a:lnTo>
                    <a:lnTo>
                      <a:pt x="125" y="593"/>
                    </a:lnTo>
                    <a:lnTo>
                      <a:pt x="125" y="616"/>
                    </a:lnTo>
                    <a:lnTo>
                      <a:pt x="125" y="631"/>
                    </a:lnTo>
                    <a:lnTo>
                      <a:pt x="128" y="601"/>
                    </a:lnTo>
                    <a:lnTo>
                      <a:pt x="128" y="601"/>
                    </a:lnTo>
                    <a:lnTo>
                      <a:pt x="128" y="631"/>
                    </a:lnTo>
                    <a:lnTo>
                      <a:pt x="128" y="612"/>
                    </a:lnTo>
                    <a:lnTo>
                      <a:pt x="128" y="593"/>
                    </a:lnTo>
                    <a:lnTo>
                      <a:pt x="128" y="623"/>
                    </a:lnTo>
                    <a:lnTo>
                      <a:pt x="128" y="627"/>
                    </a:lnTo>
                    <a:lnTo>
                      <a:pt x="130" y="597"/>
                    </a:lnTo>
                    <a:lnTo>
                      <a:pt x="130" y="612"/>
                    </a:lnTo>
                    <a:lnTo>
                      <a:pt x="130" y="631"/>
                    </a:lnTo>
                    <a:lnTo>
                      <a:pt x="130" y="601"/>
                    </a:lnTo>
                    <a:lnTo>
                      <a:pt x="130" y="604"/>
                    </a:lnTo>
                    <a:lnTo>
                      <a:pt x="130" y="635"/>
                    </a:lnTo>
                    <a:lnTo>
                      <a:pt x="130" y="612"/>
                    </a:lnTo>
                    <a:lnTo>
                      <a:pt x="133" y="597"/>
                    </a:lnTo>
                    <a:lnTo>
                      <a:pt x="133" y="631"/>
                    </a:lnTo>
                    <a:lnTo>
                      <a:pt x="133" y="619"/>
                    </a:lnTo>
                    <a:lnTo>
                      <a:pt x="133" y="593"/>
                    </a:lnTo>
                    <a:lnTo>
                      <a:pt x="133" y="623"/>
                    </a:lnTo>
                    <a:lnTo>
                      <a:pt x="133" y="627"/>
                    </a:lnTo>
                    <a:lnTo>
                      <a:pt x="133" y="597"/>
                    </a:lnTo>
                    <a:lnTo>
                      <a:pt x="136" y="616"/>
                    </a:lnTo>
                    <a:lnTo>
                      <a:pt x="136" y="631"/>
                    </a:lnTo>
                    <a:lnTo>
                      <a:pt x="136" y="601"/>
                    </a:lnTo>
                    <a:lnTo>
                      <a:pt x="136" y="612"/>
                    </a:lnTo>
                    <a:lnTo>
                      <a:pt x="136" y="635"/>
                    </a:lnTo>
                    <a:lnTo>
                      <a:pt x="136" y="604"/>
                    </a:lnTo>
                    <a:lnTo>
                      <a:pt x="139" y="608"/>
                    </a:lnTo>
                    <a:lnTo>
                      <a:pt x="139" y="635"/>
                    </a:lnTo>
                    <a:lnTo>
                      <a:pt x="139" y="604"/>
                    </a:lnTo>
                    <a:lnTo>
                      <a:pt x="139" y="604"/>
                    </a:lnTo>
                    <a:lnTo>
                      <a:pt x="139" y="635"/>
                    </a:lnTo>
                    <a:lnTo>
                      <a:pt x="139" y="608"/>
                    </a:lnTo>
                    <a:lnTo>
                      <a:pt x="142" y="604"/>
                    </a:lnTo>
                    <a:lnTo>
                      <a:pt x="142" y="635"/>
                    </a:lnTo>
                    <a:lnTo>
                      <a:pt x="142" y="608"/>
                    </a:lnTo>
                    <a:lnTo>
                      <a:pt x="142" y="604"/>
                    </a:lnTo>
                    <a:lnTo>
                      <a:pt x="142" y="635"/>
                    </a:lnTo>
                    <a:lnTo>
                      <a:pt x="142" y="608"/>
                    </a:lnTo>
                    <a:lnTo>
                      <a:pt x="142" y="604"/>
                    </a:lnTo>
                    <a:lnTo>
                      <a:pt x="145" y="635"/>
                    </a:lnTo>
                    <a:lnTo>
                      <a:pt x="145" y="608"/>
                    </a:lnTo>
                    <a:lnTo>
                      <a:pt x="145" y="608"/>
                    </a:lnTo>
                    <a:lnTo>
                      <a:pt x="145" y="635"/>
                    </a:lnTo>
                    <a:lnTo>
                      <a:pt x="145" y="604"/>
                    </a:lnTo>
                    <a:lnTo>
                      <a:pt x="145" y="608"/>
                    </a:lnTo>
                    <a:lnTo>
                      <a:pt x="147" y="635"/>
                    </a:lnTo>
                    <a:lnTo>
                      <a:pt x="147" y="604"/>
                    </a:lnTo>
                    <a:lnTo>
                      <a:pt x="147" y="616"/>
                    </a:lnTo>
                    <a:lnTo>
                      <a:pt x="147" y="635"/>
                    </a:lnTo>
                    <a:lnTo>
                      <a:pt x="147" y="601"/>
                    </a:lnTo>
                    <a:lnTo>
                      <a:pt x="147" y="619"/>
                    </a:lnTo>
                    <a:lnTo>
                      <a:pt x="150" y="631"/>
                    </a:lnTo>
                    <a:lnTo>
                      <a:pt x="150" y="597"/>
                    </a:lnTo>
                    <a:lnTo>
                      <a:pt x="150" y="627"/>
                    </a:lnTo>
                    <a:lnTo>
                      <a:pt x="150" y="623"/>
                    </a:lnTo>
                    <a:lnTo>
                      <a:pt x="150" y="601"/>
                    </a:lnTo>
                    <a:lnTo>
                      <a:pt x="150" y="635"/>
                    </a:lnTo>
                    <a:lnTo>
                      <a:pt x="153" y="616"/>
                    </a:lnTo>
                    <a:lnTo>
                      <a:pt x="153" y="604"/>
                    </a:lnTo>
                    <a:lnTo>
                      <a:pt x="153" y="638"/>
                    </a:lnTo>
                    <a:lnTo>
                      <a:pt x="153" y="604"/>
                    </a:lnTo>
                    <a:lnTo>
                      <a:pt x="153" y="616"/>
                    </a:lnTo>
                    <a:lnTo>
                      <a:pt x="156" y="635"/>
                    </a:lnTo>
                    <a:lnTo>
                      <a:pt x="156" y="601"/>
                    </a:lnTo>
                    <a:lnTo>
                      <a:pt x="156" y="627"/>
                    </a:lnTo>
                    <a:lnTo>
                      <a:pt x="156" y="623"/>
                    </a:lnTo>
                    <a:lnTo>
                      <a:pt x="156" y="601"/>
                    </a:lnTo>
                    <a:lnTo>
                      <a:pt x="156" y="638"/>
                    </a:lnTo>
                    <a:lnTo>
                      <a:pt x="159" y="612"/>
                    </a:lnTo>
                    <a:lnTo>
                      <a:pt x="159" y="612"/>
                    </a:lnTo>
                    <a:lnTo>
                      <a:pt x="159" y="635"/>
                    </a:lnTo>
                    <a:lnTo>
                      <a:pt x="159" y="601"/>
                    </a:lnTo>
                    <a:lnTo>
                      <a:pt x="159" y="627"/>
                    </a:lnTo>
                    <a:lnTo>
                      <a:pt x="162" y="623"/>
                    </a:lnTo>
                    <a:lnTo>
                      <a:pt x="162" y="604"/>
                    </a:lnTo>
                    <a:lnTo>
                      <a:pt x="162" y="638"/>
                    </a:lnTo>
                    <a:lnTo>
                      <a:pt x="162" y="608"/>
                    </a:lnTo>
                    <a:lnTo>
                      <a:pt x="162" y="619"/>
                    </a:lnTo>
                    <a:lnTo>
                      <a:pt x="162" y="631"/>
                    </a:lnTo>
                    <a:lnTo>
                      <a:pt x="164" y="601"/>
                    </a:lnTo>
                    <a:lnTo>
                      <a:pt x="164" y="638"/>
                    </a:lnTo>
                    <a:lnTo>
                      <a:pt x="164" y="612"/>
                    </a:lnTo>
                    <a:lnTo>
                      <a:pt x="164" y="616"/>
                    </a:lnTo>
                    <a:lnTo>
                      <a:pt x="164" y="635"/>
                    </a:lnTo>
                    <a:lnTo>
                      <a:pt x="167" y="601"/>
                    </a:lnTo>
                    <a:lnTo>
                      <a:pt x="167" y="635"/>
                    </a:lnTo>
                    <a:lnTo>
                      <a:pt x="167" y="616"/>
                    </a:lnTo>
                    <a:lnTo>
                      <a:pt x="167" y="612"/>
                    </a:lnTo>
                    <a:lnTo>
                      <a:pt x="167" y="638"/>
                    </a:lnTo>
                    <a:lnTo>
                      <a:pt x="170" y="601"/>
                    </a:lnTo>
                    <a:lnTo>
                      <a:pt x="170" y="635"/>
                    </a:lnTo>
                    <a:lnTo>
                      <a:pt x="170" y="616"/>
                    </a:lnTo>
                    <a:lnTo>
                      <a:pt x="170" y="616"/>
                    </a:lnTo>
                    <a:lnTo>
                      <a:pt x="170" y="635"/>
                    </a:lnTo>
                    <a:lnTo>
                      <a:pt x="173" y="604"/>
                    </a:lnTo>
                    <a:lnTo>
                      <a:pt x="173" y="638"/>
                    </a:lnTo>
                    <a:lnTo>
                      <a:pt x="173" y="612"/>
                    </a:lnTo>
                    <a:lnTo>
                      <a:pt x="173" y="623"/>
                    </a:lnTo>
                    <a:lnTo>
                      <a:pt x="173" y="631"/>
                    </a:lnTo>
                    <a:lnTo>
                      <a:pt x="176" y="608"/>
                    </a:lnTo>
                    <a:lnTo>
                      <a:pt x="176" y="642"/>
                    </a:lnTo>
                    <a:lnTo>
                      <a:pt x="176" y="604"/>
                    </a:lnTo>
                    <a:lnTo>
                      <a:pt x="176" y="635"/>
                    </a:lnTo>
                    <a:lnTo>
                      <a:pt x="176" y="619"/>
                    </a:lnTo>
                    <a:lnTo>
                      <a:pt x="179" y="616"/>
                    </a:lnTo>
                    <a:lnTo>
                      <a:pt x="179" y="635"/>
                    </a:lnTo>
                    <a:lnTo>
                      <a:pt x="179" y="604"/>
                    </a:lnTo>
                    <a:lnTo>
                      <a:pt x="179" y="642"/>
                    </a:lnTo>
                    <a:lnTo>
                      <a:pt x="179" y="608"/>
                    </a:lnTo>
                    <a:lnTo>
                      <a:pt x="181" y="635"/>
                    </a:lnTo>
                    <a:lnTo>
                      <a:pt x="181" y="619"/>
                    </a:lnTo>
                    <a:lnTo>
                      <a:pt x="181" y="619"/>
                    </a:lnTo>
                    <a:lnTo>
                      <a:pt x="181" y="635"/>
                    </a:lnTo>
                    <a:lnTo>
                      <a:pt x="181" y="608"/>
                    </a:lnTo>
                    <a:lnTo>
                      <a:pt x="184" y="642"/>
                    </a:lnTo>
                    <a:lnTo>
                      <a:pt x="184" y="604"/>
                    </a:lnTo>
                    <a:lnTo>
                      <a:pt x="184" y="638"/>
                    </a:lnTo>
                    <a:lnTo>
                      <a:pt x="184" y="612"/>
                    </a:lnTo>
                    <a:lnTo>
                      <a:pt x="184" y="631"/>
                    </a:lnTo>
                    <a:lnTo>
                      <a:pt x="187" y="623"/>
                    </a:lnTo>
                    <a:lnTo>
                      <a:pt x="187" y="616"/>
                    </a:lnTo>
                    <a:lnTo>
                      <a:pt x="187" y="638"/>
                    </a:lnTo>
                    <a:lnTo>
                      <a:pt x="187" y="608"/>
                    </a:lnTo>
                    <a:lnTo>
                      <a:pt x="190" y="642"/>
                    </a:lnTo>
                    <a:lnTo>
                      <a:pt x="190" y="604"/>
                    </a:lnTo>
                    <a:lnTo>
                      <a:pt x="190" y="642"/>
                    </a:lnTo>
                    <a:lnTo>
                      <a:pt x="190" y="608"/>
                    </a:lnTo>
                    <a:lnTo>
                      <a:pt x="190" y="638"/>
                    </a:lnTo>
                    <a:lnTo>
                      <a:pt x="193" y="616"/>
                    </a:lnTo>
                    <a:lnTo>
                      <a:pt x="193" y="631"/>
                    </a:lnTo>
                    <a:lnTo>
                      <a:pt x="193" y="623"/>
                    </a:lnTo>
                    <a:lnTo>
                      <a:pt x="193" y="619"/>
                    </a:lnTo>
                    <a:lnTo>
                      <a:pt x="196" y="635"/>
                    </a:lnTo>
                    <a:lnTo>
                      <a:pt x="196" y="612"/>
                    </a:lnTo>
                    <a:lnTo>
                      <a:pt x="196" y="638"/>
                    </a:lnTo>
                    <a:lnTo>
                      <a:pt x="196" y="608"/>
                    </a:lnTo>
                    <a:lnTo>
                      <a:pt x="196" y="642"/>
                    </a:lnTo>
                    <a:lnTo>
                      <a:pt x="199" y="608"/>
                    </a:lnTo>
                    <a:lnTo>
                      <a:pt x="199" y="646"/>
                    </a:lnTo>
                    <a:lnTo>
                      <a:pt x="199" y="604"/>
                    </a:lnTo>
                    <a:lnTo>
                      <a:pt x="199" y="646"/>
                    </a:lnTo>
                    <a:lnTo>
                      <a:pt x="201" y="608"/>
                    </a:lnTo>
                    <a:lnTo>
                      <a:pt x="201" y="642"/>
                    </a:lnTo>
                    <a:lnTo>
                      <a:pt x="201" y="608"/>
                    </a:lnTo>
                    <a:lnTo>
                      <a:pt x="201" y="642"/>
                    </a:lnTo>
                    <a:lnTo>
                      <a:pt x="204" y="612"/>
                    </a:lnTo>
                    <a:lnTo>
                      <a:pt x="204" y="638"/>
                    </a:lnTo>
                    <a:lnTo>
                      <a:pt x="204" y="612"/>
                    </a:lnTo>
                    <a:lnTo>
                      <a:pt x="204" y="638"/>
                    </a:lnTo>
                    <a:lnTo>
                      <a:pt x="207" y="616"/>
                    </a:lnTo>
                    <a:lnTo>
                      <a:pt x="207" y="638"/>
                    </a:lnTo>
                    <a:lnTo>
                      <a:pt x="207" y="616"/>
                    </a:lnTo>
                    <a:lnTo>
                      <a:pt x="207" y="638"/>
                    </a:lnTo>
                    <a:lnTo>
                      <a:pt x="207" y="616"/>
                    </a:lnTo>
                    <a:lnTo>
                      <a:pt x="210" y="638"/>
                    </a:lnTo>
                    <a:lnTo>
                      <a:pt x="210" y="616"/>
                    </a:lnTo>
                    <a:lnTo>
                      <a:pt x="210" y="638"/>
                    </a:lnTo>
                    <a:lnTo>
                      <a:pt x="210" y="616"/>
                    </a:lnTo>
                    <a:lnTo>
                      <a:pt x="213" y="638"/>
                    </a:lnTo>
                    <a:lnTo>
                      <a:pt x="213" y="616"/>
                    </a:lnTo>
                    <a:lnTo>
                      <a:pt x="213" y="642"/>
                    </a:lnTo>
                    <a:lnTo>
                      <a:pt x="213" y="612"/>
                    </a:lnTo>
                    <a:lnTo>
                      <a:pt x="216" y="646"/>
                    </a:lnTo>
                    <a:lnTo>
                      <a:pt x="216" y="612"/>
                    </a:lnTo>
                    <a:lnTo>
                      <a:pt x="216" y="646"/>
                    </a:lnTo>
                    <a:lnTo>
                      <a:pt x="216" y="608"/>
                    </a:lnTo>
                    <a:lnTo>
                      <a:pt x="218" y="646"/>
                    </a:lnTo>
                    <a:lnTo>
                      <a:pt x="218" y="608"/>
                    </a:lnTo>
                    <a:lnTo>
                      <a:pt x="218" y="646"/>
                    </a:lnTo>
                    <a:lnTo>
                      <a:pt x="218" y="612"/>
                    </a:lnTo>
                    <a:lnTo>
                      <a:pt x="221" y="646"/>
                    </a:lnTo>
                    <a:lnTo>
                      <a:pt x="221" y="616"/>
                    </a:lnTo>
                    <a:lnTo>
                      <a:pt x="221" y="638"/>
                    </a:lnTo>
                    <a:lnTo>
                      <a:pt x="221" y="623"/>
                    </a:lnTo>
                    <a:lnTo>
                      <a:pt x="224" y="631"/>
                    </a:lnTo>
                    <a:lnTo>
                      <a:pt x="224" y="631"/>
                    </a:lnTo>
                    <a:lnTo>
                      <a:pt x="224" y="623"/>
                    </a:lnTo>
                    <a:lnTo>
                      <a:pt x="227" y="638"/>
                    </a:lnTo>
                    <a:lnTo>
                      <a:pt x="227" y="616"/>
                    </a:lnTo>
                    <a:lnTo>
                      <a:pt x="227" y="646"/>
                    </a:lnTo>
                    <a:lnTo>
                      <a:pt x="227" y="612"/>
                    </a:lnTo>
                    <a:lnTo>
                      <a:pt x="230" y="650"/>
                    </a:lnTo>
                    <a:lnTo>
                      <a:pt x="230" y="612"/>
                    </a:lnTo>
                    <a:lnTo>
                      <a:pt x="230" y="642"/>
                    </a:lnTo>
                    <a:lnTo>
                      <a:pt x="230" y="619"/>
                    </a:lnTo>
                    <a:lnTo>
                      <a:pt x="233" y="631"/>
                    </a:lnTo>
                    <a:lnTo>
                      <a:pt x="233" y="635"/>
                    </a:lnTo>
                    <a:lnTo>
                      <a:pt x="233" y="619"/>
                    </a:lnTo>
                    <a:lnTo>
                      <a:pt x="233" y="646"/>
                    </a:lnTo>
                    <a:lnTo>
                      <a:pt x="235" y="612"/>
                    </a:lnTo>
                    <a:lnTo>
                      <a:pt x="235" y="650"/>
                    </a:lnTo>
                    <a:lnTo>
                      <a:pt x="235" y="616"/>
                    </a:lnTo>
                    <a:lnTo>
                      <a:pt x="238" y="642"/>
                    </a:lnTo>
                    <a:lnTo>
                      <a:pt x="238" y="627"/>
                    </a:lnTo>
                    <a:lnTo>
                      <a:pt x="238" y="623"/>
                    </a:lnTo>
                    <a:lnTo>
                      <a:pt x="238" y="646"/>
                    </a:lnTo>
                    <a:lnTo>
                      <a:pt x="241" y="612"/>
                    </a:lnTo>
                    <a:lnTo>
                      <a:pt x="241" y="650"/>
                    </a:lnTo>
                    <a:lnTo>
                      <a:pt x="241" y="616"/>
                    </a:lnTo>
                    <a:lnTo>
                      <a:pt x="241" y="638"/>
                    </a:lnTo>
                    <a:lnTo>
                      <a:pt x="244" y="635"/>
                    </a:lnTo>
                    <a:lnTo>
                      <a:pt x="244" y="619"/>
                    </a:lnTo>
                    <a:lnTo>
                      <a:pt x="244" y="650"/>
                    </a:lnTo>
                    <a:lnTo>
                      <a:pt x="247" y="612"/>
                    </a:lnTo>
                    <a:lnTo>
                      <a:pt x="247" y="646"/>
                    </a:lnTo>
                    <a:lnTo>
                      <a:pt x="247" y="627"/>
                    </a:lnTo>
                    <a:lnTo>
                      <a:pt x="247" y="627"/>
                    </a:lnTo>
                    <a:lnTo>
                      <a:pt x="250" y="646"/>
                    </a:lnTo>
                    <a:lnTo>
                      <a:pt x="250" y="612"/>
                    </a:lnTo>
                    <a:lnTo>
                      <a:pt x="250" y="650"/>
                    </a:lnTo>
                    <a:lnTo>
                      <a:pt x="252" y="623"/>
                    </a:lnTo>
                    <a:lnTo>
                      <a:pt x="252" y="631"/>
                    </a:lnTo>
                    <a:lnTo>
                      <a:pt x="252" y="646"/>
                    </a:lnTo>
                    <a:lnTo>
                      <a:pt x="252" y="612"/>
                    </a:lnTo>
                    <a:lnTo>
                      <a:pt x="255" y="650"/>
                    </a:lnTo>
                    <a:lnTo>
                      <a:pt x="255" y="627"/>
                    </a:lnTo>
                    <a:lnTo>
                      <a:pt x="255" y="627"/>
                    </a:lnTo>
                    <a:lnTo>
                      <a:pt x="258" y="650"/>
                    </a:lnTo>
                    <a:lnTo>
                      <a:pt x="258" y="616"/>
                    </a:lnTo>
                    <a:lnTo>
                      <a:pt x="258" y="646"/>
                    </a:lnTo>
                    <a:lnTo>
                      <a:pt x="261" y="635"/>
                    </a:lnTo>
                    <a:lnTo>
                      <a:pt x="261" y="619"/>
                    </a:lnTo>
                    <a:lnTo>
                      <a:pt x="261" y="653"/>
                    </a:lnTo>
                    <a:lnTo>
                      <a:pt x="261" y="619"/>
                    </a:lnTo>
                    <a:lnTo>
                      <a:pt x="264" y="631"/>
                    </a:lnTo>
                    <a:lnTo>
                      <a:pt x="264" y="650"/>
                    </a:lnTo>
                    <a:lnTo>
                      <a:pt x="264" y="616"/>
                    </a:lnTo>
                    <a:lnTo>
                      <a:pt x="267" y="646"/>
                    </a:lnTo>
                    <a:lnTo>
                      <a:pt x="267" y="638"/>
                    </a:lnTo>
                    <a:lnTo>
                      <a:pt x="267" y="616"/>
                    </a:lnTo>
                    <a:lnTo>
                      <a:pt x="269" y="653"/>
                    </a:lnTo>
                    <a:lnTo>
                      <a:pt x="269" y="627"/>
                    </a:lnTo>
                    <a:lnTo>
                      <a:pt x="269" y="623"/>
                    </a:lnTo>
                    <a:lnTo>
                      <a:pt x="272" y="653"/>
                    </a:lnTo>
                    <a:lnTo>
                      <a:pt x="272" y="619"/>
                    </a:lnTo>
                    <a:lnTo>
                      <a:pt x="272" y="635"/>
                    </a:lnTo>
                    <a:lnTo>
                      <a:pt x="272" y="650"/>
                    </a:lnTo>
                    <a:lnTo>
                      <a:pt x="275" y="616"/>
                    </a:lnTo>
                    <a:lnTo>
                      <a:pt x="275" y="638"/>
                    </a:lnTo>
                    <a:lnTo>
                      <a:pt x="275" y="646"/>
                    </a:lnTo>
                    <a:lnTo>
                      <a:pt x="278" y="616"/>
                    </a:lnTo>
                    <a:lnTo>
                      <a:pt x="278" y="642"/>
                    </a:lnTo>
                    <a:lnTo>
                      <a:pt x="278" y="646"/>
                    </a:lnTo>
                    <a:lnTo>
                      <a:pt x="281" y="616"/>
                    </a:lnTo>
                    <a:lnTo>
                      <a:pt x="281" y="646"/>
                    </a:lnTo>
                    <a:lnTo>
                      <a:pt x="281" y="642"/>
                    </a:lnTo>
                    <a:lnTo>
                      <a:pt x="284" y="616"/>
                    </a:lnTo>
                    <a:lnTo>
                      <a:pt x="284" y="646"/>
                    </a:lnTo>
                    <a:lnTo>
                      <a:pt x="284" y="646"/>
                    </a:lnTo>
                    <a:lnTo>
                      <a:pt x="286" y="616"/>
                    </a:lnTo>
                    <a:lnTo>
                      <a:pt x="286" y="646"/>
                    </a:lnTo>
                    <a:lnTo>
                      <a:pt x="286" y="646"/>
                    </a:lnTo>
                    <a:lnTo>
                      <a:pt x="289" y="616"/>
                    </a:lnTo>
                    <a:lnTo>
                      <a:pt x="289" y="642"/>
                    </a:lnTo>
                    <a:lnTo>
                      <a:pt x="289" y="650"/>
                    </a:lnTo>
                    <a:lnTo>
                      <a:pt x="292" y="619"/>
                    </a:lnTo>
                    <a:lnTo>
                      <a:pt x="292" y="635"/>
                    </a:lnTo>
                    <a:lnTo>
                      <a:pt x="292" y="653"/>
                    </a:lnTo>
                    <a:lnTo>
                      <a:pt x="295" y="623"/>
                    </a:lnTo>
                    <a:lnTo>
                      <a:pt x="295" y="627"/>
                    </a:lnTo>
                    <a:lnTo>
                      <a:pt x="295" y="657"/>
                    </a:lnTo>
                    <a:lnTo>
                      <a:pt x="298" y="631"/>
                    </a:lnTo>
                    <a:lnTo>
                      <a:pt x="298" y="619"/>
                    </a:lnTo>
                    <a:lnTo>
                      <a:pt x="298" y="650"/>
                    </a:lnTo>
                    <a:lnTo>
                      <a:pt x="301" y="646"/>
                    </a:lnTo>
                    <a:lnTo>
                      <a:pt x="301" y="619"/>
                    </a:lnTo>
                    <a:lnTo>
                      <a:pt x="301" y="642"/>
                    </a:lnTo>
                    <a:lnTo>
                      <a:pt x="303" y="653"/>
                    </a:lnTo>
                    <a:lnTo>
                      <a:pt x="303" y="623"/>
                    </a:lnTo>
                    <a:lnTo>
                      <a:pt x="303" y="627"/>
                    </a:lnTo>
                    <a:lnTo>
                      <a:pt x="306" y="653"/>
                    </a:lnTo>
                    <a:lnTo>
                      <a:pt x="306" y="642"/>
                    </a:lnTo>
                    <a:lnTo>
                      <a:pt x="306" y="619"/>
                    </a:lnTo>
                    <a:lnTo>
                      <a:pt x="309" y="642"/>
                    </a:lnTo>
                    <a:lnTo>
                      <a:pt x="309" y="653"/>
                    </a:lnTo>
                    <a:lnTo>
                      <a:pt x="309" y="627"/>
                    </a:lnTo>
                    <a:lnTo>
                      <a:pt x="312" y="623"/>
                    </a:lnTo>
                    <a:lnTo>
                      <a:pt x="312" y="653"/>
                    </a:lnTo>
                    <a:lnTo>
                      <a:pt x="312" y="646"/>
                    </a:lnTo>
                    <a:lnTo>
                      <a:pt x="315" y="619"/>
                    </a:lnTo>
                    <a:lnTo>
                      <a:pt x="315" y="635"/>
                    </a:lnTo>
                    <a:lnTo>
                      <a:pt x="315" y="657"/>
                    </a:lnTo>
                    <a:lnTo>
                      <a:pt x="318" y="638"/>
                    </a:lnTo>
                    <a:lnTo>
                      <a:pt x="318" y="619"/>
                    </a:lnTo>
                    <a:lnTo>
                      <a:pt x="321" y="642"/>
                    </a:lnTo>
                    <a:lnTo>
                      <a:pt x="321" y="657"/>
                    </a:lnTo>
                    <a:lnTo>
                      <a:pt x="321" y="635"/>
                    </a:lnTo>
                    <a:lnTo>
                      <a:pt x="323" y="619"/>
                    </a:lnTo>
                    <a:lnTo>
                      <a:pt x="323" y="642"/>
                    </a:lnTo>
                    <a:lnTo>
                      <a:pt x="323" y="657"/>
                    </a:lnTo>
                    <a:lnTo>
                      <a:pt x="326" y="635"/>
                    </a:lnTo>
                    <a:lnTo>
                      <a:pt x="326" y="619"/>
                    </a:lnTo>
                    <a:lnTo>
                      <a:pt x="326" y="642"/>
                    </a:lnTo>
                    <a:lnTo>
                      <a:pt x="329" y="657"/>
                    </a:lnTo>
                    <a:lnTo>
                      <a:pt x="329" y="638"/>
                    </a:lnTo>
                    <a:lnTo>
                      <a:pt x="332" y="619"/>
                    </a:lnTo>
                    <a:lnTo>
                      <a:pt x="332" y="638"/>
                    </a:lnTo>
                    <a:lnTo>
                      <a:pt x="332" y="657"/>
                    </a:lnTo>
                    <a:lnTo>
                      <a:pt x="335" y="642"/>
                    </a:lnTo>
                    <a:lnTo>
                      <a:pt x="335" y="623"/>
                    </a:lnTo>
                    <a:lnTo>
                      <a:pt x="335" y="631"/>
                    </a:lnTo>
                    <a:lnTo>
                      <a:pt x="338" y="657"/>
                    </a:lnTo>
                    <a:lnTo>
                      <a:pt x="338" y="653"/>
                    </a:lnTo>
                    <a:lnTo>
                      <a:pt x="338" y="627"/>
                    </a:lnTo>
                    <a:lnTo>
                      <a:pt x="340" y="623"/>
                    </a:lnTo>
                    <a:lnTo>
                      <a:pt x="340" y="646"/>
                    </a:lnTo>
                    <a:lnTo>
                      <a:pt x="343" y="661"/>
                    </a:lnTo>
                    <a:lnTo>
                      <a:pt x="343" y="642"/>
                    </a:lnTo>
                    <a:lnTo>
                      <a:pt x="343" y="623"/>
                    </a:lnTo>
                    <a:lnTo>
                      <a:pt x="346" y="631"/>
                    </a:lnTo>
                    <a:lnTo>
                      <a:pt x="346" y="657"/>
                    </a:lnTo>
                    <a:lnTo>
                      <a:pt x="349" y="657"/>
                    </a:lnTo>
                    <a:lnTo>
                      <a:pt x="349" y="635"/>
                    </a:lnTo>
                    <a:lnTo>
                      <a:pt x="349" y="623"/>
                    </a:lnTo>
                    <a:lnTo>
                      <a:pt x="352" y="638"/>
                    </a:lnTo>
                    <a:lnTo>
                      <a:pt x="352" y="657"/>
                    </a:lnTo>
                    <a:lnTo>
                      <a:pt x="352" y="657"/>
                    </a:lnTo>
                    <a:lnTo>
                      <a:pt x="355" y="635"/>
                    </a:lnTo>
                    <a:lnTo>
                      <a:pt x="355" y="623"/>
                    </a:lnTo>
                    <a:lnTo>
                      <a:pt x="357" y="638"/>
                    </a:lnTo>
                    <a:lnTo>
                      <a:pt x="357" y="657"/>
                    </a:lnTo>
                    <a:lnTo>
                      <a:pt x="357" y="657"/>
                    </a:lnTo>
                    <a:lnTo>
                      <a:pt x="360" y="638"/>
                    </a:lnTo>
                    <a:lnTo>
                      <a:pt x="360" y="623"/>
                    </a:lnTo>
                    <a:lnTo>
                      <a:pt x="363" y="631"/>
                    </a:lnTo>
                    <a:lnTo>
                      <a:pt x="363" y="653"/>
                    </a:lnTo>
                    <a:lnTo>
                      <a:pt x="363" y="661"/>
                    </a:lnTo>
                    <a:lnTo>
                      <a:pt x="366" y="646"/>
                    </a:lnTo>
                    <a:lnTo>
                      <a:pt x="366" y="627"/>
                    </a:lnTo>
                    <a:lnTo>
                      <a:pt x="369" y="627"/>
                    </a:lnTo>
                    <a:lnTo>
                      <a:pt x="369" y="642"/>
                    </a:lnTo>
                    <a:lnTo>
                      <a:pt x="369" y="661"/>
                    </a:lnTo>
                    <a:lnTo>
                      <a:pt x="372" y="657"/>
                    </a:lnTo>
                    <a:lnTo>
                      <a:pt x="372" y="642"/>
                    </a:lnTo>
                    <a:lnTo>
                      <a:pt x="374" y="627"/>
                    </a:lnTo>
                    <a:lnTo>
                      <a:pt x="374" y="627"/>
                    </a:lnTo>
                    <a:lnTo>
                      <a:pt x="374" y="646"/>
                    </a:lnTo>
                    <a:lnTo>
                      <a:pt x="377" y="661"/>
                    </a:lnTo>
                    <a:lnTo>
                      <a:pt x="377" y="661"/>
                    </a:lnTo>
                    <a:lnTo>
                      <a:pt x="380" y="646"/>
                    </a:lnTo>
                    <a:lnTo>
                      <a:pt x="380" y="627"/>
                    </a:lnTo>
                    <a:lnTo>
                      <a:pt x="380" y="627"/>
                    </a:lnTo>
                    <a:lnTo>
                      <a:pt x="383" y="638"/>
                    </a:lnTo>
                    <a:lnTo>
                      <a:pt x="383" y="657"/>
                    </a:lnTo>
                    <a:lnTo>
                      <a:pt x="386" y="661"/>
                    </a:lnTo>
                    <a:lnTo>
                      <a:pt x="386" y="653"/>
                    </a:lnTo>
                    <a:lnTo>
                      <a:pt x="386" y="638"/>
                    </a:lnTo>
                    <a:lnTo>
                      <a:pt x="389" y="627"/>
                    </a:lnTo>
                    <a:lnTo>
                      <a:pt x="389" y="631"/>
                    </a:lnTo>
                    <a:lnTo>
                      <a:pt x="391" y="646"/>
                    </a:lnTo>
                    <a:lnTo>
                      <a:pt x="391" y="657"/>
                    </a:lnTo>
                    <a:lnTo>
                      <a:pt x="394" y="665"/>
                    </a:lnTo>
                    <a:lnTo>
                      <a:pt x="394" y="653"/>
                    </a:lnTo>
                    <a:lnTo>
                      <a:pt x="394" y="638"/>
                    </a:lnTo>
                    <a:lnTo>
                      <a:pt x="397" y="627"/>
                    </a:lnTo>
                    <a:lnTo>
                      <a:pt x="397" y="627"/>
                    </a:lnTo>
                    <a:lnTo>
                      <a:pt x="400" y="638"/>
                    </a:lnTo>
                    <a:lnTo>
                      <a:pt x="400" y="653"/>
                    </a:lnTo>
                    <a:lnTo>
                      <a:pt x="400" y="665"/>
                    </a:lnTo>
                    <a:lnTo>
                      <a:pt x="403" y="661"/>
                    </a:lnTo>
                    <a:lnTo>
                      <a:pt x="403" y="650"/>
                    </a:lnTo>
                    <a:lnTo>
                      <a:pt x="406" y="635"/>
                    </a:lnTo>
                    <a:lnTo>
                      <a:pt x="406" y="627"/>
                    </a:lnTo>
                    <a:lnTo>
                      <a:pt x="408" y="631"/>
                    </a:lnTo>
                    <a:lnTo>
                      <a:pt x="408" y="638"/>
                    </a:lnTo>
                    <a:lnTo>
                      <a:pt x="408" y="653"/>
                    </a:lnTo>
                    <a:lnTo>
                      <a:pt x="411" y="665"/>
                    </a:lnTo>
                    <a:lnTo>
                      <a:pt x="411" y="665"/>
                    </a:lnTo>
                    <a:lnTo>
                      <a:pt x="414" y="657"/>
                    </a:lnTo>
                    <a:lnTo>
                      <a:pt x="414" y="646"/>
                    </a:lnTo>
                    <a:lnTo>
                      <a:pt x="417" y="635"/>
                    </a:lnTo>
                    <a:lnTo>
                      <a:pt x="417" y="627"/>
                    </a:lnTo>
                    <a:lnTo>
                      <a:pt x="417" y="631"/>
                    </a:lnTo>
                    <a:lnTo>
                      <a:pt x="420" y="642"/>
                    </a:lnTo>
                    <a:lnTo>
                      <a:pt x="420" y="653"/>
                    </a:lnTo>
                    <a:lnTo>
                      <a:pt x="423" y="661"/>
                    </a:lnTo>
                    <a:lnTo>
                      <a:pt x="423" y="665"/>
                    </a:lnTo>
                    <a:lnTo>
                      <a:pt x="425" y="661"/>
                    </a:lnTo>
                    <a:lnTo>
                      <a:pt x="425" y="653"/>
                    </a:lnTo>
                    <a:lnTo>
                      <a:pt x="425" y="642"/>
                    </a:lnTo>
                    <a:lnTo>
                      <a:pt x="428" y="635"/>
                    </a:lnTo>
                    <a:lnTo>
                      <a:pt x="428" y="627"/>
                    </a:lnTo>
                    <a:lnTo>
                      <a:pt x="431" y="631"/>
                    </a:lnTo>
                    <a:lnTo>
                      <a:pt x="431" y="638"/>
                    </a:lnTo>
                    <a:lnTo>
                      <a:pt x="434" y="650"/>
                    </a:lnTo>
                    <a:lnTo>
                      <a:pt x="434" y="657"/>
                    </a:lnTo>
                    <a:lnTo>
                      <a:pt x="437" y="665"/>
                    </a:lnTo>
                    <a:lnTo>
                      <a:pt x="437" y="665"/>
                    </a:lnTo>
                    <a:lnTo>
                      <a:pt x="437" y="665"/>
                    </a:lnTo>
                    <a:lnTo>
                      <a:pt x="440" y="657"/>
                    </a:lnTo>
                    <a:lnTo>
                      <a:pt x="440" y="646"/>
                    </a:lnTo>
                    <a:lnTo>
                      <a:pt x="442" y="638"/>
                    </a:lnTo>
                    <a:lnTo>
                      <a:pt x="442" y="631"/>
                    </a:lnTo>
                    <a:lnTo>
                      <a:pt x="445" y="631"/>
                    </a:lnTo>
                    <a:lnTo>
                      <a:pt x="445" y="631"/>
                    </a:lnTo>
                    <a:lnTo>
                      <a:pt x="448" y="638"/>
                    </a:lnTo>
                    <a:lnTo>
                      <a:pt x="448" y="646"/>
                    </a:lnTo>
                    <a:lnTo>
                      <a:pt x="448" y="653"/>
                    </a:lnTo>
                    <a:lnTo>
                      <a:pt x="451" y="661"/>
                    </a:lnTo>
                    <a:lnTo>
                      <a:pt x="451" y="665"/>
                    </a:lnTo>
                    <a:lnTo>
                      <a:pt x="454" y="669"/>
                    </a:lnTo>
                    <a:lnTo>
                      <a:pt x="454" y="665"/>
                    </a:lnTo>
                    <a:lnTo>
                      <a:pt x="457" y="661"/>
                    </a:lnTo>
                    <a:lnTo>
                      <a:pt x="457" y="653"/>
                    </a:lnTo>
                    <a:lnTo>
                      <a:pt x="460" y="646"/>
                    </a:lnTo>
                    <a:lnTo>
                      <a:pt x="460" y="642"/>
                    </a:lnTo>
                    <a:lnTo>
                      <a:pt x="460" y="635"/>
                    </a:lnTo>
                    <a:lnTo>
                      <a:pt x="462" y="631"/>
                    </a:lnTo>
                    <a:lnTo>
                      <a:pt x="462" y="631"/>
                    </a:lnTo>
                    <a:lnTo>
                      <a:pt x="465" y="635"/>
                    </a:lnTo>
                    <a:lnTo>
                      <a:pt x="465" y="638"/>
                    </a:lnTo>
                    <a:lnTo>
                      <a:pt x="468" y="642"/>
                    </a:lnTo>
                    <a:lnTo>
                      <a:pt x="468" y="650"/>
                    </a:lnTo>
                    <a:lnTo>
                      <a:pt x="471" y="657"/>
                    </a:lnTo>
                    <a:lnTo>
                      <a:pt x="471" y="661"/>
                    </a:lnTo>
                    <a:lnTo>
                      <a:pt x="474" y="665"/>
                    </a:lnTo>
                    <a:lnTo>
                      <a:pt x="474" y="669"/>
                    </a:lnTo>
                    <a:lnTo>
                      <a:pt x="477" y="669"/>
                    </a:lnTo>
                    <a:lnTo>
                      <a:pt x="477" y="669"/>
                    </a:lnTo>
                    <a:lnTo>
                      <a:pt x="477" y="665"/>
                    </a:lnTo>
                    <a:lnTo>
                      <a:pt x="479" y="661"/>
                    </a:lnTo>
                    <a:lnTo>
                      <a:pt x="479" y="657"/>
                    </a:lnTo>
                    <a:lnTo>
                      <a:pt x="482" y="653"/>
                    </a:lnTo>
                    <a:lnTo>
                      <a:pt x="482" y="646"/>
                    </a:lnTo>
                    <a:lnTo>
                      <a:pt x="485" y="642"/>
                    </a:lnTo>
                    <a:lnTo>
                      <a:pt x="485" y="638"/>
                    </a:lnTo>
                    <a:lnTo>
                      <a:pt x="488" y="635"/>
                    </a:lnTo>
                    <a:lnTo>
                      <a:pt x="488" y="635"/>
                    </a:lnTo>
                    <a:lnTo>
                      <a:pt x="491" y="635"/>
                    </a:lnTo>
                    <a:lnTo>
                      <a:pt x="491" y="635"/>
                    </a:lnTo>
                    <a:lnTo>
                      <a:pt x="494" y="635"/>
                    </a:lnTo>
                    <a:lnTo>
                      <a:pt x="494" y="638"/>
                    </a:lnTo>
                    <a:lnTo>
                      <a:pt x="494" y="642"/>
                    </a:lnTo>
                    <a:lnTo>
                      <a:pt x="496" y="646"/>
                    </a:lnTo>
                    <a:lnTo>
                      <a:pt x="496" y="650"/>
                    </a:lnTo>
                    <a:lnTo>
                      <a:pt x="499" y="653"/>
                    </a:lnTo>
                    <a:lnTo>
                      <a:pt x="499" y="657"/>
                    </a:lnTo>
                    <a:lnTo>
                      <a:pt x="502" y="661"/>
                    </a:lnTo>
                    <a:lnTo>
                      <a:pt x="502" y="665"/>
                    </a:lnTo>
                    <a:lnTo>
                      <a:pt x="505" y="669"/>
                    </a:lnTo>
                    <a:lnTo>
                      <a:pt x="505" y="669"/>
                    </a:lnTo>
                    <a:lnTo>
                      <a:pt x="508" y="672"/>
                    </a:lnTo>
                    <a:lnTo>
                      <a:pt x="508" y="672"/>
                    </a:lnTo>
                    <a:lnTo>
                      <a:pt x="511" y="672"/>
                    </a:lnTo>
                    <a:lnTo>
                      <a:pt x="511" y="669"/>
                    </a:lnTo>
                    <a:lnTo>
                      <a:pt x="513" y="669"/>
                    </a:lnTo>
                    <a:lnTo>
                      <a:pt x="513" y="665"/>
                    </a:lnTo>
                    <a:lnTo>
                      <a:pt x="513" y="665"/>
                    </a:lnTo>
                    <a:lnTo>
                      <a:pt x="516" y="661"/>
                    </a:lnTo>
                    <a:lnTo>
                      <a:pt x="516" y="657"/>
                    </a:lnTo>
                    <a:lnTo>
                      <a:pt x="519" y="657"/>
                    </a:lnTo>
                    <a:lnTo>
                      <a:pt x="519" y="653"/>
                    </a:lnTo>
                    <a:lnTo>
                      <a:pt x="522" y="650"/>
                    </a:lnTo>
                    <a:lnTo>
                      <a:pt x="522" y="646"/>
                    </a:lnTo>
                    <a:lnTo>
                      <a:pt x="525" y="646"/>
                    </a:lnTo>
                    <a:lnTo>
                      <a:pt x="525" y="642"/>
                    </a:lnTo>
                    <a:lnTo>
                      <a:pt x="528" y="642"/>
                    </a:lnTo>
                    <a:lnTo>
                      <a:pt x="528" y="638"/>
                    </a:lnTo>
                    <a:lnTo>
                      <a:pt x="530" y="638"/>
                    </a:lnTo>
                    <a:lnTo>
                      <a:pt x="530" y="638"/>
                    </a:lnTo>
                    <a:lnTo>
                      <a:pt x="533" y="638"/>
                    </a:lnTo>
                    <a:lnTo>
                      <a:pt x="533" y="638"/>
                    </a:lnTo>
                    <a:lnTo>
                      <a:pt x="536" y="638"/>
                    </a:lnTo>
                    <a:lnTo>
                      <a:pt x="536" y="638"/>
                    </a:lnTo>
                    <a:lnTo>
                      <a:pt x="536" y="638"/>
                    </a:lnTo>
                    <a:lnTo>
                      <a:pt x="539" y="642"/>
                    </a:lnTo>
                    <a:lnTo>
                      <a:pt x="539" y="642"/>
                    </a:lnTo>
                    <a:lnTo>
                      <a:pt x="542" y="646"/>
                    </a:lnTo>
                    <a:lnTo>
                      <a:pt x="542" y="650"/>
                    </a:lnTo>
                    <a:lnTo>
                      <a:pt x="545" y="650"/>
                    </a:lnTo>
                    <a:lnTo>
                      <a:pt x="545" y="653"/>
                    </a:lnTo>
                    <a:lnTo>
                      <a:pt x="547" y="657"/>
                    </a:lnTo>
                    <a:lnTo>
                      <a:pt x="547" y="657"/>
                    </a:lnTo>
                    <a:lnTo>
                      <a:pt x="550" y="661"/>
                    </a:lnTo>
                    <a:lnTo>
                      <a:pt x="550" y="665"/>
                    </a:lnTo>
                    <a:lnTo>
                      <a:pt x="553" y="665"/>
                    </a:lnTo>
                    <a:lnTo>
                      <a:pt x="553" y="669"/>
                    </a:lnTo>
                    <a:lnTo>
                      <a:pt x="556" y="672"/>
                    </a:lnTo>
                    <a:lnTo>
                      <a:pt x="556" y="672"/>
                    </a:lnTo>
                    <a:lnTo>
                      <a:pt x="559" y="672"/>
                    </a:lnTo>
                    <a:lnTo>
                      <a:pt x="559" y="676"/>
                    </a:lnTo>
                    <a:lnTo>
                      <a:pt x="562" y="676"/>
                    </a:lnTo>
                    <a:lnTo>
                      <a:pt x="562" y="676"/>
                    </a:lnTo>
                    <a:lnTo>
                      <a:pt x="562" y="672"/>
                    </a:lnTo>
                    <a:lnTo>
                      <a:pt x="564" y="672"/>
                    </a:lnTo>
                    <a:lnTo>
                      <a:pt x="564" y="672"/>
                    </a:lnTo>
                    <a:lnTo>
                      <a:pt x="567" y="669"/>
                    </a:lnTo>
                    <a:lnTo>
                      <a:pt x="567" y="669"/>
                    </a:lnTo>
                    <a:lnTo>
                      <a:pt x="570" y="665"/>
                    </a:lnTo>
                    <a:lnTo>
                      <a:pt x="570" y="661"/>
                    </a:lnTo>
                    <a:lnTo>
                      <a:pt x="573" y="661"/>
                    </a:lnTo>
                    <a:lnTo>
                      <a:pt x="573" y="657"/>
                    </a:lnTo>
                    <a:lnTo>
                      <a:pt x="576" y="653"/>
                    </a:lnTo>
                    <a:lnTo>
                      <a:pt x="576" y="650"/>
                    </a:lnTo>
                    <a:lnTo>
                      <a:pt x="579" y="650"/>
                    </a:lnTo>
                    <a:lnTo>
                      <a:pt x="579" y="646"/>
                    </a:lnTo>
                    <a:lnTo>
                      <a:pt x="582" y="642"/>
                    </a:lnTo>
                    <a:lnTo>
                      <a:pt x="582" y="642"/>
                    </a:lnTo>
                    <a:lnTo>
                      <a:pt x="582" y="642"/>
                    </a:lnTo>
                    <a:lnTo>
                      <a:pt x="584" y="642"/>
                    </a:lnTo>
                    <a:lnTo>
                      <a:pt x="584" y="642"/>
                    </a:lnTo>
                    <a:lnTo>
                      <a:pt x="587" y="642"/>
                    </a:lnTo>
                    <a:lnTo>
                      <a:pt x="587" y="646"/>
                    </a:lnTo>
                    <a:lnTo>
                      <a:pt x="590" y="646"/>
                    </a:lnTo>
                    <a:lnTo>
                      <a:pt x="590" y="650"/>
                    </a:lnTo>
                    <a:lnTo>
                      <a:pt x="593" y="653"/>
                    </a:lnTo>
                    <a:lnTo>
                      <a:pt x="593" y="657"/>
                    </a:lnTo>
                    <a:lnTo>
                      <a:pt x="596" y="665"/>
                    </a:lnTo>
                    <a:lnTo>
                      <a:pt x="596" y="669"/>
                    </a:lnTo>
                    <a:lnTo>
                      <a:pt x="599" y="672"/>
                    </a:lnTo>
                    <a:lnTo>
                      <a:pt x="599" y="672"/>
                    </a:lnTo>
                    <a:lnTo>
                      <a:pt x="601" y="676"/>
                    </a:lnTo>
                    <a:lnTo>
                      <a:pt x="601" y="676"/>
                    </a:lnTo>
                    <a:lnTo>
                      <a:pt x="601" y="676"/>
                    </a:lnTo>
                    <a:lnTo>
                      <a:pt x="604" y="676"/>
                    </a:lnTo>
                    <a:lnTo>
                      <a:pt x="604" y="672"/>
                    </a:lnTo>
                    <a:lnTo>
                      <a:pt x="607" y="669"/>
                    </a:lnTo>
                    <a:lnTo>
                      <a:pt x="607" y="661"/>
                    </a:lnTo>
                    <a:lnTo>
                      <a:pt x="610" y="657"/>
                    </a:lnTo>
                    <a:lnTo>
                      <a:pt x="610" y="653"/>
                    </a:lnTo>
                    <a:lnTo>
                      <a:pt x="613" y="646"/>
                    </a:lnTo>
                    <a:lnTo>
                      <a:pt x="613" y="646"/>
                    </a:lnTo>
                    <a:lnTo>
                      <a:pt x="616" y="642"/>
                    </a:lnTo>
                    <a:lnTo>
                      <a:pt x="616" y="642"/>
                    </a:lnTo>
                    <a:lnTo>
                      <a:pt x="618" y="646"/>
                    </a:lnTo>
                    <a:lnTo>
                      <a:pt x="618" y="650"/>
                    </a:lnTo>
                    <a:lnTo>
                      <a:pt x="618" y="657"/>
                    </a:lnTo>
                    <a:lnTo>
                      <a:pt x="621" y="665"/>
                    </a:lnTo>
                    <a:lnTo>
                      <a:pt x="621" y="669"/>
                    </a:lnTo>
                    <a:lnTo>
                      <a:pt x="624" y="676"/>
                    </a:lnTo>
                    <a:lnTo>
                      <a:pt x="624" y="676"/>
                    </a:lnTo>
                    <a:lnTo>
                      <a:pt x="627" y="676"/>
                    </a:lnTo>
                    <a:lnTo>
                      <a:pt x="627" y="676"/>
                    </a:lnTo>
                    <a:lnTo>
                      <a:pt x="630" y="669"/>
                    </a:lnTo>
                    <a:lnTo>
                      <a:pt x="630" y="661"/>
                    </a:lnTo>
                    <a:lnTo>
                      <a:pt x="630" y="653"/>
                    </a:lnTo>
                    <a:lnTo>
                      <a:pt x="633" y="650"/>
                    </a:lnTo>
                    <a:lnTo>
                      <a:pt x="633" y="646"/>
                    </a:lnTo>
                    <a:lnTo>
                      <a:pt x="635" y="646"/>
                    </a:lnTo>
                    <a:lnTo>
                      <a:pt x="635" y="650"/>
                    </a:lnTo>
                    <a:lnTo>
                      <a:pt x="638" y="657"/>
                    </a:lnTo>
                    <a:lnTo>
                      <a:pt x="638" y="665"/>
                    </a:lnTo>
                    <a:lnTo>
                      <a:pt x="641" y="672"/>
                    </a:lnTo>
                    <a:lnTo>
                      <a:pt x="641" y="680"/>
                    </a:lnTo>
                    <a:lnTo>
                      <a:pt x="641" y="676"/>
                    </a:lnTo>
                    <a:lnTo>
                      <a:pt x="644" y="672"/>
                    </a:lnTo>
                    <a:lnTo>
                      <a:pt x="644" y="665"/>
                    </a:lnTo>
                    <a:lnTo>
                      <a:pt x="647" y="653"/>
                    </a:lnTo>
                    <a:lnTo>
                      <a:pt x="647" y="646"/>
                    </a:lnTo>
                    <a:lnTo>
                      <a:pt x="650" y="646"/>
                    </a:lnTo>
                    <a:lnTo>
                      <a:pt x="650" y="650"/>
                    </a:lnTo>
                    <a:lnTo>
                      <a:pt x="652" y="661"/>
                    </a:lnTo>
                    <a:lnTo>
                      <a:pt x="652" y="669"/>
                    </a:lnTo>
                    <a:lnTo>
                      <a:pt x="652" y="676"/>
                    </a:lnTo>
                    <a:lnTo>
                      <a:pt x="655" y="680"/>
                    </a:lnTo>
                    <a:lnTo>
                      <a:pt x="655" y="672"/>
                    </a:lnTo>
                    <a:lnTo>
                      <a:pt x="658" y="661"/>
                    </a:lnTo>
                    <a:lnTo>
                      <a:pt x="658" y="653"/>
                    </a:lnTo>
                    <a:lnTo>
                      <a:pt x="661" y="646"/>
                    </a:lnTo>
                    <a:lnTo>
                      <a:pt x="661" y="650"/>
                    </a:lnTo>
                    <a:lnTo>
                      <a:pt x="661" y="661"/>
                    </a:lnTo>
                    <a:lnTo>
                      <a:pt x="664" y="672"/>
                    </a:lnTo>
                    <a:lnTo>
                      <a:pt x="664" y="680"/>
                    </a:lnTo>
                    <a:lnTo>
                      <a:pt x="667" y="676"/>
                    </a:lnTo>
                    <a:lnTo>
                      <a:pt x="667" y="665"/>
                    </a:lnTo>
                    <a:lnTo>
                      <a:pt x="669" y="653"/>
                    </a:lnTo>
                    <a:lnTo>
                      <a:pt x="669" y="646"/>
                    </a:lnTo>
                    <a:lnTo>
                      <a:pt x="669" y="653"/>
                    </a:lnTo>
                    <a:lnTo>
                      <a:pt x="672" y="669"/>
                    </a:lnTo>
                    <a:lnTo>
                      <a:pt x="672" y="680"/>
                    </a:lnTo>
                    <a:lnTo>
                      <a:pt x="675" y="680"/>
                    </a:lnTo>
                    <a:lnTo>
                      <a:pt x="675" y="669"/>
                    </a:lnTo>
                    <a:lnTo>
                      <a:pt x="675" y="653"/>
                    </a:lnTo>
                    <a:lnTo>
                      <a:pt x="678" y="650"/>
                    </a:lnTo>
                    <a:lnTo>
                      <a:pt x="678" y="657"/>
                    </a:lnTo>
                    <a:lnTo>
                      <a:pt x="681" y="672"/>
                    </a:lnTo>
                    <a:lnTo>
                      <a:pt x="681" y="680"/>
                    </a:lnTo>
                    <a:lnTo>
                      <a:pt x="681" y="672"/>
                    </a:lnTo>
                    <a:lnTo>
                      <a:pt x="684" y="657"/>
                    </a:lnTo>
                    <a:lnTo>
                      <a:pt x="684" y="650"/>
                    </a:lnTo>
                    <a:lnTo>
                      <a:pt x="686" y="657"/>
                    </a:lnTo>
                    <a:lnTo>
                      <a:pt x="686" y="676"/>
                    </a:lnTo>
                    <a:lnTo>
                      <a:pt x="686" y="680"/>
                    </a:lnTo>
                    <a:lnTo>
                      <a:pt x="689" y="669"/>
                    </a:lnTo>
                    <a:lnTo>
                      <a:pt x="689" y="653"/>
                    </a:lnTo>
                    <a:lnTo>
                      <a:pt x="692" y="650"/>
                    </a:lnTo>
                    <a:lnTo>
                      <a:pt x="692" y="669"/>
                    </a:lnTo>
                    <a:lnTo>
                      <a:pt x="692" y="684"/>
                    </a:lnTo>
                    <a:lnTo>
                      <a:pt x="695" y="676"/>
                    </a:lnTo>
                    <a:lnTo>
                      <a:pt x="695" y="657"/>
                    </a:lnTo>
                    <a:lnTo>
                      <a:pt x="698" y="650"/>
                    </a:lnTo>
                    <a:lnTo>
                      <a:pt x="698" y="669"/>
                    </a:lnTo>
                    <a:lnTo>
                      <a:pt x="698" y="684"/>
                    </a:lnTo>
                    <a:lnTo>
                      <a:pt x="701" y="672"/>
                    </a:lnTo>
                    <a:lnTo>
                      <a:pt x="701" y="653"/>
                    </a:lnTo>
                    <a:lnTo>
                      <a:pt x="704" y="653"/>
                    </a:lnTo>
                    <a:lnTo>
                      <a:pt x="704" y="676"/>
                    </a:lnTo>
                    <a:lnTo>
                      <a:pt x="704" y="680"/>
                    </a:lnTo>
                    <a:lnTo>
                      <a:pt x="706" y="661"/>
                    </a:lnTo>
                    <a:lnTo>
                      <a:pt x="706" y="650"/>
                    </a:lnTo>
                    <a:lnTo>
                      <a:pt x="706" y="669"/>
                    </a:lnTo>
                    <a:lnTo>
                      <a:pt x="709" y="684"/>
                    </a:lnTo>
                    <a:lnTo>
                      <a:pt x="709" y="669"/>
                    </a:lnTo>
                    <a:lnTo>
                      <a:pt x="709" y="650"/>
                    </a:lnTo>
                    <a:lnTo>
                      <a:pt x="712" y="665"/>
                    </a:lnTo>
                    <a:lnTo>
                      <a:pt x="712" y="684"/>
                    </a:lnTo>
                    <a:lnTo>
                      <a:pt x="715" y="669"/>
                    </a:lnTo>
                    <a:lnTo>
                      <a:pt x="715" y="653"/>
                    </a:lnTo>
                    <a:lnTo>
                      <a:pt x="715" y="669"/>
                    </a:lnTo>
                    <a:lnTo>
                      <a:pt x="718" y="684"/>
                    </a:lnTo>
                    <a:lnTo>
                      <a:pt x="718" y="661"/>
                    </a:lnTo>
                    <a:lnTo>
                      <a:pt x="718" y="653"/>
                    </a:lnTo>
                    <a:lnTo>
                      <a:pt x="721" y="676"/>
                    </a:lnTo>
                    <a:lnTo>
                      <a:pt x="721" y="680"/>
                    </a:lnTo>
                    <a:lnTo>
                      <a:pt x="721" y="653"/>
                    </a:lnTo>
                    <a:lnTo>
                      <a:pt x="723" y="665"/>
                    </a:lnTo>
                    <a:lnTo>
                      <a:pt x="723" y="684"/>
                    </a:lnTo>
                    <a:lnTo>
                      <a:pt x="723" y="665"/>
                    </a:lnTo>
                    <a:lnTo>
                      <a:pt x="726" y="657"/>
                    </a:lnTo>
                    <a:lnTo>
                      <a:pt x="726" y="680"/>
                    </a:lnTo>
                    <a:lnTo>
                      <a:pt x="726" y="672"/>
                    </a:lnTo>
                    <a:lnTo>
                      <a:pt x="729" y="653"/>
                    </a:lnTo>
                    <a:lnTo>
                      <a:pt x="729" y="676"/>
                    </a:lnTo>
                    <a:lnTo>
                      <a:pt x="729" y="676"/>
                    </a:lnTo>
                    <a:lnTo>
                      <a:pt x="732" y="653"/>
                    </a:lnTo>
                    <a:lnTo>
                      <a:pt x="732" y="676"/>
                    </a:lnTo>
                    <a:lnTo>
                      <a:pt x="732" y="680"/>
                    </a:lnTo>
                    <a:lnTo>
                      <a:pt x="735" y="653"/>
                    </a:lnTo>
                    <a:lnTo>
                      <a:pt x="735" y="676"/>
                    </a:lnTo>
                    <a:lnTo>
                      <a:pt x="735" y="676"/>
                    </a:lnTo>
                    <a:lnTo>
                      <a:pt x="738" y="653"/>
                    </a:lnTo>
                    <a:lnTo>
                      <a:pt x="738" y="680"/>
                    </a:lnTo>
                    <a:lnTo>
                      <a:pt x="738" y="672"/>
                    </a:lnTo>
                    <a:lnTo>
                      <a:pt x="740" y="657"/>
                    </a:lnTo>
                    <a:lnTo>
                      <a:pt x="740" y="684"/>
                    </a:lnTo>
                    <a:lnTo>
                      <a:pt x="740" y="661"/>
                    </a:lnTo>
                    <a:lnTo>
                      <a:pt x="740" y="665"/>
                    </a:lnTo>
                    <a:lnTo>
                      <a:pt x="743" y="684"/>
                    </a:lnTo>
                    <a:lnTo>
                      <a:pt x="743" y="653"/>
                    </a:lnTo>
                    <a:lnTo>
                      <a:pt x="743" y="680"/>
                    </a:lnTo>
                    <a:lnTo>
                      <a:pt x="746" y="672"/>
                    </a:lnTo>
                    <a:lnTo>
                      <a:pt x="746" y="661"/>
                    </a:lnTo>
                    <a:lnTo>
                      <a:pt x="746" y="684"/>
                    </a:lnTo>
                    <a:lnTo>
                      <a:pt x="749" y="657"/>
                    </a:lnTo>
                    <a:lnTo>
                      <a:pt x="749" y="680"/>
                    </a:lnTo>
                    <a:lnTo>
                      <a:pt x="749" y="669"/>
                    </a:lnTo>
                    <a:lnTo>
                      <a:pt x="749" y="665"/>
                    </a:lnTo>
                    <a:lnTo>
                      <a:pt x="752" y="684"/>
                    </a:lnTo>
                    <a:lnTo>
                      <a:pt x="752" y="657"/>
                    </a:lnTo>
                    <a:lnTo>
                      <a:pt x="752" y="687"/>
                    </a:lnTo>
                    <a:lnTo>
                      <a:pt x="752" y="657"/>
                    </a:lnTo>
                    <a:lnTo>
                      <a:pt x="755" y="680"/>
                    </a:lnTo>
                    <a:lnTo>
                      <a:pt x="755" y="665"/>
                    </a:lnTo>
                    <a:lnTo>
                      <a:pt x="755" y="672"/>
                    </a:lnTo>
                    <a:lnTo>
                      <a:pt x="757" y="676"/>
                    </a:lnTo>
                    <a:lnTo>
                      <a:pt x="757" y="665"/>
                    </a:lnTo>
                    <a:lnTo>
                      <a:pt x="757" y="680"/>
                    </a:lnTo>
                    <a:lnTo>
                      <a:pt x="757" y="661"/>
                    </a:lnTo>
                    <a:lnTo>
                      <a:pt x="760" y="684"/>
                    </a:lnTo>
                    <a:lnTo>
                      <a:pt x="760" y="657"/>
                    </a:lnTo>
                    <a:lnTo>
                      <a:pt x="760" y="687"/>
                    </a:lnTo>
                    <a:lnTo>
                      <a:pt x="760" y="657"/>
                    </a:lnTo>
                    <a:lnTo>
                      <a:pt x="763" y="687"/>
                    </a:lnTo>
                    <a:lnTo>
                      <a:pt x="763" y="657"/>
                    </a:lnTo>
                    <a:lnTo>
                      <a:pt x="763" y="687"/>
                    </a:lnTo>
                    <a:lnTo>
                      <a:pt x="763" y="657"/>
                    </a:lnTo>
                    <a:lnTo>
                      <a:pt x="766" y="687"/>
                    </a:lnTo>
                    <a:lnTo>
                      <a:pt x="766" y="661"/>
                    </a:lnTo>
                    <a:lnTo>
                      <a:pt x="766" y="684"/>
                    </a:lnTo>
                    <a:lnTo>
                      <a:pt x="766" y="665"/>
                    </a:lnTo>
                    <a:lnTo>
                      <a:pt x="766" y="680"/>
                    </a:lnTo>
                    <a:lnTo>
                      <a:pt x="769" y="672"/>
                    </a:lnTo>
                    <a:lnTo>
                      <a:pt x="769" y="669"/>
                    </a:lnTo>
                    <a:lnTo>
                      <a:pt x="769" y="680"/>
                    </a:lnTo>
                    <a:lnTo>
                      <a:pt x="769" y="661"/>
                    </a:lnTo>
                    <a:lnTo>
                      <a:pt x="772" y="687"/>
                    </a:lnTo>
                    <a:lnTo>
                      <a:pt x="772" y="657"/>
                    </a:lnTo>
                    <a:lnTo>
                      <a:pt x="772" y="687"/>
                    </a:lnTo>
                    <a:lnTo>
                      <a:pt x="772" y="665"/>
                    </a:lnTo>
                    <a:lnTo>
                      <a:pt x="772" y="672"/>
                    </a:lnTo>
                    <a:lnTo>
                      <a:pt x="774" y="680"/>
                    </a:lnTo>
                    <a:lnTo>
                      <a:pt x="774" y="661"/>
                    </a:lnTo>
                    <a:lnTo>
                      <a:pt x="774" y="687"/>
                    </a:lnTo>
                    <a:lnTo>
                      <a:pt x="774" y="665"/>
                    </a:lnTo>
                    <a:lnTo>
                      <a:pt x="774" y="676"/>
                    </a:lnTo>
                    <a:lnTo>
                      <a:pt x="777" y="684"/>
                    </a:lnTo>
                    <a:lnTo>
                      <a:pt x="777" y="661"/>
                    </a:lnTo>
                    <a:lnTo>
                      <a:pt x="777" y="687"/>
                    </a:lnTo>
                    <a:lnTo>
                      <a:pt x="777" y="672"/>
                    </a:lnTo>
                    <a:lnTo>
                      <a:pt x="777" y="665"/>
                    </a:lnTo>
                    <a:lnTo>
                      <a:pt x="777" y="691"/>
                    </a:lnTo>
                    <a:lnTo>
                      <a:pt x="780" y="665"/>
                    </a:lnTo>
                    <a:lnTo>
                      <a:pt x="780" y="672"/>
                    </a:lnTo>
                    <a:lnTo>
                      <a:pt x="780" y="687"/>
                    </a:lnTo>
                    <a:lnTo>
                      <a:pt x="780" y="665"/>
                    </a:lnTo>
                    <a:lnTo>
                      <a:pt x="780" y="672"/>
                    </a:lnTo>
                    <a:lnTo>
                      <a:pt x="780" y="691"/>
                    </a:lnTo>
                    <a:lnTo>
                      <a:pt x="783" y="665"/>
                    </a:lnTo>
                    <a:lnTo>
                      <a:pt x="783" y="669"/>
                    </a:lnTo>
                    <a:lnTo>
                      <a:pt x="783" y="691"/>
                    </a:lnTo>
                    <a:lnTo>
                      <a:pt x="783" y="672"/>
                    </a:lnTo>
                    <a:lnTo>
                      <a:pt x="783" y="665"/>
                    </a:lnTo>
                    <a:lnTo>
                      <a:pt x="783" y="687"/>
                    </a:lnTo>
                    <a:lnTo>
                      <a:pt x="783" y="684"/>
                    </a:lnTo>
                    <a:lnTo>
                      <a:pt x="786" y="661"/>
                    </a:lnTo>
                    <a:lnTo>
                      <a:pt x="786" y="676"/>
                    </a:lnTo>
                    <a:lnTo>
                      <a:pt x="786" y="691"/>
                    </a:lnTo>
                    <a:lnTo>
                      <a:pt x="786" y="676"/>
                    </a:lnTo>
                    <a:lnTo>
                      <a:pt x="786" y="661"/>
                    </a:lnTo>
                    <a:lnTo>
                      <a:pt x="786" y="680"/>
                    </a:lnTo>
                    <a:lnTo>
                      <a:pt x="786" y="691"/>
                    </a:lnTo>
                    <a:lnTo>
                      <a:pt x="786" y="676"/>
                    </a:lnTo>
                    <a:lnTo>
                      <a:pt x="789" y="661"/>
                    </a:lnTo>
                    <a:lnTo>
                      <a:pt x="789" y="691"/>
                    </a:lnTo>
                    <a:lnTo>
                      <a:pt x="789" y="684"/>
                    </a:lnTo>
                    <a:lnTo>
                      <a:pt x="789" y="665"/>
                    </a:lnTo>
                    <a:lnTo>
                      <a:pt x="789" y="665"/>
                    </a:lnTo>
                    <a:lnTo>
                      <a:pt x="789" y="691"/>
                    </a:lnTo>
                    <a:lnTo>
                      <a:pt x="789" y="684"/>
                    </a:lnTo>
                    <a:lnTo>
                      <a:pt x="791" y="665"/>
                    </a:lnTo>
                    <a:lnTo>
                      <a:pt x="791" y="676"/>
                    </a:lnTo>
                    <a:lnTo>
                      <a:pt x="791" y="691"/>
                    </a:lnTo>
                    <a:lnTo>
                      <a:pt x="791" y="680"/>
                    </a:lnTo>
                    <a:lnTo>
                      <a:pt x="791" y="665"/>
                    </a:lnTo>
                    <a:lnTo>
                      <a:pt x="791" y="669"/>
                    </a:lnTo>
                    <a:lnTo>
                      <a:pt x="791" y="691"/>
                    </a:lnTo>
                    <a:lnTo>
                      <a:pt x="791" y="687"/>
                    </a:lnTo>
                    <a:lnTo>
                      <a:pt x="791" y="665"/>
                    </a:lnTo>
                    <a:lnTo>
                      <a:pt x="794" y="669"/>
                    </a:lnTo>
                    <a:lnTo>
                      <a:pt x="794" y="669"/>
                    </a:lnTo>
                    <a:lnTo>
                      <a:pt x="794" y="691"/>
                    </a:lnTo>
                    <a:lnTo>
                      <a:pt x="794" y="687"/>
                    </a:lnTo>
                    <a:lnTo>
                      <a:pt x="794" y="684"/>
                    </a:lnTo>
                    <a:lnTo>
                      <a:pt x="794" y="665"/>
                    </a:lnTo>
                    <a:lnTo>
                      <a:pt x="794" y="672"/>
                    </a:lnTo>
                    <a:lnTo>
                      <a:pt x="794" y="672"/>
                    </a:lnTo>
                    <a:lnTo>
                      <a:pt x="794" y="691"/>
                    </a:lnTo>
                    <a:lnTo>
                      <a:pt x="794" y="684"/>
                    </a:lnTo>
                    <a:lnTo>
                      <a:pt x="794" y="684"/>
                    </a:lnTo>
                    <a:lnTo>
                      <a:pt x="794" y="665"/>
                    </a:lnTo>
                    <a:lnTo>
                      <a:pt x="797" y="672"/>
                    </a:lnTo>
                    <a:lnTo>
                      <a:pt x="797" y="676"/>
                    </a:lnTo>
                    <a:lnTo>
                      <a:pt x="797" y="691"/>
                    </a:lnTo>
                    <a:lnTo>
                      <a:pt x="797" y="680"/>
                    </a:lnTo>
                    <a:lnTo>
                      <a:pt x="797" y="680"/>
                    </a:lnTo>
                    <a:lnTo>
                      <a:pt x="797" y="665"/>
                    </a:lnTo>
                    <a:lnTo>
                      <a:pt x="797" y="676"/>
                    </a:lnTo>
                    <a:lnTo>
                      <a:pt x="797" y="680"/>
                    </a:lnTo>
                    <a:lnTo>
                      <a:pt x="797" y="691"/>
                    </a:lnTo>
                    <a:lnTo>
                      <a:pt x="797" y="680"/>
                    </a:lnTo>
                    <a:lnTo>
                      <a:pt x="797" y="676"/>
                    </a:lnTo>
                    <a:lnTo>
                      <a:pt x="797" y="665"/>
                    </a:lnTo>
                    <a:lnTo>
                      <a:pt x="800" y="680"/>
                    </a:lnTo>
                    <a:lnTo>
                      <a:pt x="800" y="680"/>
                    </a:lnTo>
                    <a:lnTo>
                      <a:pt x="800" y="691"/>
                    </a:lnTo>
                    <a:lnTo>
                      <a:pt x="800" y="676"/>
                    </a:lnTo>
                    <a:lnTo>
                      <a:pt x="800" y="672"/>
                    </a:lnTo>
                    <a:lnTo>
                      <a:pt x="800" y="665"/>
                    </a:lnTo>
                    <a:lnTo>
                      <a:pt x="800" y="680"/>
                    </a:lnTo>
                    <a:lnTo>
                      <a:pt x="800" y="684"/>
                    </a:lnTo>
                    <a:lnTo>
                      <a:pt x="800" y="691"/>
                    </a:lnTo>
                    <a:lnTo>
                      <a:pt x="800" y="672"/>
                    </a:lnTo>
                    <a:lnTo>
                      <a:pt x="800" y="672"/>
                    </a:lnTo>
                    <a:lnTo>
                      <a:pt x="800" y="665"/>
                    </a:lnTo>
                    <a:lnTo>
                      <a:pt x="803" y="687"/>
                    </a:lnTo>
                    <a:lnTo>
                      <a:pt x="803" y="687"/>
                    </a:lnTo>
                    <a:lnTo>
                      <a:pt x="803" y="691"/>
                    </a:lnTo>
                    <a:lnTo>
                      <a:pt x="803" y="672"/>
                    </a:lnTo>
                    <a:lnTo>
                      <a:pt x="803" y="669"/>
                    </a:lnTo>
                    <a:lnTo>
                      <a:pt x="803" y="665"/>
                    </a:lnTo>
                    <a:lnTo>
                      <a:pt x="803" y="687"/>
                    </a:lnTo>
                    <a:lnTo>
                      <a:pt x="803" y="691"/>
                    </a:lnTo>
                    <a:lnTo>
                      <a:pt x="803" y="691"/>
                    </a:lnTo>
                    <a:lnTo>
                      <a:pt x="803" y="669"/>
                    </a:lnTo>
                    <a:lnTo>
                      <a:pt x="803" y="669"/>
                    </a:lnTo>
                    <a:lnTo>
                      <a:pt x="803" y="665"/>
                    </a:lnTo>
                    <a:lnTo>
                      <a:pt x="806" y="691"/>
                    </a:lnTo>
                    <a:lnTo>
                      <a:pt x="806" y="691"/>
                    </a:lnTo>
                    <a:lnTo>
                      <a:pt x="806" y="691"/>
                    </a:lnTo>
                    <a:lnTo>
                      <a:pt x="806" y="665"/>
                    </a:lnTo>
                    <a:lnTo>
                      <a:pt x="806" y="665"/>
                    </a:lnTo>
                    <a:lnTo>
                      <a:pt x="806" y="665"/>
                    </a:lnTo>
                    <a:lnTo>
                      <a:pt x="806" y="691"/>
                    </a:lnTo>
                    <a:lnTo>
                      <a:pt x="806" y="691"/>
                    </a:lnTo>
                    <a:lnTo>
                      <a:pt x="806" y="691"/>
                    </a:lnTo>
                    <a:lnTo>
                      <a:pt x="806" y="665"/>
                    </a:lnTo>
                    <a:lnTo>
                      <a:pt x="806" y="665"/>
                    </a:lnTo>
                    <a:lnTo>
                      <a:pt x="806" y="665"/>
                    </a:lnTo>
                    <a:lnTo>
                      <a:pt x="808" y="691"/>
                    </a:lnTo>
                    <a:lnTo>
                      <a:pt x="808" y="691"/>
                    </a:lnTo>
                    <a:lnTo>
                      <a:pt x="808" y="665"/>
                    </a:lnTo>
                    <a:lnTo>
                      <a:pt x="808" y="665"/>
                    </a:lnTo>
                    <a:lnTo>
                      <a:pt x="808" y="691"/>
                    </a:lnTo>
                    <a:lnTo>
                      <a:pt x="808" y="691"/>
                    </a:lnTo>
                    <a:lnTo>
                      <a:pt x="808" y="665"/>
                    </a:lnTo>
                    <a:lnTo>
                      <a:pt x="808" y="665"/>
                    </a:lnTo>
                    <a:lnTo>
                      <a:pt x="808" y="665"/>
                    </a:lnTo>
                    <a:lnTo>
                      <a:pt x="811" y="691"/>
                    </a:lnTo>
                    <a:lnTo>
                      <a:pt x="811" y="691"/>
                    </a:lnTo>
                    <a:lnTo>
                      <a:pt x="811" y="691"/>
                    </a:lnTo>
                    <a:lnTo>
                      <a:pt x="811" y="665"/>
                    </a:lnTo>
                    <a:lnTo>
                      <a:pt x="811" y="665"/>
                    </a:lnTo>
                    <a:lnTo>
                      <a:pt x="811" y="665"/>
                    </a:lnTo>
                    <a:lnTo>
                      <a:pt x="811" y="691"/>
                    </a:lnTo>
                    <a:lnTo>
                      <a:pt x="811" y="691"/>
                    </a:lnTo>
                    <a:lnTo>
                      <a:pt x="811" y="691"/>
                    </a:lnTo>
                    <a:lnTo>
                      <a:pt x="811" y="665"/>
                    </a:lnTo>
                    <a:lnTo>
                      <a:pt x="811" y="665"/>
                    </a:lnTo>
                    <a:lnTo>
                      <a:pt x="811" y="669"/>
                    </a:lnTo>
                    <a:lnTo>
                      <a:pt x="814" y="691"/>
                    </a:lnTo>
                    <a:lnTo>
                      <a:pt x="814" y="691"/>
                    </a:lnTo>
                    <a:lnTo>
                      <a:pt x="814" y="687"/>
                    </a:lnTo>
                    <a:lnTo>
                      <a:pt x="814" y="665"/>
                    </a:lnTo>
                    <a:lnTo>
                      <a:pt x="814" y="669"/>
                    </a:lnTo>
                    <a:lnTo>
                      <a:pt x="814" y="669"/>
                    </a:lnTo>
                    <a:lnTo>
                      <a:pt x="814" y="691"/>
                    </a:lnTo>
                    <a:lnTo>
                      <a:pt x="814" y="687"/>
                    </a:lnTo>
                    <a:lnTo>
                      <a:pt x="814" y="687"/>
                    </a:lnTo>
                    <a:lnTo>
                      <a:pt x="814" y="665"/>
                    </a:lnTo>
                    <a:lnTo>
                      <a:pt x="814" y="669"/>
                    </a:lnTo>
                    <a:lnTo>
                      <a:pt x="814" y="672"/>
                    </a:lnTo>
                    <a:lnTo>
                      <a:pt x="814" y="691"/>
                    </a:lnTo>
                    <a:lnTo>
                      <a:pt x="817" y="687"/>
                    </a:lnTo>
                    <a:lnTo>
                      <a:pt x="817" y="684"/>
                    </a:lnTo>
                    <a:lnTo>
                      <a:pt x="817" y="665"/>
                    </a:lnTo>
                    <a:lnTo>
                      <a:pt x="817" y="672"/>
                    </a:lnTo>
                    <a:lnTo>
                      <a:pt x="817" y="676"/>
                    </a:lnTo>
                    <a:lnTo>
                      <a:pt x="817" y="691"/>
                    </a:lnTo>
                    <a:lnTo>
                      <a:pt x="817" y="684"/>
                    </a:lnTo>
                    <a:lnTo>
                      <a:pt x="817" y="684"/>
                    </a:lnTo>
                    <a:lnTo>
                      <a:pt x="817" y="665"/>
                    </a:lnTo>
                    <a:lnTo>
                      <a:pt x="817" y="676"/>
                    </a:lnTo>
                    <a:lnTo>
                      <a:pt x="817" y="676"/>
                    </a:lnTo>
                    <a:lnTo>
                      <a:pt x="817" y="691"/>
                    </a:lnTo>
                    <a:lnTo>
                      <a:pt x="820" y="680"/>
                    </a:lnTo>
                    <a:lnTo>
                      <a:pt x="820" y="676"/>
                    </a:lnTo>
                    <a:lnTo>
                      <a:pt x="820" y="665"/>
                    </a:lnTo>
                    <a:lnTo>
                      <a:pt x="820" y="676"/>
                    </a:lnTo>
                    <a:lnTo>
                      <a:pt x="820" y="680"/>
                    </a:lnTo>
                    <a:lnTo>
                      <a:pt x="820" y="691"/>
                    </a:lnTo>
                    <a:lnTo>
                      <a:pt x="820" y="676"/>
                    </a:lnTo>
                    <a:lnTo>
                      <a:pt x="820" y="672"/>
                    </a:lnTo>
                    <a:lnTo>
                      <a:pt x="820" y="665"/>
                    </a:lnTo>
                    <a:lnTo>
                      <a:pt x="820" y="680"/>
                    </a:lnTo>
                    <a:lnTo>
                      <a:pt x="820" y="684"/>
                    </a:lnTo>
                    <a:lnTo>
                      <a:pt x="820" y="691"/>
                    </a:lnTo>
                    <a:lnTo>
                      <a:pt x="823" y="672"/>
                    </a:lnTo>
                    <a:lnTo>
                      <a:pt x="823" y="672"/>
                    </a:lnTo>
                    <a:lnTo>
                      <a:pt x="823" y="665"/>
                    </a:lnTo>
                    <a:lnTo>
                      <a:pt x="823" y="684"/>
                    </a:lnTo>
                    <a:lnTo>
                      <a:pt x="823" y="684"/>
                    </a:lnTo>
                    <a:lnTo>
                      <a:pt x="823" y="691"/>
                    </a:lnTo>
                    <a:lnTo>
                      <a:pt x="823" y="672"/>
                    </a:lnTo>
                    <a:lnTo>
                      <a:pt x="823" y="669"/>
                    </a:lnTo>
                    <a:lnTo>
                      <a:pt x="823" y="665"/>
                    </a:lnTo>
                    <a:lnTo>
                      <a:pt x="823" y="687"/>
                    </a:lnTo>
                    <a:lnTo>
                      <a:pt x="823" y="687"/>
                    </a:lnTo>
                    <a:lnTo>
                      <a:pt x="823" y="691"/>
                    </a:lnTo>
                    <a:lnTo>
                      <a:pt x="826" y="669"/>
                    </a:lnTo>
                    <a:lnTo>
                      <a:pt x="826" y="669"/>
                    </a:lnTo>
                    <a:lnTo>
                      <a:pt x="826" y="665"/>
                    </a:lnTo>
                    <a:lnTo>
                      <a:pt x="826" y="687"/>
                    </a:lnTo>
                    <a:lnTo>
                      <a:pt x="826" y="691"/>
                    </a:lnTo>
                    <a:lnTo>
                      <a:pt x="826" y="691"/>
                    </a:lnTo>
                    <a:lnTo>
                      <a:pt x="826" y="669"/>
                    </a:lnTo>
                    <a:lnTo>
                      <a:pt x="826" y="665"/>
                    </a:lnTo>
                    <a:lnTo>
                      <a:pt x="826" y="665"/>
                    </a:lnTo>
                    <a:lnTo>
                      <a:pt x="826" y="691"/>
                    </a:lnTo>
                    <a:lnTo>
                      <a:pt x="826" y="691"/>
                    </a:lnTo>
                    <a:lnTo>
                      <a:pt x="826" y="691"/>
                    </a:lnTo>
                    <a:lnTo>
                      <a:pt x="828" y="665"/>
                    </a:lnTo>
                    <a:lnTo>
                      <a:pt x="828" y="665"/>
                    </a:lnTo>
                    <a:lnTo>
                      <a:pt x="828" y="665"/>
                    </a:lnTo>
                    <a:lnTo>
                      <a:pt x="828" y="691"/>
                    </a:lnTo>
                    <a:lnTo>
                      <a:pt x="828" y="691"/>
                    </a:lnTo>
                    <a:lnTo>
                      <a:pt x="828" y="691"/>
                    </a:lnTo>
                    <a:lnTo>
                      <a:pt x="828" y="665"/>
                    </a:lnTo>
                    <a:lnTo>
                      <a:pt x="828" y="665"/>
                    </a:lnTo>
                    <a:lnTo>
                      <a:pt x="828" y="665"/>
                    </a:lnTo>
                    <a:lnTo>
                      <a:pt x="828" y="691"/>
                    </a:lnTo>
                    <a:lnTo>
                      <a:pt x="828" y="691"/>
                    </a:lnTo>
                    <a:lnTo>
                      <a:pt x="831" y="665"/>
                    </a:lnTo>
                    <a:lnTo>
                      <a:pt x="831" y="665"/>
                    </a:lnTo>
                    <a:lnTo>
                      <a:pt x="831" y="691"/>
                    </a:lnTo>
                    <a:lnTo>
                      <a:pt x="831" y="691"/>
                    </a:lnTo>
                    <a:lnTo>
                      <a:pt x="831" y="691"/>
                    </a:lnTo>
                    <a:lnTo>
                      <a:pt x="831" y="665"/>
                    </a:lnTo>
                    <a:lnTo>
                      <a:pt x="831" y="665"/>
                    </a:lnTo>
                    <a:lnTo>
                      <a:pt x="831" y="665"/>
                    </a:lnTo>
                    <a:lnTo>
                      <a:pt x="831" y="691"/>
                    </a:lnTo>
                    <a:lnTo>
                      <a:pt x="831" y="691"/>
                    </a:lnTo>
                    <a:lnTo>
                      <a:pt x="831" y="691"/>
                    </a:lnTo>
                    <a:lnTo>
                      <a:pt x="834" y="665"/>
                    </a:lnTo>
                    <a:lnTo>
                      <a:pt x="834" y="665"/>
                    </a:lnTo>
                    <a:lnTo>
                      <a:pt x="834" y="665"/>
                    </a:lnTo>
                    <a:lnTo>
                      <a:pt x="834" y="691"/>
                    </a:lnTo>
                    <a:lnTo>
                      <a:pt x="834" y="691"/>
                    </a:lnTo>
                    <a:lnTo>
                      <a:pt x="834" y="691"/>
                    </a:lnTo>
                    <a:lnTo>
                      <a:pt x="834" y="665"/>
                    </a:lnTo>
                    <a:lnTo>
                      <a:pt x="834" y="669"/>
                    </a:lnTo>
                    <a:lnTo>
                      <a:pt x="834" y="669"/>
                    </a:lnTo>
                    <a:lnTo>
                      <a:pt x="834" y="691"/>
                    </a:lnTo>
                    <a:lnTo>
                      <a:pt x="834" y="691"/>
                    </a:lnTo>
                    <a:lnTo>
                      <a:pt x="834" y="687"/>
                    </a:lnTo>
                    <a:lnTo>
                      <a:pt x="834" y="665"/>
                    </a:lnTo>
                    <a:lnTo>
                      <a:pt x="837" y="669"/>
                    </a:lnTo>
                    <a:lnTo>
                      <a:pt x="837" y="672"/>
                    </a:lnTo>
                    <a:lnTo>
                      <a:pt x="837" y="691"/>
                    </a:lnTo>
                    <a:lnTo>
                      <a:pt x="837" y="687"/>
                    </a:lnTo>
                    <a:lnTo>
                      <a:pt x="837" y="684"/>
                    </a:lnTo>
                    <a:lnTo>
                      <a:pt x="837" y="665"/>
                    </a:lnTo>
                    <a:lnTo>
                      <a:pt x="837" y="672"/>
                    </a:lnTo>
                    <a:lnTo>
                      <a:pt x="837" y="672"/>
                    </a:lnTo>
                    <a:lnTo>
                      <a:pt x="837" y="691"/>
                    </a:lnTo>
                    <a:lnTo>
                      <a:pt x="837" y="684"/>
                    </a:lnTo>
                    <a:lnTo>
                      <a:pt x="837" y="684"/>
                    </a:lnTo>
                    <a:lnTo>
                      <a:pt x="837" y="665"/>
                    </a:lnTo>
                    <a:lnTo>
                      <a:pt x="840" y="672"/>
                    </a:lnTo>
                    <a:lnTo>
                      <a:pt x="840" y="676"/>
                    </a:lnTo>
                    <a:lnTo>
                      <a:pt x="840" y="691"/>
                    </a:lnTo>
                    <a:lnTo>
                      <a:pt x="840" y="684"/>
                    </a:lnTo>
                    <a:lnTo>
                      <a:pt x="840" y="680"/>
                    </a:lnTo>
                    <a:lnTo>
                      <a:pt x="840" y="665"/>
                    </a:lnTo>
                    <a:lnTo>
                      <a:pt x="840" y="676"/>
                    </a:lnTo>
                    <a:lnTo>
                      <a:pt x="840" y="680"/>
                    </a:lnTo>
                    <a:lnTo>
                      <a:pt x="840" y="691"/>
                    </a:lnTo>
                    <a:lnTo>
                      <a:pt x="840" y="680"/>
                    </a:lnTo>
                    <a:lnTo>
                      <a:pt x="840" y="676"/>
                    </a:lnTo>
                    <a:lnTo>
                      <a:pt x="840" y="665"/>
                    </a:lnTo>
                    <a:lnTo>
                      <a:pt x="843" y="680"/>
                    </a:lnTo>
                    <a:lnTo>
                      <a:pt x="843" y="680"/>
                    </a:lnTo>
                    <a:lnTo>
                      <a:pt x="843" y="691"/>
                    </a:lnTo>
                    <a:lnTo>
                      <a:pt x="843" y="676"/>
                    </a:lnTo>
                    <a:lnTo>
                      <a:pt x="843" y="672"/>
                    </a:lnTo>
                    <a:lnTo>
                      <a:pt x="843" y="665"/>
                    </a:lnTo>
                    <a:lnTo>
                      <a:pt x="843" y="684"/>
                    </a:lnTo>
                    <a:lnTo>
                      <a:pt x="843" y="684"/>
                    </a:lnTo>
                    <a:lnTo>
                      <a:pt x="843" y="691"/>
                    </a:lnTo>
                    <a:lnTo>
                      <a:pt x="843" y="672"/>
                    </a:lnTo>
                    <a:lnTo>
                      <a:pt x="843" y="672"/>
                    </a:lnTo>
                    <a:lnTo>
                      <a:pt x="843" y="665"/>
                    </a:lnTo>
                    <a:lnTo>
                      <a:pt x="845" y="684"/>
                    </a:lnTo>
                    <a:lnTo>
                      <a:pt x="845" y="687"/>
                    </a:lnTo>
                    <a:lnTo>
                      <a:pt x="845" y="691"/>
                    </a:lnTo>
                    <a:lnTo>
                      <a:pt x="845" y="669"/>
                    </a:lnTo>
                    <a:lnTo>
                      <a:pt x="845" y="669"/>
                    </a:lnTo>
                    <a:lnTo>
                      <a:pt x="845" y="665"/>
                    </a:lnTo>
                    <a:lnTo>
                      <a:pt x="845" y="687"/>
                    </a:lnTo>
                    <a:lnTo>
                      <a:pt x="845" y="687"/>
                    </a:lnTo>
                    <a:lnTo>
                      <a:pt x="845" y="691"/>
                    </a:lnTo>
                    <a:lnTo>
                      <a:pt x="845" y="669"/>
                    </a:lnTo>
                    <a:lnTo>
                      <a:pt x="845" y="669"/>
                    </a:lnTo>
                    <a:lnTo>
                      <a:pt x="845" y="665"/>
                    </a:lnTo>
                    <a:lnTo>
                      <a:pt x="848" y="687"/>
                    </a:lnTo>
                    <a:lnTo>
                      <a:pt x="848" y="691"/>
                    </a:lnTo>
                    <a:lnTo>
                      <a:pt x="848" y="691"/>
                    </a:lnTo>
                    <a:lnTo>
                      <a:pt x="848" y="669"/>
                    </a:lnTo>
                    <a:lnTo>
                      <a:pt x="848" y="665"/>
                    </a:lnTo>
                    <a:lnTo>
                      <a:pt x="848" y="665"/>
                    </a:lnTo>
                    <a:lnTo>
                      <a:pt x="848" y="691"/>
                    </a:lnTo>
                    <a:lnTo>
                      <a:pt x="848" y="691"/>
                    </a:lnTo>
                    <a:lnTo>
                      <a:pt x="848" y="691"/>
                    </a:lnTo>
                    <a:lnTo>
                      <a:pt x="848" y="665"/>
                    </a:lnTo>
                    <a:lnTo>
                      <a:pt x="848" y="665"/>
                    </a:lnTo>
                    <a:lnTo>
                      <a:pt x="848" y="665"/>
                    </a:lnTo>
                    <a:lnTo>
                      <a:pt x="851" y="691"/>
                    </a:lnTo>
                    <a:lnTo>
                      <a:pt x="851" y="691"/>
                    </a:lnTo>
                    <a:lnTo>
                      <a:pt x="851" y="665"/>
                    </a:lnTo>
                    <a:lnTo>
                      <a:pt x="851" y="665"/>
                    </a:lnTo>
                    <a:lnTo>
                      <a:pt x="851" y="691"/>
                    </a:lnTo>
                    <a:lnTo>
                      <a:pt x="851" y="691"/>
                    </a:lnTo>
                    <a:lnTo>
                      <a:pt x="851" y="665"/>
                    </a:lnTo>
                    <a:lnTo>
                      <a:pt x="851" y="665"/>
                    </a:lnTo>
                    <a:lnTo>
                      <a:pt x="854" y="691"/>
                    </a:lnTo>
                    <a:lnTo>
                      <a:pt x="854" y="691"/>
                    </a:lnTo>
                    <a:lnTo>
                      <a:pt x="854" y="691"/>
                    </a:lnTo>
                    <a:lnTo>
                      <a:pt x="854" y="665"/>
                    </a:lnTo>
                    <a:lnTo>
                      <a:pt x="854" y="665"/>
                    </a:lnTo>
                    <a:lnTo>
                      <a:pt x="854" y="665"/>
                    </a:lnTo>
                    <a:lnTo>
                      <a:pt x="854" y="691"/>
                    </a:lnTo>
                    <a:lnTo>
                      <a:pt x="854" y="691"/>
                    </a:lnTo>
                    <a:lnTo>
                      <a:pt x="854" y="691"/>
                    </a:lnTo>
                    <a:lnTo>
                      <a:pt x="854" y="665"/>
                    </a:lnTo>
                    <a:lnTo>
                      <a:pt x="854" y="665"/>
                    </a:lnTo>
                    <a:lnTo>
                      <a:pt x="854" y="669"/>
                    </a:lnTo>
                    <a:lnTo>
                      <a:pt x="857" y="691"/>
                    </a:lnTo>
                    <a:lnTo>
                      <a:pt x="857" y="691"/>
                    </a:lnTo>
                    <a:lnTo>
                      <a:pt x="857" y="687"/>
                    </a:lnTo>
                    <a:lnTo>
                      <a:pt x="857" y="665"/>
                    </a:lnTo>
                    <a:lnTo>
                      <a:pt x="857" y="669"/>
                    </a:lnTo>
                    <a:lnTo>
                      <a:pt x="857" y="669"/>
                    </a:lnTo>
                    <a:lnTo>
                      <a:pt x="857" y="691"/>
                    </a:lnTo>
                    <a:lnTo>
                      <a:pt x="857" y="687"/>
                    </a:lnTo>
                    <a:lnTo>
                      <a:pt x="857" y="687"/>
                    </a:lnTo>
                    <a:lnTo>
                      <a:pt x="857" y="665"/>
                    </a:lnTo>
                    <a:lnTo>
                      <a:pt x="857" y="672"/>
                    </a:lnTo>
                    <a:lnTo>
                      <a:pt x="857" y="672"/>
                    </a:lnTo>
                    <a:lnTo>
                      <a:pt x="857" y="691"/>
                    </a:lnTo>
                    <a:lnTo>
                      <a:pt x="860" y="684"/>
                    </a:lnTo>
                    <a:lnTo>
                      <a:pt x="860" y="684"/>
                    </a:lnTo>
                    <a:lnTo>
                      <a:pt x="860" y="665"/>
                    </a:lnTo>
                    <a:lnTo>
                      <a:pt x="860" y="672"/>
                    </a:lnTo>
                    <a:lnTo>
                      <a:pt x="860" y="676"/>
                    </a:lnTo>
                    <a:lnTo>
                      <a:pt x="860" y="691"/>
                    </a:lnTo>
                    <a:lnTo>
                      <a:pt x="860" y="684"/>
                    </a:lnTo>
                    <a:lnTo>
                      <a:pt x="860" y="680"/>
                    </a:lnTo>
                    <a:lnTo>
                      <a:pt x="860" y="665"/>
                    </a:lnTo>
                    <a:lnTo>
                      <a:pt x="860" y="676"/>
                    </a:lnTo>
                    <a:lnTo>
                      <a:pt x="860" y="680"/>
                    </a:lnTo>
                    <a:lnTo>
                      <a:pt x="860" y="691"/>
                    </a:lnTo>
                    <a:lnTo>
                      <a:pt x="862" y="680"/>
                    </a:lnTo>
                    <a:lnTo>
                      <a:pt x="862" y="680"/>
                    </a:lnTo>
                    <a:lnTo>
                      <a:pt x="862" y="665"/>
                    </a:lnTo>
                    <a:lnTo>
                      <a:pt x="862" y="672"/>
                    </a:lnTo>
                    <a:lnTo>
                      <a:pt x="862" y="684"/>
                    </a:lnTo>
                    <a:lnTo>
                      <a:pt x="862" y="691"/>
                    </a:lnTo>
                    <a:lnTo>
                      <a:pt x="862" y="680"/>
                    </a:lnTo>
                    <a:lnTo>
                      <a:pt x="862" y="669"/>
                    </a:lnTo>
                    <a:lnTo>
                      <a:pt x="862" y="665"/>
                    </a:lnTo>
                    <a:lnTo>
                      <a:pt x="862" y="672"/>
                    </a:lnTo>
                    <a:lnTo>
                      <a:pt x="862" y="687"/>
                    </a:lnTo>
                    <a:lnTo>
                      <a:pt x="862" y="691"/>
                    </a:lnTo>
                    <a:lnTo>
                      <a:pt x="865" y="680"/>
                    </a:lnTo>
                    <a:lnTo>
                      <a:pt x="865" y="665"/>
                    </a:lnTo>
                    <a:lnTo>
                      <a:pt x="865" y="680"/>
                    </a:lnTo>
                    <a:lnTo>
                      <a:pt x="865" y="691"/>
                    </a:lnTo>
                    <a:lnTo>
                      <a:pt x="865" y="680"/>
                    </a:lnTo>
                    <a:lnTo>
                      <a:pt x="865" y="665"/>
                    </a:lnTo>
                    <a:lnTo>
                      <a:pt x="865" y="669"/>
                    </a:lnTo>
                    <a:lnTo>
                      <a:pt x="865" y="684"/>
                    </a:lnTo>
                    <a:lnTo>
                      <a:pt x="865" y="687"/>
                    </a:lnTo>
                    <a:lnTo>
                      <a:pt x="868" y="669"/>
                    </a:lnTo>
                    <a:lnTo>
                      <a:pt x="868" y="665"/>
                    </a:lnTo>
                    <a:lnTo>
                      <a:pt x="868" y="684"/>
                    </a:lnTo>
                    <a:lnTo>
                      <a:pt x="868" y="687"/>
                    </a:lnTo>
                    <a:lnTo>
                      <a:pt x="868" y="669"/>
                    </a:lnTo>
                    <a:lnTo>
                      <a:pt x="868" y="665"/>
                    </a:lnTo>
                    <a:lnTo>
                      <a:pt x="868" y="684"/>
                    </a:lnTo>
                    <a:lnTo>
                      <a:pt x="868" y="684"/>
                    </a:lnTo>
                    <a:lnTo>
                      <a:pt x="871" y="665"/>
                    </a:lnTo>
                    <a:lnTo>
                      <a:pt x="871" y="672"/>
                    </a:lnTo>
                    <a:lnTo>
                      <a:pt x="871" y="687"/>
                    </a:lnTo>
                    <a:lnTo>
                      <a:pt x="871" y="672"/>
                    </a:lnTo>
                    <a:lnTo>
                      <a:pt x="871" y="665"/>
                    </a:lnTo>
                    <a:lnTo>
                      <a:pt x="871" y="687"/>
                    </a:lnTo>
                    <a:lnTo>
                      <a:pt x="871" y="676"/>
                    </a:lnTo>
                    <a:lnTo>
                      <a:pt x="874" y="665"/>
                    </a:lnTo>
                    <a:lnTo>
                      <a:pt x="874" y="684"/>
                    </a:lnTo>
                    <a:lnTo>
                      <a:pt x="874" y="676"/>
                    </a:lnTo>
                    <a:lnTo>
                      <a:pt x="874" y="661"/>
                    </a:lnTo>
                    <a:lnTo>
                      <a:pt x="874" y="684"/>
                    </a:lnTo>
                    <a:lnTo>
                      <a:pt x="874" y="676"/>
                    </a:lnTo>
                    <a:lnTo>
                      <a:pt x="877" y="665"/>
                    </a:lnTo>
                    <a:lnTo>
                      <a:pt x="877" y="687"/>
                    </a:lnTo>
                    <a:lnTo>
                      <a:pt x="877" y="669"/>
                    </a:lnTo>
                    <a:lnTo>
                      <a:pt x="877" y="669"/>
                    </a:lnTo>
                    <a:lnTo>
                      <a:pt x="877" y="687"/>
                    </a:lnTo>
                    <a:lnTo>
                      <a:pt x="877" y="661"/>
                    </a:lnTo>
                    <a:lnTo>
                      <a:pt x="879" y="680"/>
                    </a:lnTo>
                    <a:lnTo>
                      <a:pt x="879" y="676"/>
                    </a:lnTo>
                    <a:lnTo>
                      <a:pt x="879" y="665"/>
                    </a:lnTo>
                    <a:lnTo>
                      <a:pt x="879" y="687"/>
                    </a:lnTo>
                    <a:lnTo>
                      <a:pt x="879" y="661"/>
                    </a:lnTo>
                    <a:lnTo>
                      <a:pt x="882" y="680"/>
                    </a:lnTo>
                    <a:lnTo>
                      <a:pt x="882" y="672"/>
                    </a:lnTo>
                    <a:lnTo>
                      <a:pt x="882" y="669"/>
                    </a:lnTo>
                    <a:lnTo>
                      <a:pt x="882" y="684"/>
                    </a:lnTo>
                    <a:lnTo>
                      <a:pt x="882" y="661"/>
                    </a:lnTo>
                    <a:lnTo>
                      <a:pt x="885" y="687"/>
                    </a:lnTo>
                    <a:lnTo>
                      <a:pt x="885" y="661"/>
                    </a:lnTo>
                    <a:lnTo>
                      <a:pt x="885" y="684"/>
                    </a:lnTo>
                    <a:lnTo>
                      <a:pt x="885" y="665"/>
                    </a:lnTo>
                    <a:lnTo>
                      <a:pt x="888" y="676"/>
                    </a:lnTo>
                    <a:lnTo>
                      <a:pt x="888" y="672"/>
                    </a:lnTo>
                    <a:lnTo>
                      <a:pt x="888" y="672"/>
                    </a:lnTo>
                    <a:lnTo>
                      <a:pt x="888" y="676"/>
                    </a:lnTo>
                    <a:lnTo>
                      <a:pt x="888" y="669"/>
                    </a:lnTo>
                    <a:lnTo>
                      <a:pt x="891" y="680"/>
                    </a:lnTo>
                    <a:lnTo>
                      <a:pt x="891" y="665"/>
                    </a:lnTo>
                    <a:lnTo>
                      <a:pt x="891" y="680"/>
                    </a:lnTo>
                    <a:lnTo>
                      <a:pt x="891" y="665"/>
                    </a:lnTo>
                    <a:lnTo>
                      <a:pt x="894" y="680"/>
                    </a:lnTo>
                    <a:lnTo>
                      <a:pt x="894" y="665"/>
                    </a:lnTo>
                    <a:lnTo>
                      <a:pt x="894" y="676"/>
                    </a:lnTo>
                    <a:lnTo>
                      <a:pt x="894" y="669"/>
                    </a:lnTo>
                    <a:lnTo>
                      <a:pt x="896" y="672"/>
                    </a:lnTo>
                    <a:lnTo>
                      <a:pt x="896" y="672"/>
                    </a:lnTo>
                    <a:lnTo>
                      <a:pt x="896" y="669"/>
                    </a:lnTo>
                    <a:lnTo>
                      <a:pt x="896" y="676"/>
                    </a:lnTo>
                    <a:lnTo>
                      <a:pt x="899" y="661"/>
                    </a:lnTo>
                    <a:lnTo>
                      <a:pt x="899" y="684"/>
                    </a:lnTo>
                    <a:lnTo>
                      <a:pt x="899" y="657"/>
                    </a:lnTo>
                    <a:lnTo>
                      <a:pt x="899" y="684"/>
                    </a:lnTo>
                    <a:lnTo>
                      <a:pt x="902" y="661"/>
                    </a:lnTo>
                    <a:lnTo>
                      <a:pt x="902" y="680"/>
                    </a:lnTo>
                    <a:lnTo>
                      <a:pt x="902" y="669"/>
                    </a:lnTo>
                    <a:lnTo>
                      <a:pt x="905" y="669"/>
                    </a:lnTo>
                    <a:lnTo>
                      <a:pt x="905" y="680"/>
                    </a:lnTo>
                    <a:lnTo>
                      <a:pt x="905" y="657"/>
                    </a:lnTo>
                    <a:lnTo>
                      <a:pt x="905" y="684"/>
                    </a:lnTo>
                    <a:lnTo>
                      <a:pt x="908" y="665"/>
                    </a:lnTo>
                    <a:lnTo>
                      <a:pt x="908" y="672"/>
                    </a:lnTo>
                    <a:lnTo>
                      <a:pt x="908" y="676"/>
                    </a:lnTo>
                    <a:lnTo>
                      <a:pt x="911" y="657"/>
                    </a:lnTo>
                    <a:lnTo>
                      <a:pt x="911" y="680"/>
                    </a:lnTo>
                    <a:lnTo>
                      <a:pt x="911" y="665"/>
                    </a:lnTo>
                    <a:lnTo>
                      <a:pt x="911" y="665"/>
                    </a:lnTo>
                    <a:lnTo>
                      <a:pt x="913" y="680"/>
                    </a:lnTo>
                    <a:lnTo>
                      <a:pt x="913" y="657"/>
                    </a:lnTo>
                    <a:lnTo>
                      <a:pt x="913" y="672"/>
                    </a:lnTo>
                    <a:lnTo>
                      <a:pt x="916" y="676"/>
                    </a:lnTo>
                    <a:lnTo>
                      <a:pt x="916" y="657"/>
                    </a:lnTo>
                    <a:lnTo>
                      <a:pt x="916" y="680"/>
                    </a:lnTo>
                    <a:lnTo>
                      <a:pt x="919" y="672"/>
                    </a:lnTo>
                    <a:lnTo>
                      <a:pt x="919" y="657"/>
                    </a:lnTo>
                    <a:lnTo>
                      <a:pt x="919" y="680"/>
                    </a:lnTo>
                    <a:lnTo>
                      <a:pt x="922" y="669"/>
                    </a:lnTo>
                    <a:lnTo>
                      <a:pt x="922" y="657"/>
                    </a:lnTo>
                    <a:lnTo>
                      <a:pt x="922" y="680"/>
                    </a:lnTo>
                    <a:lnTo>
                      <a:pt x="925" y="669"/>
                    </a:lnTo>
                    <a:lnTo>
                      <a:pt x="925" y="657"/>
                    </a:lnTo>
                    <a:lnTo>
                      <a:pt x="925" y="676"/>
                    </a:lnTo>
                    <a:lnTo>
                      <a:pt x="928" y="672"/>
                    </a:lnTo>
                    <a:lnTo>
                      <a:pt x="928" y="657"/>
                    </a:lnTo>
                    <a:lnTo>
                      <a:pt x="928" y="672"/>
                    </a:lnTo>
                    <a:lnTo>
                      <a:pt x="930" y="680"/>
                    </a:lnTo>
                    <a:lnTo>
                      <a:pt x="930" y="661"/>
                    </a:lnTo>
                    <a:lnTo>
                      <a:pt x="930" y="665"/>
                    </a:lnTo>
                    <a:lnTo>
                      <a:pt x="933" y="680"/>
                    </a:lnTo>
                    <a:lnTo>
                      <a:pt x="933" y="669"/>
                    </a:lnTo>
                    <a:lnTo>
                      <a:pt x="933" y="657"/>
                    </a:lnTo>
                    <a:lnTo>
                      <a:pt x="936" y="672"/>
                    </a:lnTo>
                    <a:lnTo>
                      <a:pt x="936" y="676"/>
                    </a:lnTo>
                    <a:lnTo>
                      <a:pt x="936" y="661"/>
                    </a:lnTo>
                    <a:lnTo>
                      <a:pt x="939" y="661"/>
                    </a:lnTo>
                    <a:lnTo>
                      <a:pt x="939" y="676"/>
                    </a:lnTo>
                    <a:lnTo>
                      <a:pt x="939" y="676"/>
                    </a:lnTo>
                    <a:lnTo>
                      <a:pt x="942" y="657"/>
                    </a:lnTo>
                    <a:lnTo>
                      <a:pt x="942" y="661"/>
                    </a:lnTo>
                    <a:lnTo>
                      <a:pt x="945" y="676"/>
                    </a:lnTo>
                    <a:lnTo>
                      <a:pt x="945" y="672"/>
                    </a:lnTo>
                    <a:lnTo>
                      <a:pt x="945" y="657"/>
                    </a:lnTo>
                    <a:lnTo>
                      <a:pt x="947" y="661"/>
                    </a:lnTo>
                    <a:lnTo>
                      <a:pt x="947" y="676"/>
                    </a:lnTo>
                    <a:lnTo>
                      <a:pt x="947" y="676"/>
                    </a:lnTo>
                    <a:lnTo>
                      <a:pt x="950" y="661"/>
                    </a:lnTo>
                    <a:lnTo>
                      <a:pt x="950" y="657"/>
                    </a:lnTo>
                    <a:lnTo>
                      <a:pt x="950" y="669"/>
                    </a:lnTo>
                    <a:lnTo>
                      <a:pt x="953" y="676"/>
                    </a:lnTo>
                    <a:lnTo>
                      <a:pt x="953" y="669"/>
                    </a:lnTo>
                    <a:lnTo>
                      <a:pt x="956" y="657"/>
                    </a:lnTo>
                    <a:lnTo>
                      <a:pt x="956" y="657"/>
                    </a:lnTo>
                    <a:lnTo>
                      <a:pt x="956" y="672"/>
                    </a:lnTo>
                    <a:lnTo>
                      <a:pt x="959" y="676"/>
                    </a:lnTo>
                    <a:lnTo>
                      <a:pt x="959" y="669"/>
                    </a:lnTo>
                    <a:lnTo>
                      <a:pt x="962" y="657"/>
                    </a:lnTo>
                    <a:lnTo>
                      <a:pt x="962" y="657"/>
                    </a:lnTo>
                    <a:lnTo>
                      <a:pt x="962" y="669"/>
                    </a:lnTo>
                    <a:lnTo>
                      <a:pt x="965" y="676"/>
                    </a:lnTo>
                    <a:lnTo>
                      <a:pt x="965" y="669"/>
                    </a:lnTo>
                    <a:lnTo>
                      <a:pt x="967" y="657"/>
                    </a:lnTo>
                    <a:lnTo>
                      <a:pt x="967" y="653"/>
                    </a:lnTo>
                    <a:lnTo>
                      <a:pt x="967" y="665"/>
                    </a:lnTo>
                    <a:lnTo>
                      <a:pt x="970" y="672"/>
                    </a:lnTo>
                    <a:lnTo>
                      <a:pt x="970" y="676"/>
                    </a:lnTo>
                    <a:lnTo>
                      <a:pt x="973" y="665"/>
                    </a:lnTo>
                    <a:lnTo>
                      <a:pt x="973" y="657"/>
                    </a:lnTo>
                    <a:lnTo>
                      <a:pt x="973" y="653"/>
                    </a:lnTo>
                    <a:lnTo>
                      <a:pt x="976" y="661"/>
                    </a:lnTo>
                    <a:lnTo>
                      <a:pt x="976" y="672"/>
                    </a:lnTo>
                    <a:lnTo>
                      <a:pt x="979" y="676"/>
                    </a:lnTo>
                    <a:lnTo>
                      <a:pt x="979" y="669"/>
                    </a:lnTo>
                    <a:lnTo>
                      <a:pt x="979" y="661"/>
                    </a:lnTo>
                    <a:lnTo>
                      <a:pt x="982" y="653"/>
                    </a:lnTo>
                    <a:lnTo>
                      <a:pt x="982" y="657"/>
                    </a:lnTo>
                    <a:lnTo>
                      <a:pt x="984" y="665"/>
                    </a:lnTo>
                    <a:lnTo>
                      <a:pt x="984" y="672"/>
                    </a:lnTo>
                    <a:lnTo>
                      <a:pt x="984" y="676"/>
                    </a:lnTo>
                    <a:lnTo>
                      <a:pt x="987" y="669"/>
                    </a:lnTo>
                    <a:lnTo>
                      <a:pt x="987" y="661"/>
                    </a:lnTo>
                    <a:lnTo>
                      <a:pt x="990" y="653"/>
                    </a:lnTo>
                    <a:lnTo>
                      <a:pt x="990" y="653"/>
                    </a:lnTo>
                    <a:lnTo>
                      <a:pt x="993" y="657"/>
                    </a:lnTo>
                    <a:lnTo>
                      <a:pt x="993" y="665"/>
                    </a:lnTo>
                    <a:lnTo>
                      <a:pt x="993" y="672"/>
                    </a:lnTo>
                    <a:lnTo>
                      <a:pt x="996" y="672"/>
                    </a:lnTo>
                    <a:lnTo>
                      <a:pt x="996" y="669"/>
                    </a:lnTo>
                    <a:lnTo>
                      <a:pt x="999" y="665"/>
                    </a:lnTo>
                    <a:lnTo>
                      <a:pt x="999" y="657"/>
                    </a:lnTo>
                    <a:lnTo>
                      <a:pt x="1001" y="653"/>
                    </a:lnTo>
                    <a:lnTo>
                      <a:pt x="1001" y="653"/>
                    </a:lnTo>
                    <a:lnTo>
                      <a:pt x="1001" y="657"/>
                    </a:lnTo>
                    <a:lnTo>
                      <a:pt x="1004" y="665"/>
                    </a:lnTo>
                    <a:lnTo>
                      <a:pt x="1004" y="669"/>
                    </a:lnTo>
                    <a:lnTo>
                      <a:pt x="1007" y="672"/>
                    </a:lnTo>
                    <a:lnTo>
                      <a:pt x="1007" y="672"/>
                    </a:lnTo>
                    <a:lnTo>
                      <a:pt x="1010" y="669"/>
                    </a:lnTo>
                    <a:lnTo>
                      <a:pt x="1010" y="661"/>
                    </a:lnTo>
                    <a:lnTo>
                      <a:pt x="1010" y="657"/>
                    </a:lnTo>
                    <a:lnTo>
                      <a:pt x="1013" y="653"/>
                    </a:lnTo>
                    <a:lnTo>
                      <a:pt x="1013" y="653"/>
                    </a:lnTo>
                    <a:lnTo>
                      <a:pt x="1016" y="653"/>
                    </a:lnTo>
                    <a:lnTo>
                      <a:pt x="1016" y="657"/>
                    </a:lnTo>
                    <a:lnTo>
                      <a:pt x="1018" y="661"/>
                    </a:lnTo>
                    <a:lnTo>
                      <a:pt x="1018" y="669"/>
                    </a:lnTo>
                    <a:lnTo>
                      <a:pt x="1021" y="669"/>
                    </a:lnTo>
                    <a:lnTo>
                      <a:pt x="1021" y="672"/>
                    </a:lnTo>
                    <a:lnTo>
                      <a:pt x="1021" y="669"/>
                    </a:lnTo>
                    <a:lnTo>
                      <a:pt x="1024" y="669"/>
                    </a:lnTo>
                    <a:lnTo>
                      <a:pt x="1024" y="661"/>
                    </a:lnTo>
                    <a:lnTo>
                      <a:pt x="1027" y="657"/>
                    </a:lnTo>
                    <a:lnTo>
                      <a:pt x="1027" y="653"/>
                    </a:lnTo>
                    <a:lnTo>
                      <a:pt x="1030" y="653"/>
                    </a:lnTo>
                    <a:lnTo>
                      <a:pt x="1030" y="650"/>
                    </a:lnTo>
                    <a:lnTo>
                      <a:pt x="1033" y="650"/>
                    </a:lnTo>
                    <a:lnTo>
                      <a:pt x="1033" y="653"/>
                    </a:lnTo>
                    <a:lnTo>
                      <a:pt x="1035" y="657"/>
                    </a:lnTo>
                    <a:lnTo>
                      <a:pt x="1035" y="661"/>
                    </a:lnTo>
                    <a:lnTo>
                      <a:pt x="1035" y="661"/>
                    </a:lnTo>
                    <a:lnTo>
                      <a:pt x="1038" y="665"/>
                    </a:lnTo>
                    <a:lnTo>
                      <a:pt x="1038" y="669"/>
                    </a:lnTo>
                    <a:lnTo>
                      <a:pt x="1041" y="669"/>
                    </a:lnTo>
                    <a:lnTo>
                      <a:pt x="1041" y="669"/>
                    </a:lnTo>
                    <a:lnTo>
                      <a:pt x="1044" y="669"/>
                    </a:lnTo>
                    <a:lnTo>
                      <a:pt x="1044" y="665"/>
                    </a:lnTo>
                    <a:lnTo>
                      <a:pt x="1047" y="665"/>
                    </a:lnTo>
                    <a:lnTo>
                      <a:pt x="1047" y="661"/>
                    </a:lnTo>
                    <a:lnTo>
                      <a:pt x="1050" y="657"/>
                    </a:lnTo>
                    <a:lnTo>
                      <a:pt x="1050" y="657"/>
                    </a:lnTo>
                    <a:lnTo>
                      <a:pt x="1052" y="653"/>
                    </a:lnTo>
                    <a:lnTo>
                      <a:pt x="1052" y="653"/>
                    </a:lnTo>
                    <a:lnTo>
                      <a:pt x="1052" y="650"/>
                    </a:lnTo>
                    <a:lnTo>
                      <a:pt x="1055" y="650"/>
                    </a:lnTo>
                    <a:lnTo>
                      <a:pt x="1055" y="650"/>
                    </a:lnTo>
                    <a:lnTo>
                      <a:pt x="1058" y="650"/>
                    </a:lnTo>
                    <a:lnTo>
                      <a:pt x="1058" y="653"/>
                    </a:lnTo>
                    <a:lnTo>
                      <a:pt x="1061" y="653"/>
                    </a:lnTo>
                    <a:lnTo>
                      <a:pt x="1061" y="653"/>
                    </a:lnTo>
                    <a:lnTo>
                      <a:pt x="1064" y="657"/>
                    </a:lnTo>
                    <a:lnTo>
                      <a:pt x="1064" y="657"/>
                    </a:lnTo>
                    <a:lnTo>
                      <a:pt x="1067" y="661"/>
                    </a:lnTo>
                    <a:lnTo>
                      <a:pt x="1067" y="661"/>
                    </a:lnTo>
                    <a:lnTo>
                      <a:pt x="1069" y="665"/>
                    </a:lnTo>
                    <a:lnTo>
                      <a:pt x="1069" y="665"/>
                    </a:lnTo>
                    <a:lnTo>
                      <a:pt x="1069" y="665"/>
                    </a:lnTo>
                    <a:lnTo>
                      <a:pt x="1072" y="665"/>
                    </a:lnTo>
                    <a:lnTo>
                      <a:pt x="1072" y="665"/>
                    </a:lnTo>
                    <a:lnTo>
                      <a:pt x="1075" y="665"/>
                    </a:lnTo>
                    <a:lnTo>
                      <a:pt x="1075" y="665"/>
                    </a:lnTo>
                    <a:lnTo>
                      <a:pt x="1078" y="665"/>
                    </a:lnTo>
                    <a:lnTo>
                      <a:pt x="1078" y="665"/>
                    </a:lnTo>
                    <a:lnTo>
                      <a:pt x="1081" y="661"/>
                    </a:lnTo>
                    <a:lnTo>
                      <a:pt x="1081" y="661"/>
                    </a:lnTo>
                    <a:lnTo>
                      <a:pt x="1084" y="661"/>
                    </a:lnTo>
                    <a:lnTo>
                      <a:pt x="1084" y="657"/>
                    </a:lnTo>
                    <a:lnTo>
                      <a:pt x="1087" y="657"/>
                    </a:lnTo>
                    <a:lnTo>
                      <a:pt x="1087" y="657"/>
                    </a:lnTo>
                    <a:lnTo>
                      <a:pt x="1089" y="653"/>
                    </a:lnTo>
                    <a:lnTo>
                      <a:pt x="1089" y="653"/>
                    </a:lnTo>
                    <a:lnTo>
                      <a:pt x="1092" y="650"/>
                    </a:lnTo>
                    <a:lnTo>
                      <a:pt x="1092" y="650"/>
                    </a:lnTo>
                    <a:lnTo>
                      <a:pt x="1092" y="650"/>
                    </a:lnTo>
                    <a:lnTo>
                      <a:pt x="1095" y="650"/>
                    </a:lnTo>
                    <a:lnTo>
                      <a:pt x="1095" y="650"/>
                    </a:lnTo>
                    <a:lnTo>
                      <a:pt x="1098" y="650"/>
                    </a:lnTo>
                    <a:lnTo>
                      <a:pt x="1098" y="646"/>
                    </a:lnTo>
                    <a:lnTo>
                      <a:pt x="1101" y="646"/>
                    </a:lnTo>
                    <a:lnTo>
                      <a:pt x="1101" y="650"/>
                    </a:lnTo>
                    <a:lnTo>
                      <a:pt x="1104" y="650"/>
                    </a:lnTo>
                    <a:lnTo>
                      <a:pt x="1104" y="650"/>
                    </a:lnTo>
                    <a:lnTo>
                      <a:pt x="1106" y="650"/>
                    </a:lnTo>
                    <a:lnTo>
                      <a:pt x="1106" y="650"/>
                    </a:lnTo>
                    <a:lnTo>
                      <a:pt x="1109" y="650"/>
                    </a:lnTo>
                    <a:lnTo>
                      <a:pt x="1109" y="653"/>
                    </a:lnTo>
                    <a:lnTo>
                      <a:pt x="1112" y="653"/>
                    </a:lnTo>
                    <a:lnTo>
                      <a:pt x="1112" y="653"/>
                    </a:lnTo>
                    <a:lnTo>
                      <a:pt x="1115" y="657"/>
                    </a:lnTo>
                    <a:lnTo>
                      <a:pt x="1115" y="657"/>
                    </a:lnTo>
                    <a:lnTo>
                      <a:pt x="1118" y="657"/>
                    </a:lnTo>
                    <a:lnTo>
                      <a:pt x="1118" y="657"/>
                    </a:lnTo>
                    <a:lnTo>
                      <a:pt x="1118" y="661"/>
                    </a:lnTo>
                    <a:lnTo>
                      <a:pt x="1121" y="661"/>
                    </a:lnTo>
                    <a:lnTo>
                      <a:pt x="1121" y="661"/>
                    </a:lnTo>
                    <a:lnTo>
                      <a:pt x="1123" y="661"/>
                    </a:lnTo>
                    <a:lnTo>
                      <a:pt x="1123" y="661"/>
                    </a:lnTo>
                    <a:lnTo>
                      <a:pt x="1126" y="661"/>
                    </a:lnTo>
                    <a:lnTo>
                      <a:pt x="1126" y="661"/>
                    </a:lnTo>
                    <a:lnTo>
                      <a:pt x="1129" y="661"/>
                    </a:lnTo>
                    <a:lnTo>
                      <a:pt x="1129" y="661"/>
                    </a:lnTo>
                    <a:lnTo>
                      <a:pt x="1132" y="661"/>
                    </a:lnTo>
                    <a:lnTo>
                      <a:pt x="1132" y="661"/>
                    </a:lnTo>
                    <a:lnTo>
                      <a:pt x="1135" y="657"/>
                    </a:lnTo>
                    <a:lnTo>
                      <a:pt x="1135" y="657"/>
                    </a:lnTo>
                    <a:lnTo>
                      <a:pt x="1138" y="657"/>
                    </a:lnTo>
                    <a:lnTo>
                      <a:pt x="1138" y="653"/>
                    </a:lnTo>
                    <a:lnTo>
                      <a:pt x="1140" y="653"/>
                    </a:lnTo>
                    <a:lnTo>
                      <a:pt x="1140" y="653"/>
                    </a:lnTo>
                    <a:lnTo>
                      <a:pt x="1140" y="650"/>
                    </a:lnTo>
                    <a:lnTo>
                      <a:pt x="1143" y="650"/>
                    </a:lnTo>
                    <a:lnTo>
                      <a:pt x="1143" y="650"/>
                    </a:lnTo>
                    <a:lnTo>
                      <a:pt x="1146" y="646"/>
                    </a:lnTo>
                    <a:lnTo>
                      <a:pt x="1146" y="646"/>
                    </a:lnTo>
                    <a:lnTo>
                      <a:pt x="1149" y="646"/>
                    </a:lnTo>
                    <a:lnTo>
                      <a:pt x="1149" y="646"/>
                    </a:lnTo>
                    <a:lnTo>
                      <a:pt x="1152" y="646"/>
                    </a:lnTo>
                    <a:lnTo>
                      <a:pt x="1152" y="646"/>
                    </a:lnTo>
                    <a:lnTo>
                      <a:pt x="1155" y="646"/>
                    </a:lnTo>
                    <a:lnTo>
                      <a:pt x="1155" y="646"/>
                    </a:lnTo>
                    <a:lnTo>
                      <a:pt x="1157" y="650"/>
                    </a:lnTo>
                    <a:lnTo>
                      <a:pt x="1157" y="650"/>
                    </a:lnTo>
                    <a:lnTo>
                      <a:pt x="1160" y="650"/>
                    </a:lnTo>
                    <a:lnTo>
                      <a:pt x="1160" y="653"/>
                    </a:lnTo>
                    <a:lnTo>
                      <a:pt x="1160" y="653"/>
                    </a:lnTo>
                    <a:lnTo>
                      <a:pt x="1163" y="657"/>
                    </a:lnTo>
                    <a:lnTo>
                      <a:pt x="1163" y="657"/>
                    </a:lnTo>
                    <a:lnTo>
                      <a:pt x="1166" y="657"/>
                    </a:lnTo>
                    <a:lnTo>
                      <a:pt x="1166" y="657"/>
                    </a:lnTo>
                    <a:lnTo>
                      <a:pt x="1169" y="657"/>
                    </a:lnTo>
                    <a:lnTo>
                      <a:pt x="1169" y="657"/>
                    </a:lnTo>
                    <a:lnTo>
                      <a:pt x="1172" y="657"/>
                    </a:lnTo>
                    <a:lnTo>
                      <a:pt x="1172" y="653"/>
                    </a:lnTo>
                    <a:lnTo>
                      <a:pt x="1174" y="653"/>
                    </a:lnTo>
                    <a:lnTo>
                      <a:pt x="1174" y="650"/>
                    </a:lnTo>
                    <a:lnTo>
                      <a:pt x="1177" y="650"/>
                    </a:lnTo>
                    <a:lnTo>
                      <a:pt x="1177" y="646"/>
                    </a:lnTo>
                    <a:lnTo>
                      <a:pt x="1177" y="646"/>
                    </a:lnTo>
                    <a:lnTo>
                      <a:pt x="1180" y="646"/>
                    </a:lnTo>
                    <a:lnTo>
                      <a:pt x="1180" y="642"/>
                    </a:lnTo>
                    <a:lnTo>
                      <a:pt x="1183" y="642"/>
                    </a:lnTo>
                    <a:lnTo>
                      <a:pt x="1183" y="646"/>
                    </a:lnTo>
                    <a:lnTo>
                      <a:pt x="1186" y="646"/>
                    </a:lnTo>
                    <a:lnTo>
                      <a:pt x="1186" y="650"/>
                    </a:lnTo>
                    <a:lnTo>
                      <a:pt x="1189" y="650"/>
                    </a:lnTo>
                    <a:lnTo>
                      <a:pt x="1189" y="653"/>
                    </a:lnTo>
                    <a:lnTo>
                      <a:pt x="1191" y="653"/>
                    </a:lnTo>
                    <a:lnTo>
                      <a:pt x="1191" y="657"/>
                    </a:lnTo>
                    <a:lnTo>
                      <a:pt x="1191" y="657"/>
                    </a:lnTo>
                    <a:lnTo>
                      <a:pt x="1194" y="653"/>
                    </a:lnTo>
                    <a:lnTo>
                      <a:pt x="1194" y="653"/>
                    </a:lnTo>
                    <a:lnTo>
                      <a:pt x="1197" y="650"/>
                    </a:lnTo>
                    <a:lnTo>
                      <a:pt x="1197" y="650"/>
                    </a:lnTo>
                    <a:lnTo>
                      <a:pt x="1200" y="646"/>
                    </a:lnTo>
                    <a:lnTo>
                      <a:pt x="1200" y="646"/>
                    </a:lnTo>
                    <a:lnTo>
                      <a:pt x="1203" y="642"/>
                    </a:lnTo>
                    <a:lnTo>
                      <a:pt x="1203" y="642"/>
                    </a:lnTo>
                    <a:lnTo>
                      <a:pt x="1206" y="642"/>
                    </a:lnTo>
                    <a:lnTo>
                      <a:pt x="1206" y="646"/>
                    </a:lnTo>
                    <a:lnTo>
                      <a:pt x="1206" y="650"/>
                    </a:lnTo>
                    <a:lnTo>
                      <a:pt x="1209" y="650"/>
                    </a:lnTo>
                    <a:lnTo>
                      <a:pt x="1209" y="653"/>
                    </a:lnTo>
                    <a:lnTo>
                      <a:pt x="1211" y="653"/>
                    </a:lnTo>
                    <a:lnTo>
                      <a:pt x="1211" y="653"/>
                    </a:lnTo>
                    <a:lnTo>
                      <a:pt x="1214" y="653"/>
                    </a:lnTo>
                    <a:lnTo>
                      <a:pt x="1214" y="650"/>
                    </a:lnTo>
                    <a:lnTo>
                      <a:pt x="1217" y="646"/>
                    </a:lnTo>
                    <a:lnTo>
                      <a:pt x="1217" y="642"/>
                    </a:lnTo>
                    <a:lnTo>
                      <a:pt x="1217" y="642"/>
                    </a:lnTo>
                    <a:lnTo>
                      <a:pt x="1220" y="642"/>
                    </a:lnTo>
                    <a:lnTo>
                      <a:pt x="1220" y="642"/>
                    </a:lnTo>
                    <a:lnTo>
                      <a:pt x="1223" y="646"/>
                    </a:lnTo>
                    <a:lnTo>
                      <a:pt x="1223" y="650"/>
                    </a:lnTo>
                    <a:lnTo>
                      <a:pt x="1226" y="653"/>
                    </a:lnTo>
                    <a:lnTo>
                      <a:pt x="1226" y="653"/>
                    </a:lnTo>
                    <a:lnTo>
                      <a:pt x="1228" y="653"/>
                    </a:lnTo>
                    <a:lnTo>
                      <a:pt x="1228" y="650"/>
                    </a:lnTo>
                    <a:lnTo>
                      <a:pt x="1228" y="646"/>
                    </a:lnTo>
                    <a:lnTo>
                      <a:pt x="1231" y="642"/>
                    </a:lnTo>
                    <a:lnTo>
                      <a:pt x="1231" y="642"/>
                    </a:lnTo>
                    <a:lnTo>
                      <a:pt x="1234" y="642"/>
                    </a:lnTo>
                    <a:lnTo>
                      <a:pt x="1234" y="646"/>
                    </a:lnTo>
                    <a:lnTo>
                      <a:pt x="1237" y="650"/>
                    </a:lnTo>
                    <a:lnTo>
                      <a:pt x="1237" y="650"/>
                    </a:lnTo>
                    <a:lnTo>
                      <a:pt x="1237" y="653"/>
                    </a:lnTo>
                    <a:lnTo>
                      <a:pt x="1240" y="650"/>
                    </a:lnTo>
                    <a:lnTo>
                      <a:pt x="1240" y="646"/>
                    </a:lnTo>
                    <a:lnTo>
                      <a:pt x="1243" y="642"/>
                    </a:lnTo>
                    <a:lnTo>
                      <a:pt x="1243" y="642"/>
                    </a:lnTo>
                    <a:lnTo>
                      <a:pt x="1245" y="642"/>
                    </a:lnTo>
                    <a:lnTo>
                      <a:pt x="1245" y="646"/>
                    </a:lnTo>
                    <a:lnTo>
                      <a:pt x="1245" y="650"/>
                    </a:lnTo>
                    <a:lnTo>
                      <a:pt x="1248" y="650"/>
                    </a:lnTo>
                    <a:lnTo>
                      <a:pt x="1248" y="650"/>
                    </a:lnTo>
                    <a:lnTo>
                      <a:pt x="1251" y="646"/>
                    </a:lnTo>
                    <a:lnTo>
                      <a:pt x="1251" y="642"/>
                    </a:lnTo>
                    <a:lnTo>
                      <a:pt x="1254" y="642"/>
                    </a:lnTo>
                    <a:lnTo>
                      <a:pt x="1254" y="642"/>
                    </a:lnTo>
                    <a:lnTo>
                      <a:pt x="1254" y="642"/>
                    </a:lnTo>
                    <a:lnTo>
                      <a:pt x="1257" y="646"/>
                    </a:lnTo>
                    <a:lnTo>
                      <a:pt x="1257" y="650"/>
                    </a:lnTo>
                    <a:lnTo>
                      <a:pt x="1260" y="650"/>
                    </a:lnTo>
                    <a:lnTo>
                      <a:pt x="1260" y="646"/>
                    </a:lnTo>
                    <a:lnTo>
                      <a:pt x="1260" y="642"/>
                    </a:lnTo>
                    <a:lnTo>
                      <a:pt x="1262" y="638"/>
                    </a:lnTo>
                    <a:lnTo>
                      <a:pt x="1262" y="642"/>
                    </a:lnTo>
                    <a:lnTo>
                      <a:pt x="1265" y="646"/>
                    </a:lnTo>
                    <a:lnTo>
                      <a:pt x="1265" y="650"/>
                    </a:lnTo>
                    <a:lnTo>
                      <a:pt x="1268" y="650"/>
                    </a:lnTo>
                    <a:lnTo>
                      <a:pt x="1268" y="646"/>
                    </a:lnTo>
                    <a:lnTo>
                      <a:pt x="1268" y="642"/>
                    </a:lnTo>
                    <a:lnTo>
                      <a:pt x="1271" y="638"/>
                    </a:lnTo>
                    <a:lnTo>
                      <a:pt x="1271" y="642"/>
                    </a:lnTo>
                    <a:lnTo>
                      <a:pt x="1274" y="646"/>
                    </a:lnTo>
                    <a:lnTo>
                      <a:pt x="1274" y="650"/>
                    </a:lnTo>
                    <a:lnTo>
                      <a:pt x="1274" y="646"/>
                    </a:lnTo>
                    <a:lnTo>
                      <a:pt x="1277" y="642"/>
                    </a:lnTo>
                    <a:lnTo>
                      <a:pt x="1277" y="638"/>
                    </a:lnTo>
                    <a:lnTo>
                      <a:pt x="1279" y="642"/>
                    </a:lnTo>
                    <a:lnTo>
                      <a:pt x="1279" y="646"/>
                    </a:lnTo>
                    <a:lnTo>
                      <a:pt x="1279" y="650"/>
                    </a:lnTo>
                    <a:lnTo>
                      <a:pt x="1282" y="646"/>
                    </a:lnTo>
                    <a:lnTo>
                      <a:pt x="1282" y="642"/>
                    </a:lnTo>
                    <a:lnTo>
                      <a:pt x="1285" y="638"/>
                    </a:lnTo>
                    <a:lnTo>
                      <a:pt x="1285" y="642"/>
                    </a:lnTo>
                    <a:lnTo>
                      <a:pt x="1285" y="646"/>
                    </a:lnTo>
                    <a:lnTo>
                      <a:pt x="1288" y="646"/>
                    </a:lnTo>
                    <a:lnTo>
                      <a:pt x="1288" y="646"/>
                    </a:lnTo>
                    <a:lnTo>
                      <a:pt x="1291" y="638"/>
                    </a:lnTo>
                    <a:lnTo>
                      <a:pt x="1291" y="638"/>
                    </a:lnTo>
                    <a:lnTo>
                      <a:pt x="1291" y="642"/>
                    </a:lnTo>
                    <a:lnTo>
                      <a:pt x="1294" y="646"/>
                    </a:lnTo>
                    <a:lnTo>
                      <a:pt x="1294" y="646"/>
                    </a:lnTo>
                    <a:lnTo>
                      <a:pt x="1296" y="642"/>
                    </a:lnTo>
                    <a:lnTo>
                      <a:pt x="1296" y="638"/>
                    </a:lnTo>
                    <a:lnTo>
                      <a:pt x="1296" y="638"/>
                    </a:lnTo>
                    <a:lnTo>
                      <a:pt x="1299" y="646"/>
                    </a:lnTo>
                    <a:lnTo>
                      <a:pt x="1299" y="646"/>
                    </a:lnTo>
                    <a:lnTo>
                      <a:pt x="1302" y="642"/>
                    </a:lnTo>
                    <a:lnTo>
                      <a:pt x="1302" y="638"/>
                    </a:lnTo>
                    <a:lnTo>
                      <a:pt x="1302" y="638"/>
                    </a:lnTo>
                    <a:lnTo>
                      <a:pt x="1305" y="646"/>
                    </a:lnTo>
                    <a:lnTo>
                      <a:pt x="1305" y="646"/>
                    </a:lnTo>
                    <a:lnTo>
                      <a:pt x="1305" y="638"/>
                    </a:lnTo>
                    <a:lnTo>
                      <a:pt x="1308" y="638"/>
                    </a:lnTo>
                    <a:lnTo>
                      <a:pt x="1308" y="642"/>
                    </a:lnTo>
                    <a:lnTo>
                      <a:pt x="1311" y="646"/>
                    </a:lnTo>
                    <a:lnTo>
                      <a:pt x="1311" y="642"/>
                    </a:lnTo>
                    <a:lnTo>
                      <a:pt x="1311" y="638"/>
                    </a:lnTo>
                    <a:lnTo>
                      <a:pt x="1313" y="638"/>
                    </a:lnTo>
                    <a:lnTo>
                      <a:pt x="1313" y="642"/>
                    </a:lnTo>
                    <a:lnTo>
                      <a:pt x="1313" y="646"/>
                    </a:lnTo>
                    <a:lnTo>
                      <a:pt x="1316" y="638"/>
                    </a:lnTo>
                    <a:lnTo>
                      <a:pt x="1316" y="635"/>
                    </a:lnTo>
                    <a:lnTo>
                      <a:pt x="1319" y="638"/>
                    </a:lnTo>
                    <a:lnTo>
                      <a:pt x="1319" y="642"/>
                    </a:lnTo>
                    <a:lnTo>
                      <a:pt x="1319" y="642"/>
                    </a:lnTo>
                    <a:lnTo>
                      <a:pt x="1322" y="635"/>
                    </a:lnTo>
                    <a:lnTo>
                      <a:pt x="1322" y="638"/>
                    </a:lnTo>
                    <a:lnTo>
                      <a:pt x="1322" y="642"/>
                    </a:lnTo>
                    <a:lnTo>
                      <a:pt x="1325" y="642"/>
                    </a:lnTo>
                    <a:lnTo>
                      <a:pt x="1325" y="638"/>
                    </a:lnTo>
                    <a:lnTo>
                      <a:pt x="1328" y="638"/>
                    </a:lnTo>
                    <a:lnTo>
                      <a:pt x="1328" y="642"/>
                    </a:lnTo>
                    <a:lnTo>
                      <a:pt x="1328" y="642"/>
                    </a:lnTo>
                    <a:lnTo>
                      <a:pt x="1331" y="638"/>
                    </a:lnTo>
                    <a:lnTo>
                      <a:pt x="1331" y="635"/>
                    </a:lnTo>
                    <a:lnTo>
                      <a:pt x="1331" y="642"/>
                    </a:lnTo>
                    <a:lnTo>
                      <a:pt x="1333" y="642"/>
                    </a:lnTo>
                    <a:lnTo>
                      <a:pt x="1333" y="635"/>
                    </a:lnTo>
                    <a:lnTo>
                      <a:pt x="1333" y="635"/>
                    </a:lnTo>
                    <a:lnTo>
                      <a:pt x="1336" y="642"/>
                    </a:lnTo>
                    <a:lnTo>
                      <a:pt x="1336" y="642"/>
                    </a:lnTo>
                    <a:lnTo>
                      <a:pt x="1339" y="635"/>
                    </a:lnTo>
                    <a:lnTo>
                      <a:pt x="1339" y="638"/>
                    </a:lnTo>
                    <a:lnTo>
                      <a:pt x="1339" y="642"/>
                    </a:lnTo>
                    <a:lnTo>
                      <a:pt x="1342" y="638"/>
                    </a:lnTo>
                    <a:lnTo>
                      <a:pt x="1342" y="635"/>
                    </a:lnTo>
                    <a:lnTo>
                      <a:pt x="1342" y="638"/>
                    </a:lnTo>
                    <a:lnTo>
                      <a:pt x="1345" y="642"/>
                    </a:lnTo>
                    <a:lnTo>
                      <a:pt x="1345" y="635"/>
                    </a:lnTo>
                    <a:lnTo>
                      <a:pt x="1345" y="635"/>
                    </a:lnTo>
                    <a:lnTo>
                      <a:pt x="1348" y="638"/>
                    </a:lnTo>
                    <a:lnTo>
                      <a:pt x="1348" y="638"/>
                    </a:lnTo>
                    <a:lnTo>
                      <a:pt x="1348" y="635"/>
                    </a:lnTo>
                    <a:lnTo>
                      <a:pt x="1350" y="638"/>
                    </a:lnTo>
                    <a:lnTo>
                      <a:pt x="1350" y="642"/>
                    </a:lnTo>
                    <a:lnTo>
                      <a:pt x="1350" y="635"/>
                    </a:lnTo>
                    <a:lnTo>
                      <a:pt x="1353" y="635"/>
                    </a:lnTo>
                    <a:lnTo>
                      <a:pt x="1353" y="638"/>
                    </a:lnTo>
                    <a:lnTo>
                      <a:pt x="1353" y="638"/>
                    </a:lnTo>
                    <a:lnTo>
                      <a:pt x="1356" y="635"/>
                    </a:lnTo>
                    <a:lnTo>
                      <a:pt x="1356" y="638"/>
                    </a:lnTo>
                    <a:lnTo>
                      <a:pt x="1356" y="638"/>
                    </a:lnTo>
                    <a:lnTo>
                      <a:pt x="1359" y="635"/>
                    </a:lnTo>
                    <a:lnTo>
                      <a:pt x="1359" y="635"/>
                    </a:lnTo>
                    <a:lnTo>
                      <a:pt x="1359" y="638"/>
                    </a:lnTo>
                    <a:lnTo>
                      <a:pt x="1362" y="635"/>
                    </a:lnTo>
                    <a:lnTo>
                      <a:pt x="1362" y="635"/>
                    </a:lnTo>
                    <a:lnTo>
                      <a:pt x="1362" y="638"/>
                    </a:lnTo>
                    <a:lnTo>
                      <a:pt x="1365" y="635"/>
                    </a:lnTo>
                    <a:lnTo>
                      <a:pt x="1365" y="635"/>
                    </a:lnTo>
                    <a:lnTo>
                      <a:pt x="1365" y="638"/>
                    </a:lnTo>
                    <a:lnTo>
                      <a:pt x="1367" y="635"/>
                    </a:lnTo>
                    <a:lnTo>
                      <a:pt x="1367" y="635"/>
                    </a:lnTo>
                    <a:lnTo>
                      <a:pt x="1367" y="638"/>
                    </a:lnTo>
                    <a:lnTo>
                      <a:pt x="1370" y="635"/>
                    </a:lnTo>
                    <a:lnTo>
                      <a:pt x="1370" y="631"/>
                    </a:lnTo>
                    <a:lnTo>
                      <a:pt x="1370" y="638"/>
                    </a:lnTo>
                    <a:lnTo>
                      <a:pt x="1373" y="635"/>
                    </a:lnTo>
                    <a:lnTo>
                      <a:pt x="1373" y="631"/>
                    </a:lnTo>
                    <a:lnTo>
                      <a:pt x="1373" y="638"/>
                    </a:lnTo>
                    <a:lnTo>
                      <a:pt x="1376" y="635"/>
                    </a:lnTo>
                    <a:lnTo>
                      <a:pt x="1376" y="631"/>
                    </a:lnTo>
                    <a:lnTo>
                      <a:pt x="1376" y="638"/>
                    </a:lnTo>
                    <a:lnTo>
                      <a:pt x="1379" y="635"/>
                    </a:lnTo>
                    <a:lnTo>
                      <a:pt x="1379" y="631"/>
                    </a:lnTo>
                    <a:lnTo>
                      <a:pt x="1379" y="638"/>
                    </a:lnTo>
                    <a:lnTo>
                      <a:pt x="1382" y="635"/>
                    </a:lnTo>
                    <a:lnTo>
                      <a:pt x="1382" y="631"/>
                    </a:lnTo>
                    <a:lnTo>
                      <a:pt x="1382" y="638"/>
                    </a:lnTo>
                    <a:lnTo>
                      <a:pt x="1382" y="631"/>
                    </a:lnTo>
                    <a:lnTo>
                      <a:pt x="1384" y="635"/>
                    </a:lnTo>
                    <a:lnTo>
                      <a:pt x="1384" y="635"/>
                    </a:lnTo>
                    <a:lnTo>
                      <a:pt x="1384" y="631"/>
                    </a:lnTo>
                    <a:lnTo>
                      <a:pt x="1387" y="635"/>
                    </a:lnTo>
                    <a:lnTo>
                      <a:pt x="1387" y="635"/>
                    </a:lnTo>
                    <a:lnTo>
                      <a:pt x="1387" y="631"/>
                    </a:lnTo>
                    <a:lnTo>
                      <a:pt x="1390" y="635"/>
                    </a:lnTo>
                    <a:lnTo>
                      <a:pt x="1390" y="631"/>
                    </a:lnTo>
                    <a:lnTo>
                      <a:pt x="1390" y="631"/>
                    </a:lnTo>
                    <a:lnTo>
                      <a:pt x="1393" y="635"/>
                    </a:lnTo>
                    <a:lnTo>
                      <a:pt x="1393" y="631"/>
                    </a:lnTo>
                    <a:lnTo>
                      <a:pt x="1393" y="635"/>
                    </a:lnTo>
                    <a:lnTo>
                      <a:pt x="1393" y="635"/>
                    </a:lnTo>
                    <a:lnTo>
                      <a:pt x="1396" y="631"/>
                    </a:lnTo>
                    <a:lnTo>
                      <a:pt x="1396" y="635"/>
                    </a:lnTo>
                    <a:lnTo>
                      <a:pt x="1396" y="631"/>
                    </a:lnTo>
                    <a:lnTo>
                      <a:pt x="1399" y="631"/>
                    </a:lnTo>
                    <a:lnTo>
                      <a:pt x="1399" y="635"/>
                    </a:lnTo>
                    <a:lnTo>
                      <a:pt x="1399" y="631"/>
                    </a:lnTo>
                    <a:lnTo>
                      <a:pt x="1401" y="635"/>
                    </a:lnTo>
                    <a:lnTo>
                      <a:pt x="1401" y="631"/>
                    </a:lnTo>
                    <a:lnTo>
                      <a:pt x="1401" y="631"/>
                    </a:lnTo>
                    <a:lnTo>
                      <a:pt x="1401" y="635"/>
                    </a:lnTo>
                    <a:lnTo>
                      <a:pt x="1404" y="631"/>
                    </a:lnTo>
                    <a:lnTo>
                      <a:pt x="1404" y="635"/>
                    </a:lnTo>
                    <a:lnTo>
                      <a:pt x="1404" y="631"/>
                    </a:lnTo>
                    <a:lnTo>
                      <a:pt x="1407" y="631"/>
                    </a:lnTo>
                    <a:lnTo>
                      <a:pt x="1407" y="635"/>
                    </a:lnTo>
                    <a:lnTo>
                      <a:pt x="1407" y="627"/>
                    </a:lnTo>
                    <a:lnTo>
                      <a:pt x="1407" y="635"/>
                    </a:lnTo>
                    <a:lnTo>
                      <a:pt x="1410" y="631"/>
                    </a:lnTo>
                    <a:lnTo>
                      <a:pt x="1410" y="631"/>
                    </a:lnTo>
                    <a:lnTo>
                      <a:pt x="1410" y="631"/>
                    </a:lnTo>
                    <a:lnTo>
                      <a:pt x="1413" y="627"/>
                    </a:lnTo>
                    <a:lnTo>
                      <a:pt x="1413" y="631"/>
                    </a:lnTo>
                    <a:lnTo>
                      <a:pt x="1413" y="627"/>
                    </a:lnTo>
                    <a:lnTo>
                      <a:pt x="1413" y="631"/>
                    </a:lnTo>
                    <a:lnTo>
                      <a:pt x="1416" y="631"/>
                    </a:lnTo>
                    <a:lnTo>
                      <a:pt x="1416" y="631"/>
                    </a:lnTo>
                    <a:lnTo>
                      <a:pt x="1416" y="631"/>
                    </a:lnTo>
                    <a:lnTo>
                      <a:pt x="1416" y="627"/>
                    </a:lnTo>
                    <a:lnTo>
                      <a:pt x="1418" y="631"/>
                    </a:lnTo>
                    <a:lnTo>
                      <a:pt x="1418" y="627"/>
                    </a:lnTo>
                    <a:lnTo>
                      <a:pt x="1418" y="631"/>
                    </a:lnTo>
                    <a:lnTo>
                      <a:pt x="1421" y="627"/>
                    </a:lnTo>
                    <a:lnTo>
                      <a:pt x="1421" y="631"/>
                    </a:lnTo>
                    <a:lnTo>
                      <a:pt x="1421" y="631"/>
                    </a:lnTo>
                    <a:lnTo>
                      <a:pt x="1421" y="627"/>
                    </a:lnTo>
                    <a:lnTo>
                      <a:pt x="1424" y="631"/>
                    </a:lnTo>
                    <a:lnTo>
                      <a:pt x="1424" y="627"/>
                    </a:lnTo>
                    <a:lnTo>
                      <a:pt x="1424" y="631"/>
                    </a:lnTo>
                    <a:lnTo>
                      <a:pt x="1424" y="627"/>
                    </a:lnTo>
                    <a:lnTo>
                      <a:pt x="1427" y="631"/>
                    </a:lnTo>
                    <a:lnTo>
                      <a:pt x="1427" y="627"/>
                    </a:lnTo>
                    <a:lnTo>
                      <a:pt x="1427" y="631"/>
                    </a:lnTo>
                    <a:lnTo>
                      <a:pt x="1427" y="627"/>
                    </a:lnTo>
                    <a:lnTo>
                      <a:pt x="1430" y="627"/>
                    </a:lnTo>
                    <a:lnTo>
                      <a:pt x="1430" y="631"/>
                    </a:lnTo>
                    <a:lnTo>
                      <a:pt x="1430" y="627"/>
                    </a:lnTo>
                    <a:lnTo>
                      <a:pt x="1433" y="631"/>
                    </a:lnTo>
                    <a:lnTo>
                      <a:pt x="1433" y="627"/>
                    </a:lnTo>
                    <a:lnTo>
                      <a:pt x="1433" y="631"/>
                    </a:lnTo>
                    <a:lnTo>
                      <a:pt x="1433" y="627"/>
                    </a:lnTo>
                    <a:lnTo>
                      <a:pt x="1435" y="631"/>
                    </a:lnTo>
                    <a:lnTo>
                      <a:pt x="1435" y="627"/>
                    </a:lnTo>
                    <a:lnTo>
                      <a:pt x="1435" y="631"/>
                    </a:lnTo>
                    <a:lnTo>
                      <a:pt x="1435" y="627"/>
                    </a:lnTo>
                    <a:lnTo>
                      <a:pt x="1438" y="627"/>
                    </a:lnTo>
                    <a:lnTo>
                      <a:pt x="1438" y="627"/>
                    </a:lnTo>
                    <a:lnTo>
                      <a:pt x="1438" y="627"/>
                    </a:lnTo>
                    <a:lnTo>
                      <a:pt x="1438" y="627"/>
                    </a:lnTo>
                    <a:lnTo>
                      <a:pt x="1441" y="627"/>
                    </a:lnTo>
                    <a:lnTo>
                      <a:pt x="1441" y="627"/>
                    </a:lnTo>
                    <a:lnTo>
                      <a:pt x="1441" y="627"/>
                    </a:lnTo>
                    <a:lnTo>
                      <a:pt x="1441" y="627"/>
                    </a:lnTo>
                    <a:lnTo>
                      <a:pt x="1444" y="627"/>
                    </a:lnTo>
                    <a:lnTo>
                      <a:pt x="1444" y="627"/>
                    </a:lnTo>
                    <a:lnTo>
                      <a:pt x="1444" y="627"/>
                    </a:lnTo>
                    <a:lnTo>
                      <a:pt x="1444" y="627"/>
                    </a:lnTo>
                    <a:lnTo>
                      <a:pt x="1447" y="627"/>
                    </a:lnTo>
                    <a:lnTo>
                      <a:pt x="1447" y="627"/>
                    </a:lnTo>
                    <a:lnTo>
                      <a:pt x="1447" y="627"/>
                    </a:lnTo>
                    <a:lnTo>
                      <a:pt x="1447" y="627"/>
                    </a:lnTo>
                    <a:lnTo>
                      <a:pt x="1447" y="627"/>
                    </a:lnTo>
                    <a:lnTo>
                      <a:pt x="1450" y="627"/>
                    </a:lnTo>
                    <a:lnTo>
                      <a:pt x="1450" y="627"/>
                    </a:lnTo>
                    <a:lnTo>
                      <a:pt x="1450" y="627"/>
                    </a:lnTo>
                    <a:lnTo>
                      <a:pt x="1450" y="627"/>
                    </a:lnTo>
                    <a:lnTo>
                      <a:pt x="1452" y="623"/>
                    </a:lnTo>
                    <a:lnTo>
                      <a:pt x="1452" y="627"/>
                    </a:lnTo>
                    <a:lnTo>
                      <a:pt x="1452" y="623"/>
                    </a:lnTo>
                    <a:lnTo>
                      <a:pt x="1452" y="627"/>
                    </a:lnTo>
                    <a:lnTo>
                      <a:pt x="1455" y="623"/>
                    </a:lnTo>
                    <a:lnTo>
                      <a:pt x="1455" y="627"/>
                    </a:lnTo>
                    <a:lnTo>
                      <a:pt x="1455" y="623"/>
                    </a:lnTo>
                    <a:lnTo>
                      <a:pt x="1455" y="627"/>
                    </a:lnTo>
                    <a:lnTo>
                      <a:pt x="1458" y="623"/>
                    </a:lnTo>
                    <a:lnTo>
                      <a:pt x="1458" y="627"/>
                    </a:lnTo>
                    <a:lnTo>
                      <a:pt x="1458" y="623"/>
                    </a:lnTo>
                    <a:lnTo>
                      <a:pt x="1458" y="627"/>
                    </a:lnTo>
                    <a:lnTo>
                      <a:pt x="1458" y="623"/>
                    </a:lnTo>
                    <a:lnTo>
                      <a:pt x="1461" y="627"/>
                    </a:lnTo>
                    <a:lnTo>
                      <a:pt x="1461" y="623"/>
                    </a:lnTo>
                    <a:lnTo>
                      <a:pt x="1461" y="623"/>
                    </a:lnTo>
                    <a:lnTo>
                      <a:pt x="1461" y="623"/>
                    </a:lnTo>
                    <a:lnTo>
                      <a:pt x="1464" y="623"/>
                    </a:lnTo>
                    <a:lnTo>
                      <a:pt x="1464" y="623"/>
                    </a:lnTo>
                    <a:lnTo>
                      <a:pt x="1464" y="623"/>
                    </a:lnTo>
                    <a:lnTo>
                      <a:pt x="1464" y="623"/>
                    </a:lnTo>
                    <a:lnTo>
                      <a:pt x="1464" y="623"/>
                    </a:lnTo>
                    <a:lnTo>
                      <a:pt x="1467" y="623"/>
                    </a:lnTo>
                    <a:lnTo>
                      <a:pt x="1467" y="623"/>
                    </a:lnTo>
                    <a:lnTo>
                      <a:pt x="1467" y="623"/>
                    </a:lnTo>
                    <a:lnTo>
                      <a:pt x="1467" y="623"/>
                    </a:lnTo>
                    <a:lnTo>
                      <a:pt x="1467" y="623"/>
                    </a:lnTo>
                    <a:lnTo>
                      <a:pt x="1470" y="623"/>
                    </a:lnTo>
                    <a:lnTo>
                      <a:pt x="1470" y="623"/>
                    </a:lnTo>
                    <a:lnTo>
                      <a:pt x="1470" y="623"/>
                    </a:lnTo>
                    <a:lnTo>
                      <a:pt x="1470" y="623"/>
                    </a:lnTo>
                    <a:lnTo>
                      <a:pt x="1472" y="623"/>
                    </a:lnTo>
                    <a:lnTo>
                      <a:pt x="1472" y="619"/>
                    </a:lnTo>
                    <a:lnTo>
                      <a:pt x="1472" y="623"/>
                    </a:lnTo>
                    <a:lnTo>
                      <a:pt x="1472" y="623"/>
                    </a:lnTo>
                    <a:lnTo>
                      <a:pt x="1472" y="623"/>
                    </a:lnTo>
                    <a:lnTo>
                      <a:pt x="1475" y="623"/>
                    </a:lnTo>
                    <a:lnTo>
                      <a:pt x="1475" y="619"/>
                    </a:lnTo>
                    <a:lnTo>
                      <a:pt x="1475" y="623"/>
                    </a:lnTo>
                    <a:lnTo>
                      <a:pt x="1475" y="619"/>
                    </a:lnTo>
                    <a:lnTo>
                      <a:pt x="1475" y="623"/>
                    </a:lnTo>
                    <a:lnTo>
                      <a:pt x="1478" y="619"/>
                    </a:lnTo>
                    <a:lnTo>
                      <a:pt x="1478" y="623"/>
                    </a:lnTo>
                    <a:lnTo>
                      <a:pt x="1478" y="623"/>
                    </a:lnTo>
                    <a:lnTo>
                      <a:pt x="1478" y="619"/>
                    </a:lnTo>
                    <a:lnTo>
                      <a:pt x="1478" y="623"/>
                    </a:lnTo>
                    <a:lnTo>
                      <a:pt x="1481" y="619"/>
                    </a:lnTo>
                    <a:lnTo>
                      <a:pt x="1481" y="623"/>
                    </a:lnTo>
                    <a:lnTo>
                      <a:pt x="1481" y="619"/>
                    </a:lnTo>
                    <a:lnTo>
                      <a:pt x="1481" y="619"/>
                    </a:lnTo>
                    <a:lnTo>
                      <a:pt x="1481" y="623"/>
                    </a:lnTo>
                    <a:lnTo>
                      <a:pt x="1484" y="619"/>
                    </a:lnTo>
                    <a:lnTo>
                      <a:pt x="1484" y="623"/>
                    </a:lnTo>
                    <a:lnTo>
                      <a:pt x="1484" y="619"/>
                    </a:lnTo>
                    <a:lnTo>
                      <a:pt x="1484" y="619"/>
                    </a:lnTo>
                    <a:lnTo>
                      <a:pt x="1484" y="623"/>
                    </a:lnTo>
                    <a:lnTo>
                      <a:pt x="1487" y="619"/>
                    </a:lnTo>
                    <a:lnTo>
                      <a:pt x="1487" y="623"/>
                    </a:lnTo>
                    <a:lnTo>
                      <a:pt x="1487" y="619"/>
                    </a:lnTo>
                    <a:lnTo>
                      <a:pt x="1487" y="619"/>
                    </a:lnTo>
                    <a:lnTo>
                      <a:pt x="1487" y="619"/>
                    </a:lnTo>
                    <a:lnTo>
                      <a:pt x="1489" y="619"/>
                    </a:lnTo>
                    <a:lnTo>
                      <a:pt x="1489" y="619"/>
                    </a:lnTo>
                    <a:lnTo>
                      <a:pt x="1489" y="619"/>
                    </a:lnTo>
                    <a:lnTo>
                      <a:pt x="1489" y="619"/>
                    </a:lnTo>
                    <a:lnTo>
                      <a:pt x="1489" y="619"/>
                    </a:lnTo>
                    <a:lnTo>
                      <a:pt x="1492" y="619"/>
                    </a:lnTo>
                    <a:lnTo>
                      <a:pt x="1492" y="619"/>
                    </a:lnTo>
                    <a:lnTo>
                      <a:pt x="1492" y="619"/>
                    </a:lnTo>
                    <a:lnTo>
                      <a:pt x="1492" y="619"/>
                    </a:lnTo>
                    <a:lnTo>
                      <a:pt x="1492" y="619"/>
                    </a:lnTo>
                    <a:lnTo>
                      <a:pt x="1492" y="619"/>
                    </a:lnTo>
                    <a:lnTo>
                      <a:pt x="1495" y="619"/>
                    </a:lnTo>
                    <a:lnTo>
                      <a:pt x="1495" y="619"/>
                    </a:lnTo>
                    <a:lnTo>
                      <a:pt x="1495" y="619"/>
                    </a:lnTo>
                    <a:lnTo>
                      <a:pt x="1495" y="619"/>
                    </a:lnTo>
                    <a:lnTo>
                      <a:pt x="1495" y="619"/>
                    </a:lnTo>
                    <a:lnTo>
                      <a:pt x="1498" y="619"/>
                    </a:lnTo>
                    <a:lnTo>
                      <a:pt x="1498" y="619"/>
                    </a:lnTo>
                    <a:lnTo>
                      <a:pt x="1498" y="619"/>
                    </a:lnTo>
                    <a:lnTo>
                      <a:pt x="1498" y="619"/>
                    </a:lnTo>
                    <a:lnTo>
                      <a:pt x="1498" y="619"/>
                    </a:lnTo>
                    <a:lnTo>
                      <a:pt x="1498" y="616"/>
                    </a:lnTo>
                    <a:lnTo>
                      <a:pt x="1501" y="619"/>
                    </a:lnTo>
                    <a:lnTo>
                      <a:pt x="1501" y="619"/>
                    </a:lnTo>
                    <a:lnTo>
                      <a:pt x="1501" y="616"/>
                    </a:lnTo>
                    <a:lnTo>
                      <a:pt x="1501" y="619"/>
                    </a:lnTo>
                    <a:lnTo>
                      <a:pt x="1501" y="616"/>
                    </a:lnTo>
                    <a:lnTo>
                      <a:pt x="1501" y="616"/>
                    </a:lnTo>
                    <a:lnTo>
                      <a:pt x="1504" y="619"/>
                    </a:lnTo>
                    <a:lnTo>
                      <a:pt x="1504" y="616"/>
                    </a:lnTo>
                    <a:lnTo>
                      <a:pt x="1504" y="619"/>
                    </a:lnTo>
                    <a:lnTo>
                      <a:pt x="1504" y="619"/>
                    </a:lnTo>
                    <a:lnTo>
                      <a:pt x="1504" y="616"/>
                    </a:lnTo>
                    <a:lnTo>
                      <a:pt x="1506" y="619"/>
                    </a:lnTo>
                    <a:lnTo>
                      <a:pt x="1506" y="619"/>
                    </a:lnTo>
                    <a:lnTo>
                      <a:pt x="1506" y="616"/>
                    </a:lnTo>
                    <a:lnTo>
                      <a:pt x="1506" y="619"/>
                    </a:lnTo>
                    <a:lnTo>
                      <a:pt x="1506" y="616"/>
                    </a:lnTo>
                    <a:lnTo>
                      <a:pt x="1506" y="616"/>
                    </a:lnTo>
                    <a:lnTo>
                      <a:pt x="1509" y="619"/>
                    </a:lnTo>
                    <a:lnTo>
                      <a:pt x="1509" y="616"/>
                    </a:lnTo>
                    <a:lnTo>
                      <a:pt x="1509" y="616"/>
                    </a:lnTo>
                    <a:lnTo>
                      <a:pt x="1509" y="616"/>
                    </a:lnTo>
                    <a:lnTo>
                      <a:pt x="1509" y="616"/>
                    </a:lnTo>
                    <a:lnTo>
                      <a:pt x="1509" y="616"/>
                    </a:lnTo>
                    <a:lnTo>
                      <a:pt x="1512" y="616"/>
                    </a:lnTo>
                    <a:lnTo>
                      <a:pt x="1512" y="616"/>
                    </a:lnTo>
                    <a:lnTo>
                      <a:pt x="1512" y="616"/>
                    </a:lnTo>
                    <a:lnTo>
                      <a:pt x="1512" y="616"/>
                    </a:lnTo>
                    <a:lnTo>
                      <a:pt x="1512" y="616"/>
                    </a:lnTo>
                    <a:lnTo>
                      <a:pt x="1512" y="616"/>
                    </a:lnTo>
                    <a:lnTo>
                      <a:pt x="1512" y="616"/>
                    </a:lnTo>
                    <a:lnTo>
                      <a:pt x="1515" y="616"/>
                    </a:lnTo>
                    <a:lnTo>
                      <a:pt x="1515" y="616"/>
                    </a:lnTo>
                    <a:lnTo>
                      <a:pt x="1515" y="616"/>
                    </a:lnTo>
                    <a:lnTo>
                      <a:pt x="1515" y="616"/>
                    </a:lnTo>
                    <a:lnTo>
                      <a:pt x="1515" y="616"/>
                    </a:lnTo>
                    <a:lnTo>
                      <a:pt x="1515" y="616"/>
                    </a:lnTo>
                    <a:lnTo>
                      <a:pt x="1518" y="616"/>
                    </a:lnTo>
                    <a:lnTo>
                      <a:pt x="1518" y="616"/>
                    </a:lnTo>
                    <a:lnTo>
                      <a:pt x="1518" y="616"/>
                    </a:lnTo>
                    <a:lnTo>
                      <a:pt x="1518" y="616"/>
                    </a:lnTo>
                    <a:lnTo>
                      <a:pt x="1518" y="616"/>
                    </a:lnTo>
                    <a:lnTo>
                      <a:pt x="1518" y="616"/>
                    </a:lnTo>
                    <a:lnTo>
                      <a:pt x="1521" y="616"/>
                    </a:lnTo>
                    <a:lnTo>
                      <a:pt x="1521" y="612"/>
                    </a:lnTo>
                    <a:lnTo>
                      <a:pt x="1521" y="616"/>
                    </a:lnTo>
                    <a:lnTo>
                      <a:pt x="1521" y="616"/>
                    </a:lnTo>
                    <a:lnTo>
                      <a:pt x="1521" y="612"/>
                    </a:lnTo>
                    <a:lnTo>
                      <a:pt x="1521" y="616"/>
                    </a:lnTo>
                    <a:lnTo>
                      <a:pt x="1521" y="616"/>
                    </a:lnTo>
                    <a:lnTo>
                      <a:pt x="1523" y="612"/>
                    </a:lnTo>
                    <a:lnTo>
                      <a:pt x="1523" y="612"/>
                    </a:lnTo>
                    <a:lnTo>
                      <a:pt x="1523" y="616"/>
                    </a:lnTo>
                    <a:lnTo>
                      <a:pt x="1523" y="612"/>
                    </a:lnTo>
                    <a:lnTo>
                      <a:pt x="1523" y="612"/>
                    </a:lnTo>
                    <a:lnTo>
                      <a:pt x="1523" y="616"/>
                    </a:lnTo>
                    <a:lnTo>
                      <a:pt x="1523" y="616"/>
                    </a:lnTo>
                    <a:lnTo>
                      <a:pt x="1526" y="612"/>
                    </a:lnTo>
                    <a:lnTo>
                      <a:pt x="1526" y="612"/>
                    </a:lnTo>
                    <a:lnTo>
                      <a:pt x="1526" y="616"/>
                    </a:lnTo>
                    <a:lnTo>
                      <a:pt x="1526" y="612"/>
                    </a:lnTo>
                    <a:lnTo>
                      <a:pt x="1526" y="612"/>
                    </a:lnTo>
                    <a:lnTo>
                      <a:pt x="1526" y="612"/>
                    </a:lnTo>
                    <a:lnTo>
                      <a:pt x="1526" y="612"/>
                    </a:lnTo>
                    <a:lnTo>
                      <a:pt x="1529" y="612"/>
                    </a:lnTo>
                    <a:lnTo>
                      <a:pt x="1529" y="612"/>
                    </a:lnTo>
                    <a:lnTo>
                      <a:pt x="1529" y="612"/>
                    </a:lnTo>
                    <a:lnTo>
                      <a:pt x="1529" y="612"/>
                    </a:lnTo>
                    <a:lnTo>
                      <a:pt x="1529" y="612"/>
                    </a:lnTo>
                    <a:lnTo>
                      <a:pt x="1529" y="612"/>
                    </a:lnTo>
                    <a:lnTo>
                      <a:pt x="1529" y="612"/>
                    </a:lnTo>
                    <a:lnTo>
                      <a:pt x="1532" y="612"/>
                    </a:lnTo>
                    <a:lnTo>
                      <a:pt x="1532" y="612"/>
                    </a:lnTo>
                    <a:lnTo>
                      <a:pt x="1532" y="612"/>
                    </a:lnTo>
                    <a:lnTo>
                      <a:pt x="1532" y="612"/>
                    </a:lnTo>
                    <a:lnTo>
                      <a:pt x="1532" y="612"/>
                    </a:lnTo>
                    <a:lnTo>
                      <a:pt x="1532" y="612"/>
                    </a:lnTo>
                    <a:lnTo>
                      <a:pt x="1532" y="612"/>
                    </a:lnTo>
                    <a:lnTo>
                      <a:pt x="1535" y="612"/>
                    </a:lnTo>
                    <a:lnTo>
                      <a:pt x="1535" y="612"/>
                    </a:lnTo>
                    <a:lnTo>
                      <a:pt x="1535" y="612"/>
                    </a:lnTo>
                    <a:lnTo>
                      <a:pt x="1535" y="612"/>
                    </a:lnTo>
                    <a:lnTo>
                      <a:pt x="1535" y="612"/>
                    </a:lnTo>
                    <a:lnTo>
                      <a:pt x="1535" y="612"/>
                    </a:lnTo>
                    <a:lnTo>
                      <a:pt x="1535" y="612"/>
                    </a:lnTo>
                    <a:lnTo>
                      <a:pt x="1535" y="612"/>
                    </a:lnTo>
                    <a:lnTo>
                      <a:pt x="1538" y="612"/>
                    </a:lnTo>
                    <a:lnTo>
                      <a:pt x="1538" y="612"/>
                    </a:lnTo>
                    <a:lnTo>
                      <a:pt x="1538" y="612"/>
                    </a:lnTo>
                    <a:lnTo>
                      <a:pt x="1538" y="608"/>
                    </a:lnTo>
                    <a:lnTo>
                      <a:pt x="1538" y="612"/>
                    </a:lnTo>
                    <a:lnTo>
                      <a:pt x="1538" y="612"/>
                    </a:lnTo>
                    <a:lnTo>
                      <a:pt x="1538" y="608"/>
                    </a:lnTo>
                    <a:lnTo>
                      <a:pt x="1538" y="608"/>
                    </a:lnTo>
                    <a:lnTo>
                      <a:pt x="1540" y="612"/>
                    </a:lnTo>
                    <a:lnTo>
                      <a:pt x="1540" y="612"/>
                    </a:lnTo>
                    <a:lnTo>
                      <a:pt x="1540" y="608"/>
                    </a:lnTo>
                    <a:lnTo>
                      <a:pt x="1540" y="608"/>
                    </a:lnTo>
                    <a:lnTo>
                      <a:pt x="1540" y="612"/>
                    </a:lnTo>
                    <a:lnTo>
                      <a:pt x="1540" y="608"/>
                    </a:lnTo>
                    <a:lnTo>
                      <a:pt x="1540" y="608"/>
                    </a:lnTo>
                    <a:lnTo>
                      <a:pt x="1540" y="608"/>
                    </a:lnTo>
                    <a:lnTo>
                      <a:pt x="1543" y="608"/>
                    </a:lnTo>
                    <a:lnTo>
                      <a:pt x="1543" y="608"/>
                    </a:lnTo>
                    <a:lnTo>
                      <a:pt x="1543" y="608"/>
                    </a:lnTo>
                    <a:lnTo>
                      <a:pt x="1543" y="608"/>
                    </a:lnTo>
                    <a:lnTo>
                      <a:pt x="1543" y="608"/>
                    </a:lnTo>
                    <a:lnTo>
                      <a:pt x="1543" y="608"/>
                    </a:lnTo>
                    <a:lnTo>
                      <a:pt x="1543" y="608"/>
                    </a:lnTo>
                    <a:lnTo>
                      <a:pt x="1543" y="608"/>
                    </a:lnTo>
                    <a:lnTo>
                      <a:pt x="1546" y="608"/>
                    </a:lnTo>
                    <a:lnTo>
                      <a:pt x="1546" y="608"/>
                    </a:lnTo>
                    <a:lnTo>
                      <a:pt x="1546" y="608"/>
                    </a:lnTo>
                    <a:lnTo>
                      <a:pt x="1546" y="608"/>
                    </a:lnTo>
                    <a:lnTo>
                      <a:pt x="1546" y="608"/>
                    </a:lnTo>
                    <a:lnTo>
                      <a:pt x="1546" y="608"/>
                    </a:lnTo>
                    <a:lnTo>
                      <a:pt x="1546" y="608"/>
                    </a:lnTo>
                    <a:lnTo>
                      <a:pt x="1549" y="608"/>
                    </a:lnTo>
                    <a:lnTo>
                      <a:pt x="1549" y="608"/>
                    </a:lnTo>
                    <a:lnTo>
                      <a:pt x="1549" y="608"/>
                    </a:lnTo>
                    <a:lnTo>
                      <a:pt x="1549" y="608"/>
                    </a:lnTo>
                    <a:lnTo>
                      <a:pt x="1549" y="608"/>
                    </a:lnTo>
                    <a:lnTo>
                      <a:pt x="1549" y="608"/>
                    </a:lnTo>
                    <a:lnTo>
                      <a:pt x="1549" y="608"/>
                    </a:lnTo>
                    <a:lnTo>
                      <a:pt x="1549" y="608"/>
                    </a:lnTo>
                    <a:lnTo>
                      <a:pt x="1552" y="608"/>
                    </a:lnTo>
                    <a:lnTo>
                      <a:pt x="1552" y="608"/>
                    </a:lnTo>
                    <a:lnTo>
                      <a:pt x="1552" y="608"/>
                    </a:lnTo>
                    <a:lnTo>
                      <a:pt x="1552" y="608"/>
                    </a:lnTo>
                    <a:lnTo>
                      <a:pt x="1552" y="608"/>
                    </a:lnTo>
                    <a:lnTo>
                      <a:pt x="1552" y="608"/>
                    </a:lnTo>
                    <a:lnTo>
                      <a:pt x="1552" y="604"/>
                    </a:lnTo>
                    <a:lnTo>
                      <a:pt x="1552" y="604"/>
                    </a:lnTo>
                    <a:lnTo>
                      <a:pt x="1552" y="608"/>
                    </a:lnTo>
                    <a:lnTo>
                      <a:pt x="1555" y="608"/>
                    </a:lnTo>
                    <a:lnTo>
                      <a:pt x="1555" y="604"/>
                    </a:lnTo>
                    <a:lnTo>
                      <a:pt x="1555" y="604"/>
                    </a:lnTo>
                    <a:lnTo>
                      <a:pt x="1555" y="604"/>
                    </a:lnTo>
                    <a:lnTo>
                      <a:pt x="1555" y="608"/>
                    </a:lnTo>
                    <a:lnTo>
                      <a:pt x="1555" y="604"/>
                    </a:lnTo>
                    <a:lnTo>
                      <a:pt x="1555" y="604"/>
                    </a:lnTo>
                    <a:lnTo>
                      <a:pt x="1555" y="604"/>
                    </a:lnTo>
                    <a:lnTo>
                      <a:pt x="1555" y="604"/>
                    </a:lnTo>
                    <a:lnTo>
                      <a:pt x="1555" y="604"/>
                    </a:lnTo>
                    <a:lnTo>
                      <a:pt x="1557" y="604"/>
                    </a:lnTo>
                    <a:lnTo>
                      <a:pt x="1557" y="604"/>
                    </a:lnTo>
                    <a:lnTo>
                      <a:pt x="1557" y="604"/>
                    </a:lnTo>
                    <a:lnTo>
                      <a:pt x="1557" y="604"/>
                    </a:lnTo>
                    <a:lnTo>
                      <a:pt x="1557" y="604"/>
                    </a:lnTo>
                    <a:lnTo>
                      <a:pt x="1557" y="604"/>
                    </a:lnTo>
                    <a:lnTo>
                      <a:pt x="1557" y="604"/>
                    </a:lnTo>
                    <a:lnTo>
                      <a:pt x="1557" y="604"/>
                    </a:lnTo>
                    <a:lnTo>
                      <a:pt x="1557" y="604"/>
                    </a:lnTo>
                    <a:lnTo>
                      <a:pt x="1560" y="604"/>
                    </a:lnTo>
                    <a:lnTo>
                      <a:pt x="1560" y="604"/>
                    </a:lnTo>
                    <a:lnTo>
                      <a:pt x="1560" y="604"/>
                    </a:lnTo>
                    <a:lnTo>
                      <a:pt x="1560" y="604"/>
                    </a:lnTo>
                    <a:lnTo>
                      <a:pt x="1560" y="604"/>
                    </a:lnTo>
                    <a:lnTo>
                      <a:pt x="1560" y="604"/>
                    </a:lnTo>
                    <a:lnTo>
                      <a:pt x="1560" y="604"/>
                    </a:lnTo>
                    <a:lnTo>
                      <a:pt x="1560" y="604"/>
                    </a:lnTo>
                    <a:lnTo>
                      <a:pt x="1563" y="604"/>
                    </a:lnTo>
                    <a:lnTo>
                      <a:pt x="1563" y="604"/>
                    </a:lnTo>
                    <a:lnTo>
                      <a:pt x="1563" y="604"/>
                    </a:lnTo>
                    <a:lnTo>
                      <a:pt x="1563" y="604"/>
                    </a:lnTo>
                    <a:lnTo>
                      <a:pt x="1563" y="604"/>
                    </a:lnTo>
                    <a:lnTo>
                      <a:pt x="1563" y="604"/>
                    </a:lnTo>
                    <a:lnTo>
                      <a:pt x="1563" y="604"/>
                    </a:lnTo>
                    <a:lnTo>
                      <a:pt x="1563" y="604"/>
                    </a:lnTo>
                    <a:lnTo>
                      <a:pt x="1563" y="604"/>
                    </a:lnTo>
                    <a:lnTo>
                      <a:pt x="1566" y="601"/>
                    </a:lnTo>
                    <a:lnTo>
                      <a:pt x="1566" y="604"/>
                    </a:lnTo>
                    <a:lnTo>
                      <a:pt x="1566" y="604"/>
                    </a:lnTo>
                    <a:lnTo>
                      <a:pt x="1566" y="601"/>
                    </a:lnTo>
                    <a:lnTo>
                      <a:pt x="1566" y="601"/>
                    </a:lnTo>
                    <a:lnTo>
                      <a:pt x="1566" y="601"/>
                    </a:lnTo>
                    <a:lnTo>
                      <a:pt x="1566" y="601"/>
                    </a:lnTo>
                    <a:lnTo>
                      <a:pt x="1569" y="601"/>
                    </a:lnTo>
                    <a:lnTo>
                      <a:pt x="1569" y="601"/>
                    </a:lnTo>
                    <a:lnTo>
                      <a:pt x="1569" y="601"/>
                    </a:lnTo>
                    <a:lnTo>
                      <a:pt x="1569" y="601"/>
                    </a:lnTo>
                    <a:lnTo>
                      <a:pt x="1569" y="601"/>
                    </a:lnTo>
                    <a:lnTo>
                      <a:pt x="1569" y="601"/>
                    </a:lnTo>
                    <a:lnTo>
                      <a:pt x="1569" y="601"/>
                    </a:lnTo>
                    <a:lnTo>
                      <a:pt x="1569" y="601"/>
                    </a:lnTo>
                    <a:lnTo>
                      <a:pt x="1569" y="601"/>
                    </a:lnTo>
                    <a:lnTo>
                      <a:pt x="1572" y="601"/>
                    </a:lnTo>
                    <a:lnTo>
                      <a:pt x="1572" y="601"/>
                    </a:lnTo>
                    <a:lnTo>
                      <a:pt x="1572" y="601"/>
                    </a:lnTo>
                    <a:lnTo>
                      <a:pt x="1572" y="601"/>
                    </a:lnTo>
                    <a:lnTo>
                      <a:pt x="1572" y="601"/>
                    </a:lnTo>
                    <a:lnTo>
                      <a:pt x="1572" y="601"/>
                    </a:lnTo>
                    <a:lnTo>
                      <a:pt x="1572" y="601"/>
                    </a:lnTo>
                    <a:lnTo>
                      <a:pt x="1572" y="601"/>
                    </a:lnTo>
                    <a:lnTo>
                      <a:pt x="1572" y="601"/>
                    </a:lnTo>
                    <a:lnTo>
                      <a:pt x="1572" y="601"/>
                    </a:lnTo>
                    <a:lnTo>
                      <a:pt x="1574" y="601"/>
                    </a:lnTo>
                    <a:lnTo>
                      <a:pt x="1574" y="601"/>
                    </a:lnTo>
                    <a:lnTo>
                      <a:pt x="1574" y="601"/>
                    </a:lnTo>
                    <a:lnTo>
                      <a:pt x="1574" y="601"/>
                    </a:lnTo>
                    <a:lnTo>
                      <a:pt x="1574" y="601"/>
                    </a:lnTo>
                    <a:lnTo>
                      <a:pt x="1574" y="601"/>
                    </a:lnTo>
                    <a:lnTo>
                      <a:pt x="1574" y="601"/>
                    </a:lnTo>
                    <a:lnTo>
                      <a:pt x="1574" y="601"/>
                    </a:lnTo>
                    <a:lnTo>
                      <a:pt x="1574" y="601"/>
                    </a:lnTo>
                    <a:lnTo>
                      <a:pt x="1574" y="601"/>
                    </a:lnTo>
                    <a:lnTo>
                      <a:pt x="1574" y="597"/>
                    </a:lnTo>
                    <a:lnTo>
                      <a:pt x="1574" y="597"/>
                    </a:lnTo>
                    <a:lnTo>
                      <a:pt x="1577" y="597"/>
                    </a:lnTo>
                    <a:lnTo>
                      <a:pt x="1577" y="597"/>
                    </a:lnTo>
                    <a:lnTo>
                      <a:pt x="1577" y="597"/>
                    </a:lnTo>
                    <a:lnTo>
                      <a:pt x="1577" y="597"/>
                    </a:lnTo>
                    <a:lnTo>
                      <a:pt x="1577" y="597"/>
                    </a:lnTo>
                    <a:lnTo>
                      <a:pt x="1577" y="597"/>
                    </a:lnTo>
                    <a:lnTo>
                      <a:pt x="1577" y="597"/>
                    </a:lnTo>
                    <a:lnTo>
                      <a:pt x="1577" y="597"/>
                    </a:lnTo>
                    <a:lnTo>
                      <a:pt x="1577" y="597"/>
                    </a:lnTo>
                    <a:lnTo>
                      <a:pt x="1577" y="597"/>
                    </a:lnTo>
                    <a:lnTo>
                      <a:pt x="1577" y="597"/>
                    </a:lnTo>
                    <a:lnTo>
                      <a:pt x="1577" y="597"/>
                    </a:lnTo>
                    <a:lnTo>
                      <a:pt x="1580" y="597"/>
                    </a:lnTo>
                    <a:lnTo>
                      <a:pt x="1580" y="597"/>
                    </a:lnTo>
                    <a:lnTo>
                      <a:pt x="1580" y="597"/>
                    </a:lnTo>
                    <a:lnTo>
                      <a:pt x="1580" y="597"/>
                    </a:lnTo>
                    <a:lnTo>
                      <a:pt x="1580" y="597"/>
                    </a:lnTo>
                    <a:lnTo>
                      <a:pt x="1580" y="597"/>
                    </a:lnTo>
                    <a:lnTo>
                      <a:pt x="1580" y="597"/>
                    </a:lnTo>
                    <a:lnTo>
                      <a:pt x="1580" y="597"/>
                    </a:lnTo>
                    <a:lnTo>
                      <a:pt x="1580" y="597"/>
                    </a:lnTo>
                    <a:lnTo>
                      <a:pt x="1580" y="597"/>
                    </a:lnTo>
                    <a:lnTo>
                      <a:pt x="1583" y="597"/>
                    </a:lnTo>
                    <a:lnTo>
                      <a:pt x="1583" y="597"/>
                    </a:lnTo>
                    <a:lnTo>
                      <a:pt x="1583" y="597"/>
                    </a:lnTo>
                    <a:lnTo>
                      <a:pt x="1583" y="597"/>
                    </a:lnTo>
                    <a:lnTo>
                      <a:pt x="1583" y="597"/>
                    </a:lnTo>
                    <a:lnTo>
                      <a:pt x="1583" y="597"/>
                    </a:lnTo>
                    <a:lnTo>
                      <a:pt x="1583" y="593"/>
                    </a:lnTo>
                    <a:lnTo>
                      <a:pt x="1583" y="593"/>
                    </a:lnTo>
                    <a:lnTo>
                      <a:pt x="1586" y="593"/>
                    </a:lnTo>
                    <a:lnTo>
                      <a:pt x="1586" y="593"/>
                    </a:lnTo>
                    <a:lnTo>
                      <a:pt x="1586" y="593"/>
                    </a:lnTo>
                    <a:lnTo>
                      <a:pt x="1586" y="593"/>
                    </a:lnTo>
                    <a:lnTo>
                      <a:pt x="1586" y="593"/>
                    </a:lnTo>
                    <a:lnTo>
                      <a:pt x="1586" y="593"/>
                    </a:lnTo>
                    <a:lnTo>
                      <a:pt x="1586" y="593"/>
                    </a:lnTo>
                    <a:lnTo>
                      <a:pt x="1586" y="593"/>
                    </a:lnTo>
                    <a:lnTo>
                      <a:pt x="1586" y="593"/>
                    </a:lnTo>
                    <a:lnTo>
                      <a:pt x="1586" y="593"/>
                    </a:lnTo>
                    <a:lnTo>
                      <a:pt x="1589" y="593"/>
                    </a:lnTo>
                    <a:lnTo>
                      <a:pt x="1589" y="593"/>
                    </a:lnTo>
                    <a:lnTo>
                      <a:pt x="1589" y="593"/>
                    </a:lnTo>
                    <a:lnTo>
                      <a:pt x="1589" y="593"/>
                    </a:lnTo>
                    <a:lnTo>
                      <a:pt x="1589" y="593"/>
                    </a:lnTo>
                    <a:lnTo>
                      <a:pt x="1589" y="593"/>
                    </a:lnTo>
                    <a:lnTo>
                      <a:pt x="1589" y="593"/>
                    </a:lnTo>
                    <a:lnTo>
                      <a:pt x="1589" y="593"/>
                    </a:lnTo>
                    <a:lnTo>
                      <a:pt x="1589" y="593"/>
                    </a:lnTo>
                    <a:lnTo>
                      <a:pt x="1592" y="593"/>
                    </a:lnTo>
                    <a:lnTo>
                      <a:pt x="1592" y="593"/>
                    </a:lnTo>
                    <a:lnTo>
                      <a:pt x="1592" y="593"/>
                    </a:lnTo>
                    <a:lnTo>
                      <a:pt x="1592" y="593"/>
                    </a:lnTo>
                    <a:lnTo>
                      <a:pt x="1592" y="589"/>
                    </a:lnTo>
                    <a:lnTo>
                      <a:pt x="1592" y="589"/>
                    </a:lnTo>
                    <a:lnTo>
                      <a:pt x="1592" y="589"/>
                    </a:lnTo>
                    <a:lnTo>
                      <a:pt x="1592" y="589"/>
                    </a:lnTo>
                    <a:lnTo>
                      <a:pt x="1594" y="589"/>
                    </a:lnTo>
                    <a:lnTo>
                      <a:pt x="1594" y="589"/>
                    </a:lnTo>
                    <a:lnTo>
                      <a:pt x="1594" y="589"/>
                    </a:lnTo>
                    <a:lnTo>
                      <a:pt x="1594" y="589"/>
                    </a:lnTo>
                    <a:lnTo>
                      <a:pt x="1594" y="589"/>
                    </a:lnTo>
                    <a:lnTo>
                      <a:pt x="1594" y="589"/>
                    </a:lnTo>
                    <a:lnTo>
                      <a:pt x="1594" y="589"/>
                    </a:lnTo>
                    <a:lnTo>
                      <a:pt x="1594" y="589"/>
                    </a:lnTo>
                    <a:lnTo>
                      <a:pt x="1597" y="589"/>
                    </a:lnTo>
                    <a:lnTo>
                      <a:pt x="1597" y="589"/>
                    </a:lnTo>
                    <a:lnTo>
                      <a:pt x="1597" y="589"/>
                    </a:lnTo>
                    <a:lnTo>
                      <a:pt x="1597" y="589"/>
                    </a:lnTo>
                    <a:lnTo>
                      <a:pt x="1597" y="589"/>
                    </a:lnTo>
                    <a:lnTo>
                      <a:pt x="1597" y="589"/>
                    </a:lnTo>
                    <a:lnTo>
                      <a:pt x="1597" y="589"/>
                    </a:lnTo>
                    <a:lnTo>
                      <a:pt x="1597" y="589"/>
                    </a:lnTo>
                    <a:lnTo>
                      <a:pt x="1600" y="585"/>
                    </a:lnTo>
                    <a:lnTo>
                      <a:pt x="1600" y="585"/>
                    </a:lnTo>
                    <a:lnTo>
                      <a:pt x="1600" y="585"/>
                    </a:lnTo>
                    <a:lnTo>
                      <a:pt x="1600" y="585"/>
                    </a:lnTo>
                    <a:lnTo>
                      <a:pt x="1600" y="585"/>
                    </a:lnTo>
                    <a:lnTo>
                      <a:pt x="1600" y="585"/>
                    </a:lnTo>
                    <a:lnTo>
                      <a:pt x="1600" y="585"/>
                    </a:lnTo>
                    <a:lnTo>
                      <a:pt x="1600" y="585"/>
                    </a:lnTo>
                    <a:lnTo>
                      <a:pt x="1603" y="585"/>
                    </a:lnTo>
                    <a:lnTo>
                      <a:pt x="1603" y="585"/>
                    </a:lnTo>
                    <a:lnTo>
                      <a:pt x="1603" y="585"/>
                    </a:lnTo>
                    <a:lnTo>
                      <a:pt x="1603" y="585"/>
                    </a:lnTo>
                    <a:lnTo>
                      <a:pt x="1603" y="585"/>
                    </a:lnTo>
                    <a:lnTo>
                      <a:pt x="1603" y="585"/>
                    </a:lnTo>
                    <a:lnTo>
                      <a:pt x="1603" y="585"/>
                    </a:lnTo>
                    <a:lnTo>
                      <a:pt x="1603" y="585"/>
                    </a:lnTo>
                    <a:lnTo>
                      <a:pt x="1606" y="582"/>
                    </a:lnTo>
                    <a:lnTo>
                      <a:pt x="1606" y="582"/>
                    </a:lnTo>
                    <a:lnTo>
                      <a:pt x="1606" y="582"/>
                    </a:lnTo>
                    <a:lnTo>
                      <a:pt x="1606" y="582"/>
                    </a:lnTo>
                    <a:lnTo>
                      <a:pt x="1606" y="582"/>
                    </a:lnTo>
                    <a:lnTo>
                      <a:pt x="1606" y="582"/>
                    </a:lnTo>
                    <a:lnTo>
                      <a:pt x="1606" y="582"/>
                    </a:lnTo>
                    <a:lnTo>
                      <a:pt x="1606" y="582"/>
                    </a:lnTo>
                    <a:lnTo>
                      <a:pt x="1609" y="582"/>
                    </a:lnTo>
                    <a:lnTo>
                      <a:pt x="1609" y="582"/>
                    </a:lnTo>
                    <a:lnTo>
                      <a:pt x="1609" y="582"/>
                    </a:lnTo>
                    <a:lnTo>
                      <a:pt x="1609" y="582"/>
                    </a:lnTo>
                    <a:lnTo>
                      <a:pt x="1609" y="582"/>
                    </a:lnTo>
                    <a:lnTo>
                      <a:pt x="1609" y="582"/>
                    </a:lnTo>
                    <a:lnTo>
                      <a:pt x="1609" y="578"/>
                    </a:lnTo>
                    <a:lnTo>
                      <a:pt x="1609" y="578"/>
                    </a:lnTo>
                    <a:lnTo>
                      <a:pt x="1611" y="578"/>
                    </a:lnTo>
                    <a:lnTo>
                      <a:pt x="1611" y="578"/>
                    </a:lnTo>
                    <a:lnTo>
                      <a:pt x="1611" y="578"/>
                    </a:lnTo>
                    <a:lnTo>
                      <a:pt x="1611" y="578"/>
                    </a:lnTo>
                    <a:lnTo>
                      <a:pt x="1611" y="578"/>
                    </a:lnTo>
                    <a:lnTo>
                      <a:pt x="1611" y="578"/>
                    </a:lnTo>
                    <a:lnTo>
                      <a:pt x="1611" y="578"/>
                    </a:lnTo>
                    <a:lnTo>
                      <a:pt x="1611" y="578"/>
                    </a:lnTo>
                    <a:lnTo>
                      <a:pt x="1614" y="578"/>
                    </a:lnTo>
                    <a:lnTo>
                      <a:pt x="1614" y="578"/>
                    </a:lnTo>
                    <a:lnTo>
                      <a:pt x="1614" y="578"/>
                    </a:lnTo>
                    <a:lnTo>
                      <a:pt x="1614" y="578"/>
                    </a:lnTo>
                    <a:lnTo>
                      <a:pt x="1614" y="574"/>
                    </a:lnTo>
                    <a:lnTo>
                      <a:pt x="1614" y="574"/>
                    </a:lnTo>
                    <a:lnTo>
                      <a:pt x="1614" y="574"/>
                    </a:lnTo>
                    <a:lnTo>
                      <a:pt x="1614" y="574"/>
                    </a:lnTo>
                    <a:lnTo>
                      <a:pt x="1617" y="574"/>
                    </a:lnTo>
                    <a:lnTo>
                      <a:pt x="1617" y="574"/>
                    </a:lnTo>
                    <a:lnTo>
                      <a:pt x="1617" y="574"/>
                    </a:lnTo>
                    <a:lnTo>
                      <a:pt x="1617" y="574"/>
                    </a:lnTo>
                    <a:lnTo>
                      <a:pt x="1617" y="574"/>
                    </a:lnTo>
                    <a:lnTo>
                      <a:pt x="1617" y="574"/>
                    </a:lnTo>
                    <a:lnTo>
                      <a:pt x="1617" y="570"/>
                    </a:lnTo>
                    <a:lnTo>
                      <a:pt x="1617" y="570"/>
                    </a:lnTo>
                    <a:lnTo>
                      <a:pt x="1620" y="570"/>
                    </a:lnTo>
                    <a:lnTo>
                      <a:pt x="1620" y="570"/>
                    </a:lnTo>
                    <a:lnTo>
                      <a:pt x="1620" y="570"/>
                    </a:lnTo>
                    <a:lnTo>
                      <a:pt x="1620" y="570"/>
                    </a:lnTo>
                    <a:lnTo>
                      <a:pt x="1620" y="570"/>
                    </a:lnTo>
                    <a:lnTo>
                      <a:pt x="1620" y="570"/>
                    </a:lnTo>
                    <a:lnTo>
                      <a:pt x="1620" y="570"/>
                    </a:lnTo>
                    <a:lnTo>
                      <a:pt x="1620" y="570"/>
                    </a:lnTo>
                    <a:lnTo>
                      <a:pt x="1623" y="567"/>
                    </a:lnTo>
                    <a:lnTo>
                      <a:pt x="1623" y="567"/>
                    </a:lnTo>
                    <a:lnTo>
                      <a:pt x="1623" y="567"/>
                    </a:lnTo>
                    <a:lnTo>
                      <a:pt x="1623" y="567"/>
                    </a:lnTo>
                    <a:lnTo>
                      <a:pt x="1623" y="567"/>
                    </a:lnTo>
                    <a:lnTo>
                      <a:pt x="1623" y="567"/>
                    </a:lnTo>
                    <a:lnTo>
                      <a:pt x="1623" y="567"/>
                    </a:lnTo>
                    <a:lnTo>
                      <a:pt x="1623" y="567"/>
                    </a:lnTo>
                    <a:lnTo>
                      <a:pt x="1626" y="563"/>
                    </a:lnTo>
                    <a:lnTo>
                      <a:pt x="1626" y="563"/>
                    </a:lnTo>
                    <a:lnTo>
                      <a:pt x="1626" y="563"/>
                    </a:lnTo>
                    <a:lnTo>
                      <a:pt x="1626" y="563"/>
                    </a:lnTo>
                    <a:lnTo>
                      <a:pt x="1626" y="563"/>
                    </a:lnTo>
                    <a:lnTo>
                      <a:pt x="1626" y="563"/>
                    </a:lnTo>
                    <a:lnTo>
                      <a:pt x="1626" y="563"/>
                    </a:lnTo>
                    <a:lnTo>
                      <a:pt x="1626" y="563"/>
                    </a:lnTo>
                    <a:lnTo>
                      <a:pt x="1628" y="559"/>
                    </a:lnTo>
                    <a:lnTo>
                      <a:pt x="1628" y="559"/>
                    </a:lnTo>
                    <a:lnTo>
                      <a:pt x="1628" y="559"/>
                    </a:lnTo>
                    <a:lnTo>
                      <a:pt x="1628" y="559"/>
                    </a:lnTo>
                    <a:lnTo>
                      <a:pt x="1628" y="559"/>
                    </a:lnTo>
                    <a:lnTo>
                      <a:pt x="1628" y="559"/>
                    </a:lnTo>
                    <a:lnTo>
                      <a:pt x="1628" y="555"/>
                    </a:lnTo>
                    <a:lnTo>
                      <a:pt x="1628" y="555"/>
                    </a:lnTo>
                    <a:lnTo>
                      <a:pt x="1631" y="555"/>
                    </a:lnTo>
                    <a:lnTo>
                      <a:pt x="1631" y="555"/>
                    </a:lnTo>
                    <a:lnTo>
                      <a:pt x="1631" y="555"/>
                    </a:lnTo>
                    <a:lnTo>
                      <a:pt x="1631" y="555"/>
                    </a:lnTo>
                    <a:lnTo>
                      <a:pt x="1631" y="551"/>
                    </a:lnTo>
                    <a:lnTo>
                      <a:pt x="1631" y="551"/>
                    </a:lnTo>
                    <a:lnTo>
                      <a:pt x="1631" y="551"/>
                    </a:lnTo>
                    <a:lnTo>
                      <a:pt x="1631" y="551"/>
                    </a:lnTo>
                    <a:lnTo>
                      <a:pt x="1634" y="551"/>
                    </a:lnTo>
                    <a:lnTo>
                      <a:pt x="1634" y="551"/>
                    </a:lnTo>
                    <a:lnTo>
                      <a:pt x="1634" y="548"/>
                    </a:lnTo>
                    <a:lnTo>
                      <a:pt x="1634" y="548"/>
                    </a:lnTo>
                    <a:lnTo>
                      <a:pt x="1634" y="548"/>
                    </a:lnTo>
                    <a:lnTo>
                      <a:pt x="1634" y="548"/>
                    </a:lnTo>
                    <a:lnTo>
                      <a:pt x="1634" y="544"/>
                    </a:lnTo>
                    <a:lnTo>
                      <a:pt x="1634" y="544"/>
                    </a:lnTo>
                    <a:lnTo>
                      <a:pt x="1637" y="544"/>
                    </a:lnTo>
                    <a:lnTo>
                      <a:pt x="1637" y="544"/>
                    </a:lnTo>
                    <a:lnTo>
                      <a:pt x="1637" y="540"/>
                    </a:lnTo>
                    <a:lnTo>
                      <a:pt x="1637" y="540"/>
                    </a:lnTo>
                    <a:lnTo>
                      <a:pt x="1637" y="540"/>
                    </a:lnTo>
                    <a:lnTo>
                      <a:pt x="1637" y="540"/>
                    </a:lnTo>
                    <a:lnTo>
                      <a:pt x="1637" y="536"/>
                    </a:lnTo>
                    <a:lnTo>
                      <a:pt x="1637" y="536"/>
                    </a:lnTo>
                    <a:lnTo>
                      <a:pt x="1640" y="533"/>
                    </a:lnTo>
                    <a:lnTo>
                      <a:pt x="1640" y="533"/>
                    </a:lnTo>
                    <a:lnTo>
                      <a:pt x="1640" y="533"/>
                    </a:lnTo>
                    <a:lnTo>
                      <a:pt x="1640" y="533"/>
                    </a:lnTo>
                    <a:lnTo>
                      <a:pt x="1640" y="529"/>
                    </a:lnTo>
                    <a:lnTo>
                      <a:pt x="1640" y="529"/>
                    </a:lnTo>
                    <a:lnTo>
                      <a:pt x="1640" y="525"/>
                    </a:lnTo>
                    <a:lnTo>
                      <a:pt x="1640" y="525"/>
                    </a:lnTo>
                    <a:lnTo>
                      <a:pt x="1643" y="521"/>
                    </a:lnTo>
                    <a:lnTo>
                      <a:pt x="1643" y="521"/>
                    </a:lnTo>
                    <a:lnTo>
                      <a:pt x="1643" y="517"/>
                    </a:lnTo>
                    <a:lnTo>
                      <a:pt x="1643" y="517"/>
                    </a:lnTo>
                    <a:lnTo>
                      <a:pt x="1643" y="514"/>
                    </a:lnTo>
                    <a:lnTo>
                      <a:pt x="1643" y="514"/>
                    </a:lnTo>
                    <a:lnTo>
                      <a:pt x="1643" y="510"/>
                    </a:lnTo>
                    <a:lnTo>
                      <a:pt x="1643" y="506"/>
                    </a:lnTo>
                    <a:lnTo>
                      <a:pt x="1645" y="502"/>
                    </a:lnTo>
                    <a:lnTo>
                      <a:pt x="1645" y="502"/>
                    </a:lnTo>
                    <a:lnTo>
                      <a:pt x="1645" y="495"/>
                    </a:lnTo>
                    <a:lnTo>
                      <a:pt x="1645" y="495"/>
                    </a:lnTo>
                    <a:lnTo>
                      <a:pt x="1645" y="487"/>
                    </a:lnTo>
                    <a:lnTo>
                      <a:pt x="1645" y="487"/>
                    </a:lnTo>
                    <a:lnTo>
                      <a:pt x="1645" y="476"/>
                    </a:lnTo>
                    <a:lnTo>
                      <a:pt x="1645" y="476"/>
                    </a:lnTo>
                    <a:lnTo>
                      <a:pt x="1648" y="461"/>
                    </a:lnTo>
                    <a:lnTo>
                      <a:pt x="1648" y="461"/>
                    </a:lnTo>
                    <a:lnTo>
                      <a:pt x="1648" y="442"/>
                    </a:lnTo>
                    <a:lnTo>
                      <a:pt x="1648" y="442"/>
                    </a:lnTo>
                    <a:lnTo>
                      <a:pt x="1648" y="408"/>
                    </a:lnTo>
                    <a:lnTo>
                      <a:pt x="1648" y="408"/>
                    </a:lnTo>
                    <a:lnTo>
                      <a:pt x="1648" y="344"/>
                    </a:lnTo>
                    <a:lnTo>
                      <a:pt x="1648" y="344"/>
                    </a:lnTo>
                    <a:lnTo>
                      <a:pt x="1651" y="295"/>
                    </a:lnTo>
                    <a:lnTo>
                      <a:pt x="1651" y="291"/>
                    </a:lnTo>
                    <a:lnTo>
                      <a:pt x="1651" y="227"/>
                    </a:lnTo>
                    <a:lnTo>
                      <a:pt x="1651" y="227"/>
                    </a:lnTo>
                    <a:lnTo>
                      <a:pt x="1651" y="170"/>
                    </a:lnTo>
                    <a:lnTo>
                      <a:pt x="1651" y="170"/>
                    </a:lnTo>
                    <a:lnTo>
                      <a:pt x="1651" y="113"/>
                    </a:lnTo>
                    <a:lnTo>
                      <a:pt x="1651" y="113"/>
                    </a:lnTo>
                    <a:lnTo>
                      <a:pt x="1654" y="53"/>
                    </a:lnTo>
                    <a:lnTo>
                      <a:pt x="1654" y="53"/>
                    </a:lnTo>
                    <a:lnTo>
                      <a:pt x="1654" y="4"/>
                    </a:lnTo>
                  </a:path>
                </a:pathLst>
              </a:custGeom>
              <a:noFill/>
              <a:ln w="57150">
                <a:solidFill>
                  <a:schemeClr val="accent3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555" name="Freeform 64"/>
              <p:cNvSpPr>
                <a:spLocks/>
              </p:cNvSpPr>
              <p:nvPr/>
            </p:nvSpPr>
            <p:spPr bwMode="auto">
              <a:xfrm>
                <a:off x="4249738" y="3365500"/>
                <a:ext cx="2625725" cy="84138"/>
              </a:xfrm>
              <a:custGeom>
                <a:avLst/>
                <a:gdLst>
                  <a:gd name="T0" fmla="*/ 8 w 1654"/>
                  <a:gd name="T1" fmla="*/ 53 h 53"/>
                  <a:gd name="T2" fmla="*/ 20 w 1654"/>
                  <a:gd name="T3" fmla="*/ 53 h 53"/>
                  <a:gd name="T4" fmla="*/ 28 w 1654"/>
                  <a:gd name="T5" fmla="*/ 49 h 53"/>
                  <a:gd name="T6" fmla="*/ 40 w 1654"/>
                  <a:gd name="T7" fmla="*/ 49 h 53"/>
                  <a:gd name="T8" fmla="*/ 51 w 1654"/>
                  <a:gd name="T9" fmla="*/ 46 h 53"/>
                  <a:gd name="T10" fmla="*/ 62 w 1654"/>
                  <a:gd name="T11" fmla="*/ 46 h 53"/>
                  <a:gd name="T12" fmla="*/ 74 w 1654"/>
                  <a:gd name="T13" fmla="*/ 46 h 53"/>
                  <a:gd name="T14" fmla="*/ 85 w 1654"/>
                  <a:gd name="T15" fmla="*/ 46 h 53"/>
                  <a:gd name="T16" fmla="*/ 99 w 1654"/>
                  <a:gd name="T17" fmla="*/ 46 h 53"/>
                  <a:gd name="T18" fmla="*/ 113 w 1654"/>
                  <a:gd name="T19" fmla="*/ 42 h 53"/>
                  <a:gd name="T20" fmla="*/ 128 w 1654"/>
                  <a:gd name="T21" fmla="*/ 46 h 53"/>
                  <a:gd name="T22" fmla="*/ 145 w 1654"/>
                  <a:gd name="T23" fmla="*/ 42 h 53"/>
                  <a:gd name="T24" fmla="*/ 167 w 1654"/>
                  <a:gd name="T25" fmla="*/ 38 h 53"/>
                  <a:gd name="T26" fmla="*/ 190 w 1654"/>
                  <a:gd name="T27" fmla="*/ 38 h 53"/>
                  <a:gd name="T28" fmla="*/ 218 w 1654"/>
                  <a:gd name="T29" fmla="*/ 31 h 53"/>
                  <a:gd name="T30" fmla="*/ 250 w 1654"/>
                  <a:gd name="T31" fmla="*/ 31 h 53"/>
                  <a:gd name="T32" fmla="*/ 284 w 1654"/>
                  <a:gd name="T33" fmla="*/ 27 h 53"/>
                  <a:gd name="T34" fmla="*/ 323 w 1654"/>
                  <a:gd name="T35" fmla="*/ 27 h 53"/>
                  <a:gd name="T36" fmla="*/ 369 w 1654"/>
                  <a:gd name="T37" fmla="*/ 27 h 53"/>
                  <a:gd name="T38" fmla="*/ 417 w 1654"/>
                  <a:gd name="T39" fmla="*/ 27 h 53"/>
                  <a:gd name="T40" fmla="*/ 468 w 1654"/>
                  <a:gd name="T41" fmla="*/ 23 h 53"/>
                  <a:gd name="T42" fmla="*/ 522 w 1654"/>
                  <a:gd name="T43" fmla="*/ 15 h 53"/>
                  <a:gd name="T44" fmla="*/ 579 w 1654"/>
                  <a:gd name="T45" fmla="*/ 12 h 53"/>
                  <a:gd name="T46" fmla="*/ 630 w 1654"/>
                  <a:gd name="T47" fmla="*/ 8 h 53"/>
                  <a:gd name="T48" fmla="*/ 681 w 1654"/>
                  <a:gd name="T49" fmla="*/ 8 h 53"/>
                  <a:gd name="T50" fmla="*/ 723 w 1654"/>
                  <a:gd name="T51" fmla="*/ 12 h 53"/>
                  <a:gd name="T52" fmla="*/ 760 w 1654"/>
                  <a:gd name="T53" fmla="*/ 12 h 53"/>
                  <a:gd name="T54" fmla="*/ 783 w 1654"/>
                  <a:gd name="T55" fmla="*/ 8 h 53"/>
                  <a:gd name="T56" fmla="*/ 797 w 1654"/>
                  <a:gd name="T57" fmla="*/ 8 h 53"/>
                  <a:gd name="T58" fmla="*/ 806 w 1654"/>
                  <a:gd name="T59" fmla="*/ 8 h 53"/>
                  <a:gd name="T60" fmla="*/ 814 w 1654"/>
                  <a:gd name="T61" fmla="*/ 12 h 53"/>
                  <a:gd name="T62" fmla="*/ 826 w 1654"/>
                  <a:gd name="T63" fmla="*/ 12 h 53"/>
                  <a:gd name="T64" fmla="*/ 834 w 1654"/>
                  <a:gd name="T65" fmla="*/ 8 h 53"/>
                  <a:gd name="T66" fmla="*/ 845 w 1654"/>
                  <a:gd name="T67" fmla="*/ 4 h 53"/>
                  <a:gd name="T68" fmla="*/ 857 w 1654"/>
                  <a:gd name="T69" fmla="*/ 4 h 53"/>
                  <a:gd name="T70" fmla="*/ 865 w 1654"/>
                  <a:gd name="T71" fmla="*/ 4 h 53"/>
                  <a:gd name="T72" fmla="*/ 882 w 1654"/>
                  <a:gd name="T73" fmla="*/ 8 h 53"/>
                  <a:gd name="T74" fmla="*/ 913 w 1654"/>
                  <a:gd name="T75" fmla="*/ 0 h 53"/>
                  <a:gd name="T76" fmla="*/ 953 w 1654"/>
                  <a:gd name="T77" fmla="*/ 4 h 53"/>
                  <a:gd name="T78" fmla="*/ 1001 w 1654"/>
                  <a:gd name="T79" fmla="*/ 12 h 53"/>
                  <a:gd name="T80" fmla="*/ 1052 w 1654"/>
                  <a:gd name="T81" fmla="*/ 15 h 53"/>
                  <a:gd name="T82" fmla="*/ 1109 w 1654"/>
                  <a:gd name="T83" fmla="*/ 23 h 53"/>
                  <a:gd name="T84" fmla="*/ 1163 w 1654"/>
                  <a:gd name="T85" fmla="*/ 31 h 53"/>
                  <a:gd name="T86" fmla="*/ 1217 w 1654"/>
                  <a:gd name="T87" fmla="*/ 27 h 53"/>
                  <a:gd name="T88" fmla="*/ 1265 w 1654"/>
                  <a:gd name="T89" fmla="*/ 23 h 53"/>
                  <a:gd name="T90" fmla="*/ 1311 w 1654"/>
                  <a:gd name="T91" fmla="*/ 27 h 53"/>
                  <a:gd name="T92" fmla="*/ 1353 w 1654"/>
                  <a:gd name="T93" fmla="*/ 31 h 53"/>
                  <a:gd name="T94" fmla="*/ 1390 w 1654"/>
                  <a:gd name="T95" fmla="*/ 34 h 53"/>
                  <a:gd name="T96" fmla="*/ 1424 w 1654"/>
                  <a:gd name="T97" fmla="*/ 42 h 53"/>
                  <a:gd name="T98" fmla="*/ 1452 w 1654"/>
                  <a:gd name="T99" fmla="*/ 46 h 53"/>
                  <a:gd name="T100" fmla="*/ 1478 w 1654"/>
                  <a:gd name="T101" fmla="*/ 46 h 53"/>
                  <a:gd name="T102" fmla="*/ 1501 w 1654"/>
                  <a:gd name="T103" fmla="*/ 46 h 53"/>
                  <a:gd name="T104" fmla="*/ 1521 w 1654"/>
                  <a:gd name="T105" fmla="*/ 46 h 53"/>
                  <a:gd name="T106" fmla="*/ 1535 w 1654"/>
                  <a:gd name="T107" fmla="*/ 42 h 53"/>
                  <a:gd name="T108" fmla="*/ 1552 w 1654"/>
                  <a:gd name="T109" fmla="*/ 42 h 53"/>
                  <a:gd name="T110" fmla="*/ 1566 w 1654"/>
                  <a:gd name="T111" fmla="*/ 46 h 53"/>
                  <a:gd name="T112" fmla="*/ 1577 w 1654"/>
                  <a:gd name="T113" fmla="*/ 46 h 53"/>
                  <a:gd name="T114" fmla="*/ 1592 w 1654"/>
                  <a:gd name="T115" fmla="*/ 46 h 53"/>
                  <a:gd name="T116" fmla="*/ 1606 w 1654"/>
                  <a:gd name="T117" fmla="*/ 49 h 53"/>
                  <a:gd name="T118" fmla="*/ 1620 w 1654"/>
                  <a:gd name="T119" fmla="*/ 53 h 53"/>
                  <a:gd name="T120" fmla="*/ 1628 w 1654"/>
                  <a:gd name="T121" fmla="*/ 53 h 53"/>
                  <a:gd name="T122" fmla="*/ 1640 w 1654"/>
                  <a:gd name="T123" fmla="*/ 53 h 53"/>
                  <a:gd name="T124" fmla="*/ 1648 w 1654"/>
                  <a:gd name="T125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654" h="53">
                    <a:moveTo>
                      <a:pt x="0" y="53"/>
                    </a:moveTo>
                    <a:lnTo>
                      <a:pt x="0" y="53"/>
                    </a:lnTo>
                    <a:lnTo>
                      <a:pt x="0" y="53"/>
                    </a:lnTo>
                    <a:lnTo>
                      <a:pt x="0" y="53"/>
                    </a:lnTo>
                    <a:lnTo>
                      <a:pt x="3" y="53"/>
                    </a:lnTo>
                    <a:lnTo>
                      <a:pt x="3" y="53"/>
                    </a:lnTo>
                    <a:lnTo>
                      <a:pt x="3" y="53"/>
                    </a:lnTo>
                    <a:lnTo>
                      <a:pt x="3" y="53"/>
                    </a:lnTo>
                    <a:lnTo>
                      <a:pt x="3" y="53"/>
                    </a:lnTo>
                    <a:lnTo>
                      <a:pt x="3" y="53"/>
                    </a:lnTo>
                    <a:lnTo>
                      <a:pt x="3" y="53"/>
                    </a:lnTo>
                    <a:lnTo>
                      <a:pt x="3" y="53"/>
                    </a:lnTo>
                    <a:lnTo>
                      <a:pt x="3" y="53"/>
                    </a:lnTo>
                    <a:lnTo>
                      <a:pt x="3" y="53"/>
                    </a:lnTo>
                    <a:lnTo>
                      <a:pt x="3" y="53"/>
                    </a:lnTo>
                    <a:lnTo>
                      <a:pt x="3" y="53"/>
                    </a:lnTo>
                    <a:lnTo>
                      <a:pt x="3" y="53"/>
                    </a:lnTo>
                    <a:lnTo>
                      <a:pt x="3" y="53"/>
                    </a:lnTo>
                    <a:lnTo>
                      <a:pt x="6" y="53"/>
                    </a:lnTo>
                    <a:lnTo>
                      <a:pt x="6" y="53"/>
                    </a:lnTo>
                    <a:lnTo>
                      <a:pt x="6" y="53"/>
                    </a:lnTo>
                    <a:lnTo>
                      <a:pt x="6" y="53"/>
                    </a:lnTo>
                    <a:lnTo>
                      <a:pt x="6" y="53"/>
                    </a:lnTo>
                    <a:lnTo>
                      <a:pt x="6" y="53"/>
                    </a:lnTo>
                    <a:lnTo>
                      <a:pt x="6" y="53"/>
                    </a:lnTo>
                    <a:lnTo>
                      <a:pt x="6" y="53"/>
                    </a:lnTo>
                    <a:lnTo>
                      <a:pt x="6" y="53"/>
                    </a:lnTo>
                    <a:lnTo>
                      <a:pt x="6" y="53"/>
                    </a:lnTo>
                    <a:lnTo>
                      <a:pt x="6" y="53"/>
                    </a:lnTo>
                    <a:lnTo>
                      <a:pt x="6" y="53"/>
                    </a:lnTo>
                    <a:lnTo>
                      <a:pt x="8" y="53"/>
                    </a:lnTo>
                    <a:lnTo>
                      <a:pt x="8" y="53"/>
                    </a:lnTo>
                    <a:lnTo>
                      <a:pt x="8" y="53"/>
                    </a:lnTo>
                    <a:lnTo>
                      <a:pt x="8" y="53"/>
                    </a:lnTo>
                    <a:lnTo>
                      <a:pt x="8" y="53"/>
                    </a:lnTo>
                    <a:lnTo>
                      <a:pt x="8" y="53"/>
                    </a:lnTo>
                    <a:lnTo>
                      <a:pt x="8" y="53"/>
                    </a:lnTo>
                    <a:lnTo>
                      <a:pt x="8" y="53"/>
                    </a:lnTo>
                    <a:lnTo>
                      <a:pt x="8" y="53"/>
                    </a:lnTo>
                    <a:lnTo>
                      <a:pt x="8" y="53"/>
                    </a:lnTo>
                    <a:lnTo>
                      <a:pt x="8" y="53"/>
                    </a:lnTo>
                    <a:lnTo>
                      <a:pt x="8" y="53"/>
                    </a:lnTo>
                    <a:lnTo>
                      <a:pt x="11" y="53"/>
                    </a:lnTo>
                    <a:lnTo>
                      <a:pt x="11" y="53"/>
                    </a:lnTo>
                    <a:lnTo>
                      <a:pt x="11" y="53"/>
                    </a:lnTo>
                    <a:lnTo>
                      <a:pt x="11" y="53"/>
                    </a:lnTo>
                    <a:lnTo>
                      <a:pt x="11" y="53"/>
                    </a:lnTo>
                    <a:lnTo>
                      <a:pt x="11" y="53"/>
                    </a:lnTo>
                    <a:lnTo>
                      <a:pt x="11" y="53"/>
                    </a:lnTo>
                    <a:lnTo>
                      <a:pt x="11" y="53"/>
                    </a:lnTo>
                    <a:lnTo>
                      <a:pt x="11" y="53"/>
                    </a:lnTo>
                    <a:lnTo>
                      <a:pt x="11" y="53"/>
                    </a:lnTo>
                    <a:lnTo>
                      <a:pt x="14" y="53"/>
                    </a:lnTo>
                    <a:lnTo>
                      <a:pt x="14" y="53"/>
                    </a:lnTo>
                    <a:lnTo>
                      <a:pt x="14" y="53"/>
                    </a:lnTo>
                    <a:lnTo>
                      <a:pt x="14" y="53"/>
                    </a:lnTo>
                    <a:lnTo>
                      <a:pt x="14" y="53"/>
                    </a:lnTo>
                    <a:lnTo>
                      <a:pt x="14" y="53"/>
                    </a:lnTo>
                    <a:lnTo>
                      <a:pt x="14" y="53"/>
                    </a:lnTo>
                    <a:lnTo>
                      <a:pt x="14" y="53"/>
                    </a:lnTo>
                    <a:lnTo>
                      <a:pt x="14" y="53"/>
                    </a:lnTo>
                    <a:lnTo>
                      <a:pt x="14" y="53"/>
                    </a:lnTo>
                    <a:lnTo>
                      <a:pt x="14" y="53"/>
                    </a:lnTo>
                    <a:lnTo>
                      <a:pt x="14" y="53"/>
                    </a:lnTo>
                    <a:lnTo>
                      <a:pt x="14" y="53"/>
                    </a:lnTo>
                    <a:lnTo>
                      <a:pt x="17" y="53"/>
                    </a:lnTo>
                    <a:lnTo>
                      <a:pt x="17" y="53"/>
                    </a:lnTo>
                    <a:lnTo>
                      <a:pt x="17" y="53"/>
                    </a:lnTo>
                    <a:lnTo>
                      <a:pt x="17" y="53"/>
                    </a:lnTo>
                    <a:lnTo>
                      <a:pt x="17" y="53"/>
                    </a:lnTo>
                    <a:lnTo>
                      <a:pt x="17" y="53"/>
                    </a:lnTo>
                    <a:lnTo>
                      <a:pt x="17" y="53"/>
                    </a:lnTo>
                    <a:lnTo>
                      <a:pt x="17" y="53"/>
                    </a:lnTo>
                    <a:lnTo>
                      <a:pt x="17" y="53"/>
                    </a:lnTo>
                    <a:lnTo>
                      <a:pt x="17" y="53"/>
                    </a:lnTo>
                    <a:lnTo>
                      <a:pt x="17" y="53"/>
                    </a:lnTo>
                    <a:lnTo>
                      <a:pt x="17" y="53"/>
                    </a:lnTo>
                    <a:lnTo>
                      <a:pt x="20" y="53"/>
                    </a:lnTo>
                    <a:lnTo>
                      <a:pt x="20" y="53"/>
                    </a:lnTo>
                    <a:lnTo>
                      <a:pt x="20" y="53"/>
                    </a:lnTo>
                    <a:lnTo>
                      <a:pt x="20" y="53"/>
                    </a:lnTo>
                    <a:lnTo>
                      <a:pt x="20" y="53"/>
                    </a:lnTo>
                    <a:lnTo>
                      <a:pt x="20" y="49"/>
                    </a:lnTo>
                    <a:lnTo>
                      <a:pt x="20" y="53"/>
                    </a:lnTo>
                    <a:lnTo>
                      <a:pt x="20" y="53"/>
                    </a:lnTo>
                    <a:lnTo>
                      <a:pt x="20" y="53"/>
                    </a:lnTo>
                    <a:lnTo>
                      <a:pt x="20" y="49"/>
                    </a:lnTo>
                    <a:lnTo>
                      <a:pt x="20" y="49"/>
                    </a:lnTo>
                    <a:lnTo>
                      <a:pt x="20" y="49"/>
                    </a:lnTo>
                    <a:lnTo>
                      <a:pt x="23" y="53"/>
                    </a:lnTo>
                    <a:lnTo>
                      <a:pt x="23" y="53"/>
                    </a:lnTo>
                    <a:lnTo>
                      <a:pt x="23" y="53"/>
                    </a:lnTo>
                    <a:lnTo>
                      <a:pt x="23" y="49"/>
                    </a:lnTo>
                    <a:lnTo>
                      <a:pt x="23" y="49"/>
                    </a:lnTo>
                    <a:lnTo>
                      <a:pt x="23" y="49"/>
                    </a:lnTo>
                    <a:lnTo>
                      <a:pt x="23" y="53"/>
                    </a:lnTo>
                    <a:lnTo>
                      <a:pt x="23" y="53"/>
                    </a:lnTo>
                    <a:lnTo>
                      <a:pt x="23" y="53"/>
                    </a:lnTo>
                    <a:lnTo>
                      <a:pt x="23" y="49"/>
                    </a:lnTo>
                    <a:lnTo>
                      <a:pt x="23" y="49"/>
                    </a:lnTo>
                    <a:lnTo>
                      <a:pt x="23" y="49"/>
                    </a:lnTo>
                    <a:lnTo>
                      <a:pt x="25" y="53"/>
                    </a:lnTo>
                    <a:lnTo>
                      <a:pt x="25" y="53"/>
                    </a:lnTo>
                    <a:lnTo>
                      <a:pt x="25" y="49"/>
                    </a:lnTo>
                    <a:lnTo>
                      <a:pt x="25" y="49"/>
                    </a:lnTo>
                    <a:lnTo>
                      <a:pt x="25" y="49"/>
                    </a:lnTo>
                    <a:lnTo>
                      <a:pt x="25" y="49"/>
                    </a:lnTo>
                    <a:lnTo>
                      <a:pt x="25" y="49"/>
                    </a:lnTo>
                    <a:lnTo>
                      <a:pt x="25" y="49"/>
                    </a:lnTo>
                    <a:lnTo>
                      <a:pt x="25" y="49"/>
                    </a:lnTo>
                    <a:lnTo>
                      <a:pt x="28" y="49"/>
                    </a:lnTo>
                    <a:lnTo>
                      <a:pt x="28" y="49"/>
                    </a:lnTo>
                    <a:lnTo>
                      <a:pt x="28" y="49"/>
                    </a:lnTo>
                    <a:lnTo>
                      <a:pt x="28" y="49"/>
                    </a:lnTo>
                    <a:lnTo>
                      <a:pt x="28" y="49"/>
                    </a:lnTo>
                    <a:lnTo>
                      <a:pt x="28" y="49"/>
                    </a:lnTo>
                    <a:lnTo>
                      <a:pt x="28" y="49"/>
                    </a:lnTo>
                    <a:lnTo>
                      <a:pt x="28" y="49"/>
                    </a:lnTo>
                    <a:lnTo>
                      <a:pt x="28" y="49"/>
                    </a:lnTo>
                    <a:lnTo>
                      <a:pt x="28" y="49"/>
                    </a:lnTo>
                    <a:lnTo>
                      <a:pt x="28" y="49"/>
                    </a:lnTo>
                    <a:lnTo>
                      <a:pt x="28" y="49"/>
                    </a:lnTo>
                    <a:lnTo>
                      <a:pt x="28" y="49"/>
                    </a:lnTo>
                    <a:lnTo>
                      <a:pt x="31" y="49"/>
                    </a:lnTo>
                    <a:lnTo>
                      <a:pt x="31" y="49"/>
                    </a:lnTo>
                    <a:lnTo>
                      <a:pt x="31" y="49"/>
                    </a:lnTo>
                    <a:lnTo>
                      <a:pt x="31" y="49"/>
                    </a:lnTo>
                    <a:lnTo>
                      <a:pt x="31" y="49"/>
                    </a:lnTo>
                    <a:lnTo>
                      <a:pt x="31" y="49"/>
                    </a:lnTo>
                    <a:lnTo>
                      <a:pt x="31" y="49"/>
                    </a:lnTo>
                    <a:lnTo>
                      <a:pt x="31" y="49"/>
                    </a:lnTo>
                    <a:lnTo>
                      <a:pt x="31" y="49"/>
                    </a:lnTo>
                    <a:lnTo>
                      <a:pt x="31" y="49"/>
                    </a:lnTo>
                    <a:lnTo>
                      <a:pt x="31" y="49"/>
                    </a:lnTo>
                    <a:lnTo>
                      <a:pt x="31" y="49"/>
                    </a:lnTo>
                    <a:lnTo>
                      <a:pt x="34" y="49"/>
                    </a:lnTo>
                    <a:lnTo>
                      <a:pt x="34" y="49"/>
                    </a:lnTo>
                    <a:lnTo>
                      <a:pt x="34" y="49"/>
                    </a:lnTo>
                    <a:lnTo>
                      <a:pt x="34" y="49"/>
                    </a:lnTo>
                    <a:lnTo>
                      <a:pt x="34" y="49"/>
                    </a:lnTo>
                    <a:lnTo>
                      <a:pt x="34" y="49"/>
                    </a:lnTo>
                    <a:lnTo>
                      <a:pt x="34" y="49"/>
                    </a:lnTo>
                    <a:lnTo>
                      <a:pt x="34" y="49"/>
                    </a:lnTo>
                    <a:lnTo>
                      <a:pt x="34" y="49"/>
                    </a:lnTo>
                    <a:lnTo>
                      <a:pt x="34" y="49"/>
                    </a:lnTo>
                    <a:lnTo>
                      <a:pt x="34" y="49"/>
                    </a:lnTo>
                    <a:lnTo>
                      <a:pt x="34" y="49"/>
                    </a:lnTo>
                    <a:lnTo>
                      <a:pt x="37" y="49"/>
                    </a:lnTo>
                    <a:lnTo>
                      <a:pt x="37" y="49"/>
                    </a:lnTo>
                    <a:lnTo>
                      <a:pt x="37" y="49"/>
                    </a:lnTo>
                    <a:lnTo>
                      <a:pt x="37" y="49"/>
                    </a:lnTo>
                    <a:lnTo>
                      <a:pt x="37" y="49"/>
                    </a:lnTo>
                    <a:lnTo>
                      <a:pt x="37" y="49"/>
                    </a:lnTo>
                    <a:lnTo>
                      <a:pt x="37" y="49"/>
                    </a:lnTo>
                    <a:lnTo>
                      <a:pt x="37" y="49"/>
                    </a:lnTo>
                    <a:lnTo>
                      <a:pt x="37" y="49"/>
                    </a:lnTo>
                    <a:lnTo>
                      <a:pt x="37" y="49"/>
                    </a:lnTo>
                    <a:lnTo>
                      <a:pt x="37" y="49"/>
                    </a:lnTo>
                    <a:lnTo>
                      <a:pt x="37" y="49"/>
                    </a:lnTo>
                    <a:lnTo>
                      <a:pt x="40" y="49"/>
                    </a:lnTo>
                    <a:lnTo>
                      <a:pt x="40" y="49"/>
                    </a:lnTo>
                    <a:lnTo>
                      <a:pt x="40" y="49"/>
                    </a:lnTo>
                    <a:lnTo>
                      <a:pt x="40" y="49"/>
                    </a:lnTo>
                    <a:lnTo>
                      <a:pt x="40" y="49"/>
                    </a:lnTo>
                    <a:lnTo>
                      <a:pt x="40" y="49"/>
                    </a:lnTo>
                    <a:lnTo>
                      <a:pt x="40" y="49"/>
                    </a:lnTo>
                    <a:lnTo>
                      <a:pt x="40" y="49"/>
                    </a:lnTo>
                    <a:lnTo>
                      <a:pt x="40" y="49"/>
                    </a:lnTo>
                    <a:lnTo>
                      <a:pt x="42" y="49"/>
                    </a:lnTo>
                    <a:lnTo>
                      <a:pt x="42" y="49"/>
                    </a:lnTo>
                    <a:lnTo>
                      <a:pt x="42" y="49"/>
                    </a:lnTo>
                    <a:lnTo>
                      <a:pt x="42" y="49"/>
                    </a:lnTo>
                    <a:lnTo>
                      <a:pt x="42" y="49"/>
                    </a:lnTo>
                    <a:lnTo>
                      <a:pt x="42" y="49"/>
                    </a:lnTo>
                    <a:lnTo>
                      <a:pt x="42" y="49"/>
                    </a:lnTo>
                    <a:lnTo>
                      <a:pt x="42" y="49"/>
                    </a:lnTo>
                    <a:lnTo>
                      <a:pt x="45" y="49"/>
                    </a:lnTo>
                    <a:lnTo>
                      <a:pt x="45" y="49"/>
                    </a:lnTo>
                    <a:lnTo>
                      <a:pt x="45" y="49"/>
                    </a:lnTo>
                    <a:lnTo>
                      <a:pt x="45" y="49"/>
                    </a:lnTo>
                    <a:lnTo>
                      <a:pt x="45" y="49"/>
                    </a:lnTo>
                    <a:lnTo>
                      <a:pt x="45" y="49"/>
                    </a:lnTo>
                    <a:lnTo>
                      <a:pt x="45" y="49"/>
                    </a:lnTo>
                    <a:lnTo>
                      <a:pt x="45" y="49"/>
                    </a:lnTo>
                    <a:lnTo>
                      <a:pt x="45" y="49"/>
                    </a:lnTo>
                    <a:lnTo>
                      <a:pt x="45" y="49"/>
                    </a:lnTo>
                    <a:lnTo>
                      <a:pt x="45" y="49"/>
                    </a:lnTo>
                    <a:lnTo>
                      <a:pt x="45" y="49"/>
                    </a:lnTo>
                    <a:lnTo>
                      <a:pt x="45" y="49"/>
                    </a:lnTo>
                    <a:lnTo>
                      <a:pt x="48" y="49"/>
                    </a:lnTo>
                    <a:lnTo>
                      <a:pt x="48" y="49"/>
                    </a:lnTo>
                    <a:lnTo>
                      <a:pt x="48" y="49"/>
                    </a:lnTo>
                    <a:lnTo>
                      <a:pt x="48" y="49"/>
                    </a:lnTo>
                    <a:lnTo>
                      <a:pt x="48" y="49"/>
                    </a:lnTo>
                    <a:lnTo>
                      <a:pt x="48" y="46"/>
                    </a:lnTo>
                    <a:lnTo>
                      <a:pt x="48" y="46"/>
                    </a:lnTo>
                    <a:lnTo>
                      <a:pt x="48" y="49"/>
                    </a:lnTo>
                    <a:lnTo>
                      <a:pt x="48" y="49"/>
                    </a:lnTo>
                    <a:lnTo>
                      <a:pt x="48" y="46"/>
                    </a:lnTo>
                    <a:lnTo>
                      <a:pt x="48" y="46"/>
                    </a:lnTo>
                    <a:lnTo>
                      <a:pt x="48" y="46"/>
                    </a:lnTo>
                    <a:lnTo>
                      <a:pt x="51" y="46"/>
                    </a:lnTo>
                    <a:lnTo>
                      <a:pt x="51" y="46"/>
                    </a:lnTo>
                    <a:lnTo>
                      <a:pt x="51" y="49"/>
                    </a:lnTo>
                    <a:lnTo>
                      <a:pt x="51" y="46"/>
                    </a:lnTo>
                    <a:lnTo>
                      <a:pt x="51" y="46"/>
                    </a:lnTo>
                    <a:lnTo>
                      <a:pt x="51" y="46"/>
                    </a:lnTo>
                    <a:lnTo>
                      <a:pt x="51" y="46"/>
                    </a:lnTo>
                    <a:lnTo>
                      <a:pt x="51" y="46"/>
                    </a:lnTo>
                    <a:lnTo>
                      <a:pt x="51" y="46"/>
                    </a:lnTo>
                    <a:lnTo>
                      <a:pt x="51" y="46"/>
                    </a:lnTo>
                    <a:lnTo>
                      <a:pt x="51" y="46"/>
                    </a:lnTo>
                    <a:lnTo>
                      <a:pt x="51" y="46"/>
                    </a:lnTo>
                    <a:lnTo>
                      <a:pt x="54" y="46"/>
                    </a:lnTo>
                    <a:lnTo>
                      <a:pt x="54" y="46"/>
                    </a:lnTo>
                    <a:lnTo>
                      <a:pt x="54" y="46"/>
                    </a:lnTo>
                    <a:lnTo>
                      <a:pt x="54" y="46"/>
                    </a:lnTo>
                    <a:lnTo>
                      <a:pt x="54" y="46"/>
                    </a:lnTo>
                    <a:lnTo>
                      <a:pt x="54" y="46"/>
                    </a:lnTo>
                    <a:lnTo>
                      <a:pt x="54" y="46"/>
                    </a:lnTo>
                    <a:lnTo>
                      <a:pt x="54" y="46"/>
                    </a:lnTo>
                    <a:lnTo>
                      <a:pt x="54" y="46"/>
                    </a:lnTo>
                    <a:lnTo>
                      <a:pt x="54" y="46"/>
                    </a:lnTo>
                    <a:lnTo>
                      <a:pt x="57" y="46"/>
                    </a:lnTo>
                    <a:lnTo>
                      <a:pt x="57" y="46"/>
                    </a:lnTo>
                    <a:lnTo>
                      <a:pt x="57" y="46"/>
                    </a:lnTo>
                    <a:lnTo>
                      <a:pt x="57" y="46"/>
                    </a:lnTo>
                    <a:lnTo>
                      <a:pt x="57" y="46"/>
                    </a:lnTo>
                    <a:lnTo>
                      <a:pt x="57" y="46"/>
                    </a:lnTo>
                    <a:lnTo>
                      <a:pt x="57" y="46"/>
                    </a:lnTo>
                    <a:lnTo>
                      <a:pt x="57" y="46"/>
                    </a:lnTo>
                    <a:lnTo>
                      <a:pt x="59" y="46"/>
                    </a:lnTo>
                    <a:lnTo>
                      <a:pt x="59" y="46"/>
                    </a:lnTo>
                    <a:lnTo>
                      <a:pt x="59" y="46"/>
                    </a:lnTo>
                    <a:lnTo>
                      <a:pt x="59" y="46"/>
                    </a:lnTo>
                    <a:lnTo>
                      <a:pt x="59" y="46"/>
                    </a:lnTo>
                    <a:lnTo>
                      <a:pt x="59" y="46"/>
                    </a:lnTo>
                    <a:lnTo>
                      <a:pt x="59" y="46"/>
                    </a:lnTo>
                    <a:lnTo>
                      <a:pt x="59" y="46"/>
                    </a:lnTo>
                    <a:lnTo>
                      <a:pt x="62" y="46"/>
                    </a:lnTo>
                    <a:lnTo>
                      <a:pt x="62" y="46"/>
                    </a:lnTo>
                    <a:lnTo>
                      <a:pt x="62" y="46"/>
                    </a:lnTo>
                    <a:lnTo>
                      <a:pt x="62" y="46"/>
                    </a:lnTo>
                    <a:lnTo>
                      <a:pt x="62" y="46"/>
                    </a:lnTo>
                    <a:lnTo>
                      <a:pt x="62" y="46"/>
                    </a:lnTo>
                    <a:lnTo>
                      <a:pt x="62" y="46"/>
                    </a:lnTo>
                    <a:lnTo>
                      <a:pt x="62" y="46"/>
                    </a:lnTo>
                    <a:lnTo>
                      <a:pt x="62" y="46"/>
                    </a:lnTo>
                    <a:lnTo>
                      <a:pt x="62" y="46"/>
                    </a:lnTo>
                    <a:lnTo>
                      <a:pt x="62" y="46"/>
                    </a:lnTo>
                    <a:lnTo>
                      <a:pt x="62" y="46"/>
                    </a:lnTo>
                    <a:lnTo>
                      <a:pt x="65" y="46"/>
                    </a:lnTo>
                    <a:lnTo>
                      <a:pt x="65" y="46"/>
                    </a:lnTo>
                    <a:lnTo>
                      <a:pt x="65" y="46"/>
                    </a:lnTo>
                    <a:lnTo>
                      <a:pt x="65" y="46"/>
                    </a:lnTo>
                    <a:lnTo>
                      <a:pt x="65" y="46"/>
                    </a:lnTo>
                    <a:lnTo>
                      <a:pt x="65" y="46"/>
                    </a:lnTo>
                    <a:lnTo>
                      <a:pt x="65" y="46"/>
                    </a:lnTo>
                    <a:lnTo>
                      <a:pt x="65" y="46"/>
                    </a:lnTo>
                    <a:lnTo>
                      <a:pt x="65" y="46"/>
                    </a:lnTo>
                    <a:lnTo>
                      <a:pt x="65" y="46"/>
                    </a:lnTo>
                    <a:lnTo>
                      <a:pt x="65" y="46"/>
                    </a:lnTo>
                    <a:lnTo>
                      <a:pt x="65" y="46"/>
                    </a:lnTo>
                    <a:lnTo>
                      <a:pt x="68" y="46"/>
                    </a:lnTo>
                    <a:lnTo>
                      <a:pt x="68" y="46"/>
                    </a:lnTo>
                    <a:lnTo>
                      <a:pt x="68" y="46"/>
                    </a:lnTo>
                    <a:lnTo>
                      <a:pt x="68" y="46"/>
                    </a:lnTo>
                    <a:lnTo>
                      <a:pt x="68" y="46"/>
                    </a:lnTo>
                    <a:lnTo>
                      <a:pt x="68" y="46"/>
                    </a:lnTo>
                    <a:lnTo>
                      <a:pt x="68" y="46"/>
                    </a:lnTo>
                    <a:lnTo>
                      <a:pt x="68" y="46"/>
                    </a:lnTo>
                    <a:lnTo>
                      <a:pt x="68" y="46"/>
                    </a:lnTo>
                    <a:lnTo>
                      <a:pt x="68" y="46"/>
                    </a:lnTo>
                    <a:lnTo>
                      <a:pt x="68" y="46"/>
                    </a:lnTo>
                    <a:lnTo>
                      <a:pt x="68" y="46"/>
                    </a:lnTo>
                    <a:lnTo>
                      <a:pt x="71" y="46"/>
                    </a:lnTo>
                    <a:lnTo>
                      <a:pt x="71" y="46"/>
                    </a:lnTo>
                    <a:lnTo>
                      <a:pt x="71" y="46"/>
                    </a:lnTo>
                    <a:lnTo>
                      <a:pt x="71" y="46"/>
                    </a:lnTo>
                    <a:lnTo>
                      <a:pt x="71" y="46"/>
                    </a:lnTo>
                    <a:lnTo>
                      <a:pt x="71" y="46"/>
                    </a:lnTo>
                    <a:lnTo>
                      <a:pt x="71" y="46"/>
                    </a:lnTo>
                    <a:lnTo>
                      <a:pt x="71" y="46"/>
                    </a:lnTo>
                    <a:lnTo>
                      <a:pt x="71" y="46"/>
                    </a:lnTo>
                    <a:lnTo>
                      <a:pt x="74" y="46"/>
                    </a:lnTo>
                    <a:lnTo>
                      <a:pt x="74" y="46"/>
                    </a:lnTo>
                    <a:lnTo>
                      <a:pt x="74" y="46"/>
                    </a:lnTo>
                    <a:lnTo>
                      <a:pt x="74" y="46"/>
                    </a:lnTo>
                    <a:lnTo>
                      <a:pt x="74" y="46"/>
                    </a:lnTo>
                    <a:lnTo>
                      <a:pt x="74" y="46"/>
                    </a:lnTo>
                    <a:lnTo>
                      <a:pt x="74" y="46"/>
                    </a:lnTo>
                    <a:lnTo>
                      <a:pt x="74" y="46"/>
                    </a:lnTo>
                    <a:lnTo>
                      <a:pt x="77" y="46"/>
                    </a:lnTo>
                    <a:lnTo>
                      <a:pt x="77" y="46"/>
                    </a:lnTo>
                    <a:lnTo>
                      <a:pt x="77" y="46"/>
                    </a:lnTo>
                    <a:lnTo>
                      <a:pt x="77" y="46"/>
                    </a:lnTo>
                    <a:lnTo>
                      <a:pt x="77" y="46"/>
                    </a:lnTo>
                    <a:lnTo>
                      <a:pt x="77" y="46"/>
                    </a:lnTo>
                    <a:lnTo>
                      <a:pt x="77" y="46"/>
                    </a:lnTo>
                    <a:lnTo>
                      <a:pt x="77" y="46"/>
                    </a:lnTo>
                    <a:lnTo>
                      <a:pt x="79" y="46"/>
                    </a:lnTo>
                    <a:lnTo>
                      <a:pt x="79" y="46"/>
                    </a:lnTo>
                    <a:lnTo>
                      <a:pt x="79" y="46"/>
                    </a:lnTo>
                    <a:lnTo>
                      <a:pt x="79" y="46"/>
                    </a:lnTo>
                    <a:lnTo>
                      <a:pt x="79" y="46"/>
                    </a:lnTo>
                    <a:lnTo>
                      <a:pt x="79" y="46"/>
                    </a:lnTo>
                    <a:lnTo>
                      <a:pt x="79" y="46"/>
                    </a:lnTo>
                    <a:lnTo>
                      <a:pt x="79" y="46"/>
                    </a:lnTo>
                    <a:lnTo>
                      <a:pt x="79" y="46"/>
                    </a:lnTo>
                    <a:lnTo>
                      <a:pt x="79" y="46"/>
                    </a:lnTo>
                    <a:lnTo>
                      <a:pt x="79" y="46"/>
                    </a:lnTo>
                    <a:lnTo>
                      <a:pt x="82" y="46"/>
                    </a:lnTo>
                    <a:lnTo>
                      <a:pt x="82" y="46"/>
                    </a:lnTo>
                    <a:lnTo>
                      <a:pt x="82" y="46"/>
                    </a:lnTo>
                    <a:lnTo>
                      <a:pt x="82" y="46"/>
                    </a:lnTo>
                    <a:lnTo>
                      <a:pt x="82" y="46"/>
                    </a:lnTo>
                    <a:lnTo>
                      <a:pt x="82" y="46"/>
                    </a:lnTo>
                    <a:lnTo>
                      <a:pt x="82" y="46"/>
                    </a:lnTo>
                    <a:lnTo>
                      <a:pt x="82" y="46"/>
                    </a:lnTo>
                    <a:lnTo>
                      <a:pt x="82" y="46"/>
                    </a:lnTo>
                    <a:lnTo>
                      <a:pt x="82" y="46"/>
                    </a:lnTo>
                    <a:lnTo>
                      <a:pt x="82" y="46"/>
                    </a:lnTo>
                    <a:lnTo>
                      <a:pt x="82" y="46"/>
                    </a:lnTo>
                    <a:lnTo>
                      <a:pt x="85" y="46"/>
                    </a:lnTo>
                    <a:lnTo>
                      <a:pt x="85" y="46"/>
                    </a:lnTo>
                    <a:lnTo>
                      <a:pt x="85" y="46"/>
                    </a:lnTo>
                    <a:lnTo>
                      <a:pt x="85" y="46"/>
                    </a:lnTo>
                    <a:lnTo>
                      <a:pt x="85" y="46"/>
                    </a:lnTo>
                    <a:lnTo>
                      <a:pt x="85" y="46"/>
                    </a:lnTo>
                    <a:lnTo>
                      <a:pt x="85" y="46"/>
                    </a:lnTo>
                    <a:lnTo>
                      <a:pt x="85" y="46"/>
                    </a:lnTo>
                    <a:lnTo>
                      <a:pt x="85" y="46"/>
                    </a:lnTo>
                    <a:lnTo>
                      <a:pt x="85" y="46"/>
                    </a:lnTo>
                    <a:lnTo>
                      <a:pt x="88" y="46"/>
                    </a:lnTo>
                    <a:lnTo>
                      <a:pt x="88" y="46"/>
                    </a:lnTo>
                    <a:lnTo>
                      <a:pt x="88" y="46"/>
                    </a:lnTo>
                    <a:lnTo>
                      <a:pt x="88" y="46"/>
                    </a:lnTo>
                    <a:lnTo>
                      <a:pt x="88" y="46"/>
                    </a:lnTo>
                    <a:lnTo>
                      <a:pt x="88" y="46"/>
                    </a:lnTo>
                    <a:lnTo>
                      <a:pt x="88" y="46"/>
                    </a:lnTo>
                    <a:lnTo>
                      <a:pt x="88" y="46"/>
                    </a:lnTo>
                    <a:lnTo>
                      <a:pt x="88" y="46"/>
                    </a:lnTo>
                    <a:lnTo>
                      <a:pt x="88" y="46"/>
                    </a:lnTo>
                    <a:lnTo>
                      <a:pt x="91" y="46"/>
                    </a:lnTo>
                    <a:lnTo>
                      <a:pt x="91" y="46"/>
                    </a:lnTo>
                    <a:lnTo>
                      <a:pt x="91" y="46"/>
                    </a:lnTo>
                    <a:lnTo>
                      <a:pt x="91" y="46"/>
                    </a:lnTo>
                    <a:lnTo>
                      <a:pt x="91" y="46"/>
                    </a:lnTo>
                    <a:lnTo>
                      <a:pt x="91" y="46"/>
                    </a:lnTo>
                    <a:lnTo>
                      <a:pt x="91" y="46"/>
                    </a:lnTo>
                    <a:lnTo>
                      <a:pt x="94" y="46"/>
                    </a:lnTo>
                    <a:lnTo>
                      <a:pt x="94" y="46"/>
                    </a:lnTo>
                    <a:lnTo>
                      <a:pt x="94" y="46"/>
                    </a:lnTo>
                    <a:lnTo>
                      <a:pt x="94" y="46"/>
                    </a:lnTo>
                    <a:lnTo>
                      <a:pt x="94" y="46"/>
                    </a:lnTo>
                    <a:lnTo>
                      <a:pt x="94" y="46"/>
                    </a:lnTo>
                    <a:lnTo>
                      <a:pt x="94" y="46"/>
                    </a:lnTo>
                    <a:lnTo>
                      <a:pt x="94" y="46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9" y="46"/>
                    </a:lnTo>
                    <a:lnTo>
                      <a:pt x="99" y="46"/>
                    </a:lnTo>
                    <a:lnTo>
                      <a:pt x="99" y="46"/>
                    </a:lnTo>
                    <a:lnTo>
                      <a:pt x="99" y="46"/>
                    </a:lnTo>
                    <a:lnTo>
                      <a:pt x="99" y="46"/>
                    </a:lnTo>
                    <a:lnTo>
                      <a:pt x="99" y="46"/>
                    </a:lnTo>
                    <a:lnTo>
                      <a:pt x="99" y="46"/>
                    </a:lnTo>
                    <a:lnTo>
                      <a:pt x="99" y="46"/>
                    </a:lnTo>
                    <a:lnTo>
                      <a:pt x="99" y="46"/>
                    </a:lnTo>
                    <a:lnTo>
                      <a:pt x="102" y="46"/>
                    </a:lnTo>
                    <a:lnTo>
                      <a:pt x="102" y="46"/>
                    </a:lnTo>
                    <a:lnTo>
                      <a:pt x="102" y="46"/>
                    </a:lnTo>
                    <a:lnTo>
                      <a:pt x="102" y="46"/>
                    </a:lnTo>
                    <a:lnTo>
                      <a:pt x="102" y="46"/>
                    </a:lnTo>
                    <a:lnTo>
                      <a:pt x="102" y="46"/>
                    </a:lnTo>
                    <a:lnTo>
                      <a:pt x="102" y="46"/>
                    </a:lnTo>
                    <a:lnTo>
                      <a:pt x="102" y="46"/>
                    </a:lnTo>
                    <a:lnTo>
                      <a:pt x="102" y="46"/>
                    </a:lnTo>
                    <a:lnTo>
                      <a:pt x="105" y="46"/>
                    </a:lnTo>
                    <a:lnTo>
                      <a:pt x="105" y="46"/>
                    </a:lnTo>
                    <a:lnTo>
                      <a:pt x="105" y="46"/>
                    </a:lnTo>
                    <a:lnTo>
                      <a:pt x="105" y="46"/>
                    </a:lnTo>
                    <a:lnTo>
                      <a:pt x="105" y="46"/>
                    </a:lnTo>
                    <a:lnTo>
                      <a:pt x="105" y="42"/>
                    </a:lnTo>
                    <a:lnTo>
                      <a:pt x="105" y="46"/>
                    </a:lnTo>
                    <a:lnTo>
                      <a:pt x="105" y="46"/>
                    </a:lnTo>
                    <a:lnTo>
                      <a:pt x="105" y="46"/>
                    </a:lnTo>
                    <a:lnTo>
                      <a:pt x="108" y="42"/>
                    </a:lnTo>
                    <a:lnTo>
                      <a:pt x="108" y="42"/>
                    </a:lnTo>
                    <a:lnTo>
                      <a:pt x="108" y="46"/>
                    </a:lnTo>
                    <a:lnTo>
                      <a:pt x="108" y="46"/>
                    </a:lnTo>
                    <a:lnTo>
                      <a:pt x="108" y="42"/>
                    </a:lnTo>
                    <a:lnTo>
                      <a:pt x="108" y="46"/>
                    </a:lnTo>
                    <a:lnTo>
                      <a:pt x="108" y="46"/>
                    </a:lnTo>
                    <a:lnTo>
                      <a:pt x="111" y="42"/>
                    </a:lnTo>
                    <a:lnTo>
                      <a:pt x="111" y="42"/>
                    </a:lnTo>
                    <a:lnTo>
                      <a:pt x="111" y="46"/>
                    </a:lnTo>
                    <a:lnTo>
                      <a:pt x="111" y="46"/>
                    </a:lnTo>
                    <a:lnTo>
                      <a:pt x="111" y="42"/>
                    </a:lnTo>
                    <a:lnTo>
                      <a:pt x="111" y="42"/>
                    </a:lnTo>
                    <a:lnTo>
                      <a:pt x="111" y="46"/>
                    </a:lnTo>
                    <a:lnTo>
                      <a:pt x="111" y="46"/>
                    </a:lnTo>
                    <a:lnTo>
                      <a:pt x="113" y="42"/>
                    </a:lnTo>
                    <a:lnTo>
                      <a:pt x="113" y="42"/>
                    </a:lnTo>
                    <a:lnTo>
                      <a:pt x="113" y="46"/>
                    </a:lnTo>
                    <a:lnTo>
                      <a:pt x="113" y="42"/>
                    </a:lnTo>
                    <a:lnTo>
                      <a:pt x="113" y="42"/>
                    </a:lnTo>
                    <a:lnTo>
                      <a:pt x="113" y="42"/>
                    </a:lnTo>
                    <a:lnTo>
                      <a:pt x="113" y="46"/>
                    </a:lnTo>
                    <a:lnTo>
                      <a:pt x="113" y="42"/>
                    </a:lnTo>
                    <a:lnTo>
                      <a:pt x="116" y="42"/>
                    </a:lnTo>
                    <a:lnTo>
                      <a:pt x="116" y="42"/>
                    </a:lnTo>
                    <a:lnTo>
                      <a:pt x="116" y="46"/>
                    </a:lnTo>
                    <a:lnTo>
                      <a:pt x="116" y="42"/>
                    </a:lnTo>
                    <a:lnTo>
                      <a:pt x="116" y="42"/>
                    </a:lnTo>
                    <a:lnTo>
                      <a:pt x="116" y="46"/>
                    </a:lnTo>
                    <a:lnTo>
                      <a:pt x="116" y="46"/>
                    </a:lnTo>
                    <a:lnTo>
                      <a:pt x="116" y="42"/>
                    </a:lnTo>
                    <a:lnTo>
                      <a:pt x="119" y="42"/>
                    </a:lnTo>
                    <a:lnTo>
                      <a:pt x="119" y="46"/>
                    </a:lnTo>
                    <a:lnTo>
                      <a:pt x="119" y="46"/>
                    </a:lnTo>
                    <a:lnTo>
                      <a:pt x="119" y="42"/>
                    </a:lnTo>
                    <a:lnTo>
                      <a:pt x="119" y="42"/>
                    </a:lnTo>
                    <a:lnTo>
                      <a:pt x="119" y="46"/>
                    </a:lnTo>
                    <a:lnTo>
                      <a:pt x="119" y="42"/>
                    </a:lnTo>
                    <a:lnTo>
                      <a:pt x="119" y="42"/>
                    </a:lnTo>
                    <a:lnTo>
                      <a:pt x="122" y="46"/>
                    </a:lnTo>
                    <a:lnTo>
                      <a:pt x="122" y="46"/>
                    </a:lnTo>
                    <a:lnTo>
                      <a:pt x="122" y="42"/>
                    </a:lnTo>
                    <a:lnTo>
                      <a:pt x="122" y="46"/>
                    </a:lnTo>
                    <a:lnTo>
                      <a:pt x="122" y="46"/>
                    </a:lnTo>
                    <a:lnTo>
                      <a:pt x="122" y="46"/>
                    </a:lnTo>
                    <a:lnTo>
                      <a:pt x="122" y="42"/>
                    </a:lnTo>
                    <a:lnTo>
                      <a:pt x="125" y="46"/>
                    </a:lnTo>
                    <a:lnTo>
                      <a:pt x="125" y="46"/>
                    </a:lnTo>
                    <a:lnTo>
                      <a:pt x="125" y="46"/>
                    </a:lnTo>
                    <a:lnTo>
                      <a:pt x="125" y="46"/>
                    </a:lnTo>
                    <a:lnTo>
                      <a:pt x="125" y="46"/>
                    </a:lnTo>
                    <a:lnTo>
                      <a:pt x="125" y="46"/>
                    </a:lnTo>
                    <a:lnTo>
                      <a:pt x="125" y="46"/>
                    </a:lnTo>
                    <a:lnTo>
                      <a:pt x="128" y="46"/>
                    </a:lnTo>
                    <a:lnTo>
                      <a:pt x="128" y="46"/>
                    </a:lnTo>
                    <a:lnTo>
                      <a:pt x="128" y="46"/>
                    </a:lnTo>
                    <a:lnTo>
                      <a:pt x="128" y="46"/>
                    </a:lnTo>
                    <a:lnTo>
                      <a:pt x="128" y="46"/>
                    </a:lnTo>
                    <a:lnTo>
                      <a:pt x="128" y="46"/>
                    </a:lnTo>
                    <a:lnTo>
                      <a:pt x="128" y="46"/>
                    </a:lnTo>
                    <a:lnTo>
                      <a:pt x="130" y="46"/>
                    </a:lnTo>
                    <a:lnTo>
                      <a:pt x="130" y="46"/>
                    </a:lnTo>
                    <a:lnTo>
                      <a:pt x="130" y="46"/>
                    </a:lnTo>
                    <a:lnTo>
                      <a:pt x="130" y="46"/>
                    </a:lnTo>
                    <a:lnTo>
                      <a:pt x="130" y="46"/>
                    </a:lnTo>
                    <a:lnTo>
                      <a:pt x="130" y="46"/>
                    </a:lnTo>
                    <a:lnTo>
                      <a:pt x="130" y="46"/>
                    </a:lnTo>
                    <a:lnTo>
                      <a:pt x="133" y="46"/>
                    </a:lnTo>
                    <a:lnTo>
                      <a:pt x="133" y="46"/>
                    </a:lnTo>
                    <a:lnTo>
                      <a:pt x="133" y="46"/>
                    </a:lnTo>
                    <a:lnTo>
                      <a:pt x="133" y="46"/>
                    </a:lnTo>
                    <a:lnTo>
                      <a:pt x="133" y="46"/>
                    </a:lnTo>
                    <a:lnTo>
                      <a:pt x="133" y="46"/>
                    </a:lnTo>
                    <a:lnTo>
                      <a:pt x="133" y="46"/>
                    </a:lnTo>
                    <a:lnTo>
                      <a:pt x="136" y="46"/>
                    </a:lnTo>
                    <a:lnTo>
                      <a:pt x="136" y="46"/>
                    </a:lnTo>
                    <a:lnTo>
                      <a:pt x="136" y="46"/>
                    </a:lnTo>
                    <a:lnTo>
                      <a:pt x="136" y="46"/>
                    </a:lnTo>
                    <a:lnTo>
                      <a:pt x="136" y="46"/>
                    </a:lnTo>
                    <a:lnTo>
                      <a:pt x="136" y="46"/>
                    </a:lnTo>
                    <a:lnTo>
                      <a:pt x="139" y="46"/>
                    </a:lnTo>
                    <a:lnTo>
                      <a:pt x="139" y="46"/>
                    </a:lnTo>
                    <a:lnTo>
                      <a:pt x="139" y="46"/>
                    </a:lnTo>
                    <a:lnTo>
                      <a:pt x="139" y="46"/>
                    </a:lnTo>
                    <a:lnTo>
                      <a:pt x="139" y="42"/>
                    </a:lnTo>
                    <a:lnTo>
                      <a:pt x="139" y="46"/>
                    </a:lnTo>
                    <a:lnTo>
                      <a:pt x="142" y="46"/>
                    </a:lnTo>
                    <a:lnTo>
                      <a:pt x="142" y="42"/>
                    </a:lnTo>
                    <a:lnTo>
                      <a:pt x="142" y="46"/>
                    </a:lnTo>
                    <a:lnTo>
                      <a:pt x="142" y="46"/>
                    </a:lnTo>
                    <a:lnTo>
                      <a:pt x="142" y="42"/>
                    </a:lnTo>
                    <a:lnTo>
                      <a:pt x="142" y="46"/>
                    </a:lnTo>
                    <a:lnTo>
                      <a:pt x="142" y="46"/>
                    </a:lnTo>
                    <a:lnTo>
                      <a:pt x="145" y="42"/>
                    </a:lnTo>
                    <a:lnTo>
                      <a:pt x="145" y="42"/>
                    </a:lnTo>
                    <a:lnTo>
                      <a:pt x="145" y="42"/>
                    </a:lnTo>
                    <a:lnTo>
                      <a:pt x="145" y="42"/>
                    </a:lnTo>
                    <a:lnTo>
                      <a:pt x="145" y="42"/>
                    </a:lnTo>
                    <a:lnTo>
                      <a:pt x="145" y="42"/>
                    </a:lnTo>
                    <a:lnTo>
                      <a:pt x="147" y="42"/>
                    </a:lnTo>
                    <a:lnTo>
                      <a:pt x="147" y="42"/>
                    </a:lnTo>
                    <a:lnTo>
                      <a:pt x="147" y="42"/>
                    </a:lnTo>
                    <a:lnTo>
                      <a:pt x="147" y="42"/>
                    </a:lnTo>
                    <a:lnTo>
                      <a:pt x="147" y="42"/>
                    </a:lnTo>
                    <a:lnTo>
                      <a:pt x="147" y="42"/>
                    </a:lnTo>
                    <a:lnTo>
                      <a:pt x="150" y="42"/>
                    </a:lnTo>
                    <a:lnTo>
                      <a:pt x="150" y="42"/>
                    </a:lnTo>
                    <a:lnTo>
                      <a:pt x="150" y="42"/>
                    </a:lnTo>
                    <a:lnTo>
                      <a:pt x="150" y="42"/>
                    </a:lnTo>
                    <a:lnTo>
                      <a:pt x="150" y="42"/>
                    </a:lnTo>
                    <a:lnTo>
                      <a:pt x="150" y="42"/>
                    </a:lnTo>
                    <a:lnTo>
                      <a:pt x="153" y="42"/>
                    </a:lnTo>
                    <a:lnTo>
                      <a:pt x="153" y="42"/>
                    </a:lnTo>
                    <a:lnTo>
                      <a:pt x="153" y="42"/>
                    </a:lnTo>
                    <a:lnTo>
                      <a:pt x="153" y="42"/>
                    </a:lnTo>
                    <a:lnTo>
                      <a:pt x="153" y="42"/>
                    </a:lnTo>
                    <a:lnTo>
                      <a:pt x="156" y="42"/>
                    </a:lnTo>
                    <a:lnTo>
                      <a:pt x="156" y="42"/>
                    </a:lnTo>
                    <a:lnTo>
                      <a:pt x="156" y="42"/>
                    </a:lnTo>
                    <a:lnTo>
                      <a:pt x="156" y="42"/>
                    </a:lnTo>
                    <a:lnTo>
                      <a:pt x="156" y="42"/>
                    </a:lnTo>
                    <a:lnTo>
                      <a:pt x="156" y="38"/>
                    </a:lnTo>
                    <a:lnTo>
                      <a:pt x="159" y="42"/>
                    </a:lnTo>
                    <a:lnTo>
                      <a:pt x="159" y="42"/>
                    </a:lnTo>
                    <a:lnTo>
                      <a:pt x="159" y="38"/>
                    </a:lnTo>
                    <a:lnTo>
                      <a:pt x="159" y="42"/>
                    </a:lnTo>
                    <a:lnTo>
                      <a:pt x="159" y="38"/>
                    </a:lnTo>
                    <a:lnTo>
                      <a:pt x="162" y="38"/>
                    </a:lnTo>
                    <a:lnTo>
                      <a:pt x="162" y="42"/>
                    </a:lnTo>
                    <a:lnTo>
                      <a:pt x="162" y="38"/>
                    </a:lnTo>
                    <a:lnTo>
                      <a:pt x="162" y="38"/>
                    </a:lnTo>
                    <a:lnTo>
                      <a:pt x="162" y="38"/>
                    </a:lnTo>
                    <a:lnTo>
                      <a:pt x="162" y="38"/>
                    </a:lnTo>
                    <a:lnTo>
                      <a:pt x="164" y="38"/>
                    </a:lnTo>
                    <a:lnTo>
                      <a:pt x="164" y="38"/>
                    </a:lnTo>
                    <a:lnTo>
                      <a:pt x="164" y="38"/>
                    </a:lnTo>
                    <a:lnTo>
                      <a:pt x="164" y="38"/>
                    </a:lnTo>
                    <a:lnTo>
                      <a:pt x="164" y="38"/>
                    </a:lnTo>
                    <a:lnTo>
                      <a:pt x="167" y="38"/>
                    </a:lnTo>
                    <a:lnTo>
                      <a:pt x="167" y="38"/>
                    </a:lnTo>
                    <a:lnTo>
                      <a:pt x="167" y="38"/>
                    </a:lnTo>
                    <a:lnTo>
                      <a:pt x="167" y="38"/>
                    </a:lnTo>
                    <a:lnTo>
                      <a:pt x="167" y="38"/>
                    </a:lnTo>
                    <a:lnTo>
                      <a:pt x="170" y="38"/>
                    </a:lnTo>
                    <a:lnTo>
                      <a:pt x="170" y="38"/>
                    </a:lnTo>
                    <a:lnTo>
                      <a:pt x="170" y="38"/>
                    </a:lnTo>
                    <a:lnTo>
                      <a:pt x="170" y="38"/>
                    </a:lnTo>
                    <a:lnTo>
                      <a:pt x="170" y="38"/>
                    </a:lnTo>
                    <a:lnTo>
                      <a:pt x="173" y="38"/>
                    </a:lnTo>
                    <a:lnTo>
                      <a:pt x="173" y="38"/>
                    </a:lnTo>
                    <a:lnTo>
                      <a:pt x="173" y="38"/>
                    </a:lnTo>
                    <a:lnTo>
                      <a:pt x="173" y="38"/>
                    </a:lnTo>
                    <a:lnTo>
                      <a:pt x="173" y="38"/>
                    </a:lnTo>
                    <a:lnTo>
                      <a:pt x="176" y="38"/>
                    </a:lnTo>
                    <a:lnTo>
                      <a:pt x="176" y="38"/>
                    </a:lnTo>
                    <a:lnTo>
                      <a:pt x="176" y="38"/>
                    </a:lnTo>
                    <a:lnTo>
                      <a:pt x="176" y="38"/>
                    </a:lnTo>
                    <a:lnTo>
                      <a:pt x="176" y="38"/>
                    </a:lnTo>
                    <a:lnTo>
                      <a:pt x="179" y="38"/>
                    </a:lnTo>
                    <a:lnTo>
                      <a:pt x="179" y="38"/>
                    </a:lnTo>
                    <a:lnTo>
                      <a:pt x="179" y="38"/>
                    </a:lnTo>
                    <a:lnTo>
                      <a:pt x="179" y="38"/>
                    </a:lnTo>
                    <a:lnTo>
                      <a:pt x="179" y="38"/>
                    </a:lnTo>
                    <a:lnTo>
                      <a:pt x="181" y="38"/>
                    </a:lnTo>
                    <a:lnTo>
                      <a:pt x="181" y="38"/>
                    </a:lnTo>
                    <a:lnTo>
                      <a:pt x="181" y="38"/>
                    </a:lnTo>
                    <a:lnTo>
                      <a:pt x="181" y="38"/>
                    </a:lnTo>
                    <a:lnTo>
                      <a:pt x="181" y="38"/>
                    </a:lnTo>
                    <a:lnTo>
                      <a:pt x="184" y="38"/>
                    </a:lnTo>
                    <a:lnTo>
                      <a:pt x="184" y="38"/>
                    </a:lnTo>
                    <a:lnTo>
                      <a:pt x="184" y="38"/>
                    </a:lnTo>
                    <a:lnTo>
                      <a:pt x="184" y="38"/>
                    </a:lnTo>
                    <a:lnTo>
                      <a:pt x="184" y="38"/>
                    </a:lnTo>
                    <a:lnTo>
                      <a:pt x="187" y="38"/>
                    </a:lnTo>
                    <a:lnTo>
                      <a:pt x="187" y="38"/>
                    </a:lnTo>
                    <a:lnTo>
                      <a:pt x="187" y="38"/>
                    </a:lnTo>
                    <a:lnTo>
                      <a:pt x="187" y="38"/>
                    </a:lnTo>
                    <a:lnTo>
                      <a:pt x="190" y="38"/>
                    </a:lnTo>
                    <a:lnTo>
                      <a:pt x="190" y="38"/>
                    </a:lnTo>
                    <a:lnTo>
                      <a:pt x="190" y="38"/>
                    </a:lnTo>
                    <a:lnTo>
                      <a:pt x="190" y="38"/>
                    </a:lnTo>
                    <a:lnTo>
                      <a:pt x="190" y="38"/>
                    </a:lnTo>
                    <a:lnTo>
                      <a:pt x="193" y="38"/>
                    </a:lnTo>
                    <a:lnTo>
                      <a:pt x="193" y="38"/>
                    </a:lnTo>
                    <a:lnTo>
                      <a:pt x="193" y="38"/>
                    </a:lnTo>
                    <a:lnTo>
                      <a:pt x="193" y="38"/>
                    </a:lnTo>
                    <a:lnTo>
                      <a:pt x="196" y="38"/>
                    </a:lnTo>
                    <a:lnTo>
                      <a:pt x="196" y="38"/>
                    </a:lnTo>
                    <a:lnTo>
                      <a:pt x="196" y="38"/>
                    </a:lnTo>
                    <a:lnTo>
                      <a:pt x="196" y="38"/>
                    </a:lnTo>
                    <a:lnTo>
                      <a:pt x="196" y="38"/>
                    </a:lnTo>
                    <a:lnTo>
                      <a:pt x="199" y="38"/>
                    </a:lnTo>
                    <a:lnTo>
                      <a:pt x="199" y="34"/>
                    </a:lnTo>
                    <a:lnTo>
                      <a:pt x="199" y="38"/>
                    </a:lnTo>
                    <a:lnTo>
                      <a:pt x="199" y="34"/>
                    </a:lnTo>
                    <a:lnTo>
                      <a:pt x="201" y="34"/>
                    </a:lnTo>
                    <a:lnTo>
                      <a:pt x="201" y="34"/>
                    </a:lnTo>
                    <a:lnTo>
                      <a:pt x="201" y="34"/>
                    </a:lnTo>
                    <a:lnTo>
                      <a:pt x="201" y="34"/>
                    </a:lnTo>
                    <a:lnTo>
                      <a:pt x="204" y="34"/>
                    </a:lnTo>
                    <a:lnTo>
                      <a:pt x="204" y="34"/>
                    </a:lnTo>
                    <a:lnTo>
                      <a:pt x="204" y="34"/>
                    </a:lnTo>
                    <a:lnTo>
                      <a:pt x="204" y="34"/>
                    </a:lnTo>
                    <a:lnTo>
                      <a:pt x="207" y="34"/>
                    </a:lnTo>
                    <a:lnTo>
                      <a:pt x="207" y="34"/>
                    </a:lnTo>
                    <a:lnTo>
                      <a:pt x="207" y="34"/>
                    </a:lnTo>
                    <a:lnTo>
                      <a:pt x="207" y="34"/>
                    </a:lnTo>
                    <a:lnTo>
                      <a:pt x="207" y="34"/>
                    </a:lnTo>
                    <a:lnTo>
                      <a:pt x="210" y="34"/>
                    </a:lnTo>
                    <a:lnTo>
                      <a:pt x="210" y="34"/>
                    </a:lnTo>
                    <a:lnTo>
                      <a:pt x="210" y="34"/>
                    </a:lnTo>
                    <a:lnTo>
                      <a:pt x="210" y="34"/>
                    </a:lnTo>
                    <a:lnTo>
                      <a:pt x="213" y="31"/>
                    </a:lnTo>
                    <a:lnTo>
                      <a:pt x="213" y="34"/>
                    </a:lnTo>
                    <a:lnTo>
                      <a:pt x="213" y="31"/>
                    </a:lnTo>
                    <a:lnTo>
                      <a:pt x="213" y="34"/>
                    </a:lnTo>
                    <a:lnTo>
                      <a:pt x="216" y="31"/>
                    </a:lnTo>
                    <a:lnTo>
                      <a:pt x="216" y="31"/>
                    </a:lnTo>
                    <a:lnTo>
                      <a:pt x="216" y="31"/>
                    </a:lnTo>
                    <a:lnTo>
                      <a:pt x="216" y="31"/>
                    </a:lnTo>
                    <a:lnTo>
                      <a:pt x="218" y="31"/>
                    </a:lnTo>
                    <a:lnTo>
                      <a:pt x="218" y="31"/>
                    </a:lnTo>
                    <a:lnTo>
                      <a:pt x="218" y="31"/>
                    </a:lnTo>
                    <a:lnTo>
                      <a:pt x="218" y="31"/>
                    </a:lnTo>
                    <a:lnTo>
                      <a:pt x="221" y="31"/>
                    </a:lnTo>
                    <a:lnTo>
                      <a:pt x="221" y="31"/>
                    </a:lnTo>
                    <a:lnTo>
                      <a:pt x="221" y="31"/>
                    </a:lnTo>
                    <a:lnTo>
                      <a:pt x="221" y="31"/>
                    </a:lnTo>
                    <a:lnTo>
                      <a:pt x="224" y="31"/>
                    </a:lnTo>
                    <a:lnTo>
                      <a:pt x="224" y="31"/>
                    </a:lnTo>
                    <a:lnTo>
                      <a:pt x="224" y="31"/>
                    </a:lnTo>
                    <a:lnTo>
                      <a:pt x="227" y="31"/>
                    </a:lnTo>
                    <a:lnTo>
                      <a:pt x="227" y="31"/>
                    </a:lnTo>
                    <a:lnTo>
                      <a:pt x="227" y="31"/>
                    </a:lnTo>
                    <a:lnTo>
                      <a:pt x="227" y="31"/>
                    </a:lnTo>
                    <a:lnTo>
                      <a:pt x="230" y="31"/>
                    </a:lnTo>
                    <a:lnTo>
                      <a:pt x="230" y="31"/>
                    </a:lnTo>
                    <a:lnTo>
                      <a:pt x="230" y="31"/>
                    </a:lnTo>
                    <a:lnTo>
                      <a:pt x="230" y="31"/>
                    </a:lnTo>
                    <a:lnTo>
                      <a:pt x="233" y="31"/>
                    </a:lnTo>
                    <a:lnTo>
                      <a:pt x="233" y="31"/>
                    </a:lnTo>
                    <a:lnTo>
                      <a:pt x="233" y="31"/>
                    </a:lnTo>
                    <a:lnTo>
                      <a:pt x="233" y="31"/>
                    </a:lnTo>
                    <a:lnTo>
                      <a:pt x="235" y="34"/>
                    </a:lnTo>
                    <a:lnTo>
                      <a:pt x="235" y="31"/>
                    </a:lnTo>
                    <a:lnTo>
                      <a:pt x="235" y="34"/>
                    </a:lnTo>
                    <a:lnTo>
                      <a:pt x="238" y="31"/>
                    </a:lnTo>
                    <a:lnTo>
                      <a:pt x="238" y="31"/>
                    </a:lnTo>
                    <a:lnTo>
                      <a:pt x="238" y="31"/>
                    </a:lnTo>
                    <a:lnTo>
                      <a:pt x="238" y="31"/>
                    </a:lnTo>
                    <a:lnTo>
                      <a:pt x="241" y="34"/>
                    </a:lnTo>
                    <a:lnTo>
                      <a:pt x="241" y="31"/>
                    </a:lnTo>
                    <a:lnTo>
                      <a:pt x="241" y="34"/>
                    </a:lnTo>
                    <a:lnTo>
                      <a:pt x="241" y="31"/>
                    </a:lnTo>
                    <a:lnTo>
                      <a:pt x="244" y="31"/>
                    </a:lnTo>
                    <a:lnTo>
                      <a:pt x="244" y="31"/>
                    </a:lnTo>
                    <a:lnTo>
                      <a:pt x="244" y="31"/>
                    </a:lnTo>
                    <a:lnTo>
                      <a:pt x="247" y="31"/>
                    </a:lnTo>
                    <a:lnTo>
                      <a:pt x="247" y="31"/>
                    </a:lnTo>
                    <a:lnTo>
                      <a:pt x="247" y="31"/>
                    </a:lnTo>
                    <a:lnTo>
                      <a:pt x="247" y="31"/>
                    </a:lnTo>
                    <a:lnTo>
                      <a:pt x="250" y="31"/>
                    </a:lnTo>
                    <a:lnTo>
                      <a:pt x="250" y="31"/>
                    </a:lnTo>
                    <a:lnTo>
                      <a:pt x="250" y="31"/>
                    </a:lnTo>
                    <a:lnTo>
                      <a:pt x="252" y="31"/>
                    </a:lnTo>
                    <a:lnTo>
                      <a:pt x="252" y="31"/>
                    </a:lnTo>
                    <a:lnTo>
                      <a:pt x="252" y="31"/>
                    </a:lnTo>
                    <a:lnTo>
                      <a:pt x="252" y="31"/>
                    </a:lnTo>
                    <a:lnTo>
                      <a:pt x="255" y="31"/>
                    </a:lnTo>
                    <a:lnTo>
                      <a:pt x="255" y="31"/>
                    </a:lnTo>
                    <a:lnTo>
                      <a:pt x="255" y="31"/>
                    </a:lnTo>
                    <a:lnTo>
                      <a:pt x="258" y="31"/>
                    </a:lnTo>
                    <a:lnTo>
                      <a:pt x="258" y="31"/>
                    </a:lnTo>
                    <a:lnTo>
                      <a:pt x="258" y="31"/>
                    </a:lnTo>
                    <a:lnTo>
                      <a:pt x="261" y="31"/>
                    </a:lnTo>
                    <a:lnTo>
                      <a:pt x="261" y="31"/>
                    </a:lnTo>
                    <a:lnTo>
                      <a:pt x="261" y="27"/>
                    </a:lnTo>
                    <a:lnTo>
                      <a:pt x="261" y="27"/>
                    </a:lnTo>
                    <a:lnTo>
                      <a:pt x="264" y="27"/>
                    </a:lnTo>
                    <a:lnTo>
                      <a:pt x="264" y="27"/>
                    </a:lnTo>
                    <a:lnTo>
                      <a:pt x="264" y="27"/>
                    </a:lnTo>
                    <a:lnTo>
                      <a:pt x="267" y="27"/>
                    </a:lnTo>
                    <a:lnTo>
                      <a:pt x="267" y="27"/>
                    </a:lnTo>
                    <a:lnTo>
                      <a:pt x="267" y="27"/>
                    </a:lnTo>
                    <a:lnTo>
                      <a:pt x="269" y="27"/>
                    </a:lnTo>
                    <a:lnTo>
                      <a:pt x="269" y="27"/>
                    </a:lnTo>
                    <a:lnTo>
                      <a:pt x="269" y="27"/>
                    </a:lnTo>
                    <a:lnTo>
                      <a:pt x="272" y="27"/>
                    </a:lnTo>
                    <a:lnTo>
                      <a:pt x="272" y="27"/>
                    </a:lnTo>
                    <a:lnTo>
                      <a:pt x="272" y="27"/>
                    </a:lnTo>
                    <a:lnTo>
                      <a:pt x="272" y="27"/>
                    </a:lnTo>
                    <a:lnTo>
                      <a:pt x="275" y="27"/>
                    </a:lnTo>
                    <a:lnTo>
                      <a:pt x="275" y="27"/>
                    </a:lnTo>
                    <a:lnTo>
                      <a:pt x="275" y="27"/>
                    </a:lnTo>
                    <a:lnTo>
                      <a:pt x="278" y="27"/>
                    </a:lnTo>
                    <a:lnTo>
                      <a:pt x="278" y="27"/>
                    </a:lnTo>
                    <a:lnTo>
                      <a:pt x="278" y="27"/>
                    </a:lnTo>
                    <a:lnTo>
                      <a:pt x="281" y="27"/>
                    </a:lnTo>
                    <a:lnTo>
                      <a:pt x="281" y="27"/>
                    </a:lnTo>
                    <a:lnTo>
                      <a:pt x="281" y="27"/>
                    </a:lnTo>
                    <a:lnTo>
                      <a:pt x="284" y="27"/>
                    </a:lnTo>
                    <a:lnTo>
                      <a:pt x="284" y="27"/>
                    </a:lnTo>
                    <a:lnTo>
                      <a:pt x="284" y="27"/>
                    </a:lnTo>
                    <a:lnTo>
                      <a:pt x="286" y="27"/>
                    </a:lnTo>
                    <a:lnTo>
                      <a:pt x="286" y="27"/>
                    </a:lnTo>
                    <a:lnTo>
                      <a:pt x="286" y="27"/>
                    </a:lnTo>
                    <a:lnTo>
                      <a:pt x="289" y="31"/>
                    </a:lnTo>
                    <a:lnTo>
                      <a:pt x="289" y="31"/>
                    </a:lnTo>
                    <a:lnTo>
                      <a:pt x="289" y="31"/>
                    </a:lnTo>
                    <a:lnTo>
                      <a:pt x="292" y="31"/>
                    </a:lnTo>
                    <a:lnTo>
                      <a:pt x="292" y="31"/>
                    </a:lnTo>
                    <a:lnTo>
                      <a:pt x="292" y="31"/>
                    </a:lnTo>
                    <a:lnTo>
                      <a:pt x="295" y="31"/>
                    </a:lnTo>
                    <a:lnTo>
                      <a:pt x="295" y="31"/>
                    </a:lnTo>
                    <a:lnTo>
                      <a:pt x="295" y="31"/>
                    </a:lnTo>
                    <a:lnTo>
                      <a:pt x="298" y="31"/>
                    </a:lnTo>
                    <a:lnTo>
                      <a:pt x="298" y="31"/>
                    </a:lnTo>
                    <a:lnTo>
                      <a:pt x="298" y="31"/>
                    </a:lnTo>
                    <a:lnTo>
                      <a:pt x="301" y="31"/>
                    </a:lnTo>
                    <a:lnTo>
                      <a:pt x="301" y="31"/>
                    </a:lnTo>
                    <a:lnTo>
                      <a:pt x="301" y="31"/>
                    </a:lnTo>
                    <a:lnTo>
                      <a:pt x="303" y="31"/>
                    </a:lnTo>
                    <a:lnTo>
                      <a:pt x="303" y="31"/>
                    </a:lnTo>
                    <a:lnTo>
                      <a:pt x="303" y="31"/>
                    </a:lnTo>
                    <a:lnTo>
                      <a:pt x="306" y="31"/>
                    </a:lnTo>
                    <a:lnTo>
                      <a:pt x="306" y="31"/>
                    </a:lnTo>
                    <a:lnTo>
                      <a:pt x="306" y="31"/>
                    </a:lnTo>
                    <a:lnTo>
                      <a:pt x="309" y="31"/>
                    </a:lnTo>
                    <a:lnTo>
                      <a:pt x="309" y="27"/>
                    </a:lnTo>
                    <a:lnTo>
                      <a:pt x="309" y="31"/>
                    </a:lnTo>
                    <a:lnTo>
                      <a:pt x="312" y="31"/>
                    </a:lnTo>
                    <a:lnTo>
                      <a:pt x="312" y="27"/>
                    </a:lnTo>
                    <a:lnTo>
                      <a:pt x="312" y="27"/>
                    </a:lnTo>
                    <a:lnTo>
                      <a:pt x="315" y="27"/>
                    </a:lnTo>
                    <a:lnTo>
                      <a:pt x="315" y="27"/>
                    </a:lnTo>
                    <a:lnTo>
                      <a:pt x="315" y="27"/>
                    </a:lnTo>
                    <a:lnTo>
                      <a:pt x="318" y="27"/>
                    </a:lnTo>
                    <a:lnTo>
                      <a:pt x="318" y="27"/>
                    </a:lnTo>
                    <a:lnTo>
                      <a:pt x="321" y="27"/>
                    </a:lnTo>
                    <a:lnTo>
                      <a:pt x="321" y="27"/>
                    </a:lnTo>
                    <a:lnTo>
                      <a:pt x="321" y="27"/>
                    </a:lnTo>
                    <a:lnTo>
                      <a:pt x="323" y="27"/>
                    </a:lnTo>
                    <a:lnTo>
                      <a:pt x="323" y="27"/>
                    </a:lnTo>
                    <a:lnTo>
                      <a:pt x="323" y="27"/>
                    </a:lnTo>
                    <a:lnTo>
                      <a:pt x="326" y="27"/>
                    </a:lnTo>
                    <a:lnTo>
                      <a:pt x="326" y="27"/>
                    </a:lnTo>
                    <a:lnTo>
                      <a:pt x="326" y="27"/>
                    </a:lnTo>
                    <a:lnTo>
                      <a:pt x="329" y="27"/>
                    </a:lnTo>
                    <a:lnTo>
                      <a:pt x="329" y="27"/>
                    </a:lnTo>
                    <a:lnTo>
                      <a:pt x="332" y="27"/>
                    </a:lnTo>
                    <a:lnTo>
                      <a:pt x="332" y="27"/>
                    </a:lnTo>
                    <a:lnTo>
                      <a:pt x="332" y="27"/>
                    </a:lnTo>
                    <a:lnTo>
                      <a:pt x="335" y="27"/>
                    </a:lnTo>
                    <a:lnTo>
                      <a:pt x="335" y="27"/>
                    </a:lnTo>
                    <a:lnTo>
                      <a:pt x="335" y="27"/>
                    </a:lnTo>
                    <a:lnTo>
                      <a:pt x="338" y="27"/>
                    </a:lnTo>
                    <a:lnTo>
                      <a:pt x="338" y="27"/>
                    </a:lnTo>
                    <a:lnTo>
                      <a:pt x="338" y="27"/>
                    </a:lnTo>
                    <a:lnTo>
                      <a:pt x="340" y="27"/>
                    </a:lnTo>
                    <a:lnTo>
                      <a:pt x="340" y="27"/>
                    </a:lnTo>
                    <a:lnTo>
                      <a:pt x="343" y="27"/>
                    </a:lnTo>
                    <a:lnTo>
                      <a:pt x="343" y="27"/>
                    </a:lnTo>
                    <a:lnTo>
                      <a:pt x="343" y="31"/>
                    </a:lnTo>
                    <a:lnTo>
                      <a:pt x="346" y="31"/>
                    </a:lnTo>
                    <a:lnTo>
                      <a:pt x="346" y="27"/>
                    </a:lnTo>
                    <a:lnTo>
                      <a:pt x="349" y="31"/>
                    </a:lnTo>
                    <a:lnTo>
                      <a:pt x="349" y="31"/>
                    </a:lnTo>
                    <a:lnTo>
                      <a:pt x="349" y="31"/>
                    </a:lnTo>
                    <a:lnTo>
                      <a:pt x="352" y="31"/>
                    </a:lnTo>
                    <a:lnTo>
                      <a:pt x="352" y="31"/>
                    </a:lnTo>
                    <a:lnTo>
                      <a:pt x="352" y="31"/>
                    </a:lnTo>
                    <a:lnTo>
                      <a:pt x="355" y="31"/>
                    </a:lnTo>
                    <a:lnTo>
                      <a:pt x="355" y="31"/>
                    </a:lnTo>
                    <a:lnTo>
                      <a:pt x="357" y="31"/>
                    </a:lnTo>
                    <a:lnTo>
                      <a:pt x="357" y="31"/>
                    </a:lnTo>
                    <a:lnTo>
                      <a:pt x="357" y="31"/>
                    </a:lnTo>
                    <a:lnTo>
                      <a:pt x="360" y="31"/>
                    </a:lnTo>
                    <a:lnTo>
                      <a:pt x="360" y="31"/>
                    </a:lnTo>
                    <a:lnTo>
                      <a:pt x="363" y="31"/>
                    </a:lnTo>
                    <a:lnTo>
                      <a:pt x="363" y="31"/>
                    </a:lnTo>
                    <a:lnTo>
                      <a:pt x="363" y="27"/>
                    </a:lnTo>
                    <a:lnTo>
                      <a:pt x="366" y="31"/>
                    </a:lnTo>
                    <a:lnTo>
                      <a:pt x="366" y="31"/>
                    </a:lnTo>
                    <a:lnTo>
                      <a:pt x="369" y="31"/>
                    </a:lnTo>
                    <a:lnTo>
                      <a:pt x="369" y="27"/>
                    </a:lnTo>
                    <a:lnTo>
                      <a:pt x="369" y="27"/>
                    </a:lnTo>
                    <a:lnTo>
                      <a:pt x="372" y="27"/>
                    </a:lnTo>
                    <a:lnTo>
                      <a:pt x="372" y="27"/>
                    </a:lnTo>
                    <a:lnTo>
                      <a:pt x="374" y="27"/>
                    </a:lnTo>
                    <a:lnTo>
                      <a:pt x="374" y="27"/>
                    </a:lnTo>
                    <a:lnTo>
                      <a:pt x="374" y="27"/>
                    </a:lnTo>
                    <a:lnTo>
                      <a:pt x="377" y="27"/>
                    </a:lnTo>
                    <a:lnTo>
                      <a:pt x="377" y="27"/>
                    </a:lnTo>
                    <a:lnTo>
                      <a:pt x="380" y="27"/>
                    </a:lnTo>
                    <a:lnTo>
                      <a:pt x="380" y="27"/>
                    </a:lnTo>
                    <a:lnTo>
                      <a:pt x="380" y="27"/>
                    </a:lnTo>
                    <a:lnTo>
                      <a:pt x="383" y="27"/>
                    </a:lnTo>
                    <a:lnTo>
                      <a:pt x="383" y="27"/>
                    </a:lnTo>
                    <a:lnTo>
                      <a:pt x="386" y="27"/>
                    </a:lnTo>
                    <a:lnTo>
                      <a:pt x="386" y="27"/>
                    </a:lnTo>
                    <a:lnTo>
                      <a:pt x="386" y="27"/>
                    </a:lnTo>
                    <a:lnTo>
                      <a:pt x="389" y="27"/>
                    </a:lnTo>
                    <a:lnTo>
                      <a:pt x="389" y="27"/>
                    </a:lnTo>
                    <a:lnTo>
                      <a:pt x="391" y="27"/>
                    </a:lnTo>
                    <a:lnTo>
                      <a:pt x="391" y="27"/>
                    </a:lnTo>
                    <a:lnTo>
                      <a:pt x="394" y="27"/>
                    </a:lnTo>
                    <a:lnTo>
                      <a:pt x="394" y="27"/>
                    </a:lnTo>
                    <a:lnTo>
                      <a:pt x="394" y="27"/>
                    </a:lnTo>
                    <a:lnTo>
                      <a:pt x="397" y="27"/>
                    </a:lnTo>
                    <a:lnTo>
                      <a:pt x="397" y="27"/>
                    </a:lnTo>
                    <a:lnTo>
                      <a:pt x="400" y="27"/>
                    </a:lnTo>
                    <a:lnTo>
                      <a:pt x="400" y="27"/>
                    </a:lnTo>
                    <a:lnTo>
                      <a:pt x="400" y="27"/>
                    </a:lnTo>
                    <a:lnTo>
                      <a:pt x="403" y="27"/>
                    </a:lnTo>
                    <a:lnTo>
                      <a:pt x="403" y="27"/>
                    </a:lnTo>
                    <a:lnTo>
                      <a:pt x="406" y="27"/>
                    </a:lnTo>
                    <a:lnTo>
                      <a:pt x="406" y="27"/>
                    </a:lnTo>
                    <a:lnTo>
                      <a:pt x="408" y="27"/>
                    </a:lnTo>
                    <a:lnTo>
                      <a:pt x="408" y="27"/>
                    </a:lnTo>
                    <a:lnTo>
                      <a:pt x="408" y="27"/>
                    </a:lnTo>
                    <a:lnTo>
                      <a:pt x="411" y="27"/>
                    </a:lnTo>
                    <a:lnTo>
                      <a:pt x="411" y="27"/>
                    </a:lnTo>
                    <a:lnTo>
                      <a:pt x="414" y="27"/>
                    </a:lnTo>
                    <a:lnTo>
                      <a:pt x="414" y="27"/>
                    </a:lnTo>
                    <a:lnTo>
                      <a:pt x="417" y="27"/>
                    </a:lnTo>
                    <a:lnTo>
                      <a:pt x="417" y="27"/>
                    </a:lnTo>
                    <a:lnTo>
                      <a:pt x="417" y="27"/>
                    </a:lnTo>
                    <a:lnTo>
                      <a:pt x="420" y="27"/>
                    </a:lnTo>
                    <a:lnTo>
                      <a:pt x="420" y="27"/>
                    </a:lnTo>
                    <a:lnTo>
                      <a:pt x="423" y="27"/>
                    </a:lnTo>
                    <a:lnTo>
                      <a:pt x="423" y="27"/>
                    </a:lnTo>
                    <a:lnTo>
                      <a:pt x="425" y="27"/>
                    </a:lnTo>
                    <a:lnTo>
                      <a:pt x="425" y="27"/>
                    </a:lnTo>
                    <a:lnTo>
                      <a:pt x="425" y="27"/>
                    </a:lnTo>
                    <a:lnTo>
                      <a:pt x="428" y="23"/>
                    </a:lnTo>
                    <a:lnTo>
                      <a:pt x="428" y="23"/>
                    </a:lnTo>
                    <a:lnTo>
                      <a:pt x="431" y="23"/>
                    </a:lnTo>
                    <a:lnTo>
                      <a:pt x="431" y="23"/>
                    </a:lnTo>
                    <a:lnTo>
                      <a:pt x="434" y="23"/>
                    </a:lnTo>
                    <a:lnTo>
                      <a:pt x="434" y="23"/>
                    </a:lnTo>
                    <a:lnTo>
                      <a:pt x="437" y="23"/>
                    </a:lnTo>
                    <a:lnTo>
                      <a:pt x="437" y="23"/>
                    </a:lnTo>
                    <a:lnTo>
                      <a:pt x="437" y="23"/>
                    </a:lnTo>
                    <a:lnTo>
                      <a:pt x="440" y="23"/>
                    </a:lnTo>
                    <a:lnTo>
                      <a:pt x="440" y="23"/>
                    </a:lnTo>
                    <a:lnTo>
                      <a:pt x="442" y="23"/>
                    </a:lnTo>
                    <a:lnTo>
                      <a:pt x="442" y="23"/>
                    </a:lnTo>
                    <a:lnTo>
                      <a:pt x="445" y="23"/>
                    </a:lnTo>
                    <a:lnTo>
                      <a:pt x="445" y="23"/>
                    </a:lnTo>
                    <a:lnTo>
                      <a:pt x="448" y="23"/>
                    </a:lnTo>
                    <a:lnTo>
                      <a:pt x="448" y="23"/>
                    </a:lnTo>
                    <a:lnTo>
                      <a:pt x="448" y="23"/>
                    </a:lnTo>
                    <a:lnTo>
                      <a:pt x="451" y="23"/>
                    </a:lnTo>
                    <a:lnTo>
                      <a:pt x="451" y="23"/>
                    </a:lnTo>
                    <a:lnTo>
                      <a:pt x="454" y="23"/>
                    </a:lnTo>
                    <a:lnTo>
                      <a:pt x="454" y="23"/>
                    </a:lnTo>
                    <a:lnTo>
                      <a:pt x="457" y="23"/>
                    </a:lnTo>
                    <a:lnTo>
                      <a:pt x="457" y="23"/>
                    </a:lnTo>
                    <a:lnTo>
                      <a:pt x="460" y="23"/>
                    </a:lnTo>
                    <a:lnTo>
                      <a:pt x="460" y="23"/>
                    </a:lnTo>
                    <a:lnTo>
                      <a:pt x="460" y="23"/>
                    </a:lnTo>
                    <a:lnTo>
                      <a:pt x="462" y="23"/>
                    </a:lnTo>
                    <a:lnTo>
                      <a:pt x="462" y="23"/>
                    </a:lnTo>
                    <a:lnTo>
                      <a:pt x="465" y="23"/>
                    </a:lnTo>
                    <a:lnTo>
                      <a:pt x="465" y="23"/>
                    </a:lnTo>
                    <a:lnTo>
                      <a:pt x="468" y="23"/>
                    </a:lnTo>
                    <a:lnTo>
                      <a:pt x="468" y="23"/>
                    </a:lnTo>
                    <a:lnTo>
                      <a:pt x="471" y="23"/>
                    </a:lnTo>
                    <a:lnTo>
                      <a:pt x="471" y="23"/>
                    </a:lnTo>
                    <a:lnTo>
                      <a:pt x="474" y="23"/>
                    </a:lnTo>
                    <a:lnTo>
                      <a:pt x="474" y="23"/>
                    </a:lnTo>
                    <a:lnTo>
                      <a:pt x="477" y="23"/>
                    </a:lnTo>
                    <a:lnTo>
                      <a:pt x="477" y="19"/>
                    </a:lnTo>
                    <a:lnTo>
                      <a:pt x="477" y="19"/>
                    </a:lnTo>
                    <a:lnTo>
                      <a:pt x="479" y="19"/>
                    </a:lnTo>
                    <a:lnTo>
                      <a:pt x="479" y="19"/>
                    </a:lnTo>
                    <a:lnTo>
                      <a:pt x="482" y="19"/>
                    </a:lnTo>
                    <a:lnTo>
                      <a:pt x="482" y="19"/>
                    </a:lnTo>
                    <a:lnTo>
                      <a:pt x="485" y="19"/>
                    </a:lnTo>
                    <a:lnTo>
                      <a:pt x="485" y="19"/>
                    </a:lnTo>
                    <a:lnTo>
                      <a:pt x="488" y="19"/>
                    </a:lnTo>
                    <a:lnTo>
                      <a:pt x="488" y="19"/>
                    </a:lnTo>
                    <a:lnTo>
                      <a:pt x="491" y="19"/>
                    </a:lnTo>
                    <a:lnTo>
                      <a:pt x="491" y="15"/>
                    </a:lnTo>
                    <a:lnTo>
                      <a:pt x="494" y="15"/>
                    </a:lnTo>
                    <a:lnTo>
                      <a:pt x="494" y="15"/>
                    </a:lnTo>
                    <a:lnTo>
                      <a:pt x="494" y="15"/>
                    </a:lnTo>
                    <a:lnTo>
                      <a:pt x="496" y="15"/>
                    </a:lnTo>
                    <a:lnTo>
                      <a:pt x="496" y="15"/>
                    </a:lnTo>
                    <a:lnTo>
                      <a:pt x="499" y="15"/>
                    </a:lnTo>
                    <a:lnTo>
                      <a:pt x="499" y="15"/>
                    </a:lnTo>
                    <a:lnTo>
                      <a:pt x="502" y="15"/>
                    </a:lnTo>
                    <a:lnTo>
                      <a:pt x="502" y="15"/>
                    </a:lnTo>
                    <a:lnTo>
                      <a:pt x="505" y="15"/>
                    </a:lnTo>
                    <a:lnTo>
                      <a:pt x="505" y="15"/>
                    </a:lnTo>
                    <a:lnTo>
                      <a:pt x="508" y="15"/>
                    </a:lnTo>
                    <a:lnTo>
                      <a:pt x="508" y="15"/>
                    </a:lnTo>
                    <a:lnTo>
                      <a:pt x="511" y="15"/>
                    </a:lnTo>
                    <a:lnTo>
                      <a:pt x="511" y="15"/>
                    </a:lnTo>
                    <a:lnTo>
                      <a:pt x="513" y="15"/>
                    </a:lnTo>
                    <a:lnTo>
                      <a:pt x="513" y="15"/>
                    </a:lnTo>
                    <a:lnTo>
                      <a:pt x="513" y="15"/>
                    </a:lnTo>
                    <a:lnTo>
                      <a:pt x="516" y="15"/>
                    </a:lnTo>
                    <a:lnTo>
                      <a:pt x="516" y="15"/>
                    </a:lnTo>
                    <a:lnTo>
                      <a:pt x="519" y="15"/>
                    </a:lnTo>
                    <a:lnTo>
                      <a:pt x="519" y="15"/>
                    </a:lnTo>
                    <a:lnTo>
                      <a:pt x="522" y="15"/>
                    </a:lnTo>
                    <a:lnTo>
                      <a:pt x="522" y="15"/>
                    </a:lnTo>
                    <a:lnTo>
                      <a:pt x="525" y="15"/>
                    </a:lnTo>
                    <a:lnTo>
                      <a:pt x="525" y="15"/>
                    </a:lnTo>
                    <a:lnTo>
                      <a:pt x="528" y="15"/>
                    </a:lnTo>
                    <a:lnTo>
                      <a:pt x="528" y="15"/>
                    </a:lnTo>
                    <a:lnTo>
                      <a:pt x="530" y="15"/>
                    </a:lnTo>
                    <a:lnTo>
                      <a:pt x="530" y="15"/>
                    </a:lnTo>
                    <a:lnTo>
                      <a:pt x="533" y="15"/>
                    </a:lnTo>
                    <a:lnTo>
                      <a:pt x="533" y="15"/>
                    </a:lnTo>
                    <a:lnTo>
                      <a:pt x="536" y="15"/>
                    </a:lnTo>
                    <a:lnTo>
                      <a:pt x="536" y="15"/>
                    </a:lnTo>
                    <a:lnTo>
                      <a:pt x="536" y="15"/>
                    </a:lnTo>
                    <a:lnTo>
                      <a:pt x="539" y="15"/>
                    </a:lnTo>
                    <a:lnTo>
                      <a:pt x="539" y="15"/>
                    </a:lnTo>
                    <a:lnTo>
                      <a:pt x="542" y="12"/>
                    </a:lnTo>
                    <a:lnTo>
                      <a:pt x="542" y="12"/>
                    </a:lnTo>
                    <a:lnTo>
                      <a:pt x="545" y="12"/>
                    </a:lnTo>
                    <a:lnTo>
                      <a:pt x="545" y="12"/>
                    </a:lnTo>
                    <a:lnTo>
                      <a:pt x="547" y="12"/>
                    </a:lnTo>
                    <a:lnTo>
                      <a:pt x="547" y="12"/>
                    </a:lnTo>
                    <a:lnTo>
                      <a:pt x="550" y="12"/>
                    </a:lnTo>
                    <a:lnTo>
                      <a:pt x="550" y="12"/>
                    </a:lnTo>
                    <a:lnTo>
                      <a:pt x="553" y="12"/>
                    </a:lnTo>
                    <a:lnTo>
                      <a:pt x="553" y="8"/>
                    </a:lnTo>
                    <a:lnTo>
                      <a:pt x="556" y="8"/>
                    </a:lnTo>
                    <a:lnTo>
                      <a:pt x="556" y="8"/>
                    </a:lnTo>
                    <a:lnTo>
                      <a:pt x="559" y="8"/>
                    </a:lnTo>
                    <a:lnTo>
                      <a:pt x="559" y="8"/>
                    </a:lnTo>
                    <a:lnTo>
                      <a:pt x="562" y="8"/>
                    </a:lnTo>
                    <a:lnTo>
                      <a:pt x="562" y="8"/>
                    </a:lnTo>
                    <a:lnTo>
                      <a:pt x="562" y="8"/>
                    </a:lnTo>
                    <a:lnTo>
                      <a:pt x="564" y="8"/>
                    </a:lnTo>
                    <a:lnTo>
                      <a:pt x="564" y="8"/>
                    </a:lnTo>
                    <a:lnTo>
                      <a:pt x="567" y="8"/>
                    </a:lnTo>
                    <a:lnTo>
                      <a:pt x="567" y="12"/>
                    </a:lnTo>
                    <a:lnTo>
                      <a:pt x="570" y="12"/>
                    </a:lnTo>
                    <a:lnTo>
                      <a:pt x="570" y="12"/>
                    </a:lnTo>
                    <a:lnTo>
                      <a:pt x="573" y="12"/>
                    </a:lnTo>
                    <a:lnTo>
                      <a:pt x="573" y="12"/>
                    </a:lnTo>
                    <a:lnTo>
                      <a:pt x="576" y="12"/>
                    </a:lnTo>
                    <a:lnTo>
                      <a:pt x="576" y="12"/>
                    </a:lnTo>
                    <a:lnTo>
                      <a:pt x="579" y="12"/>
                    </a:lnTo>
                    <a:lnTo>
                      <a:pt x="579" y="12"/>
                    </a:lnTo>
                    <a:lnTo>
                      <a:pt x="582" y="12"/>
                    </a:lnTo>
                    <a:lnTo>
                      <a:pt x="582" y="12"/>
                    </a:lnTo>
                    <a:lnTo>
                      <a:pt x="582" y="12"/>
                    </a:lnTo>
                    <a:lnTo>
                      <a:pt x="584" y="12"/>
                    </a:lnTo>
                    <a:lnTo>
                      <a:pt x="584" y="12"/>
                    </a:lnTo>
                    <a:lnTo>
                      <a:pt x="587" y="12"/>
                    </a:lnTo>
                    <a:lnTo>
                      <a:pt x="587" y="12"/>
                    </a:lnTo>
                    <a:lnTo>
                      <a:pt x="590" y="12"/>
                    </a:lnTo>
                    <a:lnTo>
                      <a:pt x="590" y="12"/>
                    </a:lnTo>
                    <a:lnTo>
                      <a:pt x="593" y="12"/>
                    </a:lnTo>
                    <a:lnTo>
                      <a:pt x="593" y="12"/>
                    </a:lnTo>
                    <a:lnTo>
                      <a:pt x="596" y="12"/>
                    </a:lnTo>
                    <a:lnTo>
                      <a:pt x="596" y="12"/>
                    </a:lnTo>
                    <a:lnTo>
                      <a:pt x="599" y="12"/>
                    </a:lnTo>
                    <a:lnTo>
                      <a:pt x="599" y="12"/>
                    </a:lnTo>
                    <a:lnTo>
                      <a:pt x="601" y="8"/>
                    </a:lnTo>
                    <a:lnTo>
                      <a:pt x="601" y="8"/>
                    </a:lnTo>
                    <a:lnTo>
                      <a:pt x="601" y="8"/>
                    </a:lnTo>
                    <a:lnTo>
                      <a:pt x="604" y="8"/>
                    </a:lnTo>
                    <a:lnTo>
                      <a:pt x="604" y="8"/>
                    </a:lnTo>
                    <a:lnTo>
                      <a:pt x="607" y="8"/>
                    </a:lnTo>
                    <a:lnTo>
                      <a:pt x="607" y="8"/>
                    </a:lnTo>
                    <a:lnTo>
                      <a:pt x="610" y="8"/>
                    </a:lnTo>
                    <a:lnTo>
                      <a:pt x="610" y="8"/>
                    </a:lnTo>
                    <a:lnTo>
                      <a:pt x="613" y="8"/>
                    </a:lnTo>
                    <a:lnTo>
                      <a:pt x="613" y="8"/>
                    </a:lnTo>
                    <a:lnTo>
                      <a:pt x="616" y="8"/>
                    </a:lnTo>
                    <a:lnTo>
                      <a:pt x="616" y="8"/>
                    </a:lnTo>
                    <a:lnTo>
                      <a:pt x="618" y="8"/>
                    </a:lnTo>
                    <a:lnTo>
                      <a:pt x="618" y="8"/>
                    </a:lnTo>
                    <a:lnTo>
                      <a:pt x="618" y="8"/>
                    </a:lnTo>
                    <a:lnTo>
                      <a:pt x="621" y="8"/>
                    </a:lnTo>
                    <a:lnTo>
                      <a:pt x="621" y="8"/>
                    </a:lnTo>
                    <a:lnTo>
                      <a:pt x="624" y="8"/>
                    </a:lnTo>
                    <a:lnTo>
                      <a:pt x="624" y="8"/>
                    </a:lnTo>
                    <a:lnTo>
                      <a:pt x="627" y="8"/>
                    </a:lnTo>
                    <a:lnTo>
                      <a:pt x="627" y="8"/>
                    </a:lnTo>
                    <a:lnTo>
                      <a:pt x="630" y="8"/>
                    </a:lnTo>
                    <a:lnTo>
                      <a:pt x="630" y="8"/>
                    </a:lnTo>
                    <a:lnTo>
                      <a:pt x="630" y="8"/>
                    </a:lnTo>
                    <a:lnTo>
                      <a:pt x="633" y="12"/>
                    </a:lnTo>
                    <a:lnTo>
                      <a:pt x="633" y="12"/>
                    </a:lnTo>
                    <a:lnTo>
                      <a:pt x="635" y="12"/>
                    </a:lnTo>
                    <a:lnTo>
                      <a:pt x="635" y="12"/>
                    </a:lnTo>
                    <a:lnTo>
                      <a:pt x="638" y="12"/>
                    </a:lnTo>
                    <a:lnTo>
                      <a:pt x="638" y="12"/>
                    </a:lnTo>
                    <a:lnTo>
                      <a:pt x="641" y="12"/>
                    </a:lnTo>
                    <a:lnTo>
                      <a:pt x="641" y="12"/>
                    </a:lnTo>
                    <a:lnTo>
                      <a:pt x="641" y="12"/>
                    </a:lnTo>
                    <a:lnTo>
                      <a:pt x="644" y="12"/>
                    </a:lnTo>
                    <a:lnTo>
                      <a:pt x="644" y="12"/>
                    </a:lnTo>
                    <a:lnTo>
                      <a:pt x="647" y="12"/>
                    </a:lnTo>
                    <a:lnTo>
                      <a:pt x="647" y="12"/>
                    </a:lnTo>
                    <a:lnTo>
                      <a:pt x="650" y="12"/>
                    </a:lnTo>
                    <a:lnTo>
                      <a:pt x="650" y="12"/>
                    </a:lnTo>
                    <a:lnTo>
                      <a:pt x="652" y="12"/>
                    </a:lnTo>
                    <a:lnTo>
                      <a:pt x="652" y="12"/>
                    </a:lnTo>
                    <a:lnTo>
                      <a:pt x="652" y="12"/>
                    </a:lnTo>
                    <a:lnTo>
                      <a:pt x="655" y="12"/>
                    </a:lnTo>
                    <a:lnTo>
                      <a:pt x="655" y="12"/>
                    </a:lnTo>
                    <a:lnTo>
                      <a:pt x="658" y="12"/>
                    </a:lnTo>
                    <a:lnTo>
                      <a:pt x="658" y="12"/>
                    </a:lnTo>
                    <a:lnTo>
                      <a:pt x="661" y="12"/>
                    </a:lnTo>
                    <a:lnTo>
                      <a:pt x="661" y="12"/>
                    </a:lnTo>
                    <a:lnTo>
                      <a:pt x="661" y="8"/>
                    </a:lnTo>
                    <a:lnTo>
                      <a:pt x="664" y="8"/>
                    </a:lnTo>
                    <a:lnTo>
                      <a:pt x="664" y="8"/>
                    </a:lnTo>
                    <a:lnTo>
                      <a:pt x="667" y="8"/>
                    </a:lnTo>
                    <a:lnTo>
                      <a:pt x="667" y="8"/>
                    </a:lnTo>
                    <a:lnTo>
                      <a:pt x="669" y="8"/>
                    </a:lnTo>
                    <a:lnTo>
                      <a:pt x="669" y="8"/>
                    </a:lnTo>
                    <a:lnTo>
                      <a:pt x="669" y="8"/>
                    </a:lnTo>
                    <a:lnTo>
                      <a:pt x="672" y="8"/>
                    </a:lnTo>
                    <a:lnTo>
                      <a:pt x="672" y="8"/>
                    </a:lnTo>
                    <a:lnTo>
                      <a:pt x="675" y="8"/>
                    </a:lnTo>
                    <a:lnTo>
                      <a:pt x="675" y="8"/>
                    </a:lnTo>
                    <a:lnTo>
                      <a:pt x="675" y="8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81" y="8"/>
                    </a:lnTo>
                    <a:lnTo>
                      <a:pt x="681" y="8"/>
                    </a:lnTo>
                    <a:lnTo>
                      <a:pt x="681" y="8"/>
                    </a:lnTo>
                    <a:lnTo>
                      <a:pt x="684" y="8"/>
                    </a:lnTo>
                    <a:lnTo>
                      <a:pt x="684" y="8"/>
                    </a:lnTo>
                    <a:lnTo>
                      <a:pt x="686" y="8"/>
                    </a:lnTo>
                    <a:lnTo>
                      <a:pt x="686" y="8"/>
                    </a:lnTo>
                    <a:lnTo>
                      <a:pt x="686" y="8"/>
                    </a:lnTo>
                    <a:lnTo>
                      <a:pt x="689" y="12"/>
                    </a:lnTo>
                    <a:lnTo>
                      <a:pt x="689" y="12"/>
                    </a:lnTo>
                    <a:lnTo>
                      <a:pt x="692" y="12"/>
                    </a:lnTo>
                    <a:lnTo>
                      <a:pt x="692" y="12"/>
                    </a:lnTo>
                    <a:lnTo>
                      <a:pt x="692" y="12"/>
                    </a:lnTo>
                    <a:lnTo>
                      <a:pt x="695" y="12"/>
                    </a:lnTo>
                    <a:lnTo>
                      <a:pt x="695" y="12"/>
                    </a:lnTo>
                    <a:lnTo>
                      <a:pt x="698" y="12"/>
                    </a:lnTo>
                    <a:lnTo>
                      <a:pt x="698" y="12"/>
                    </a:lnTo>
                    <a:lnTo>
                      <a:pt x="698" y="12"/>
                    </a:lnTo>
                    <a:lnTo>
                      <a:pt x="701" y="12"/>
                    </a:lnTo>
                    <a:lnTo>
                      <a:pt x="701" y="12"/>
                    </a:lnTo>
                    <a:lnTo>
                      <a:pt x="704" y="12"/>
                    </a:lnTo>
                    <a:lnTo>
                      <a:pt x="704" y="12"/>
                    </a:lnTo>
                    <a:lnTo>
                      <a:pt x="704" y="12"/>
                    </a:lnTo>
                    <a:lnTo>
                      <a:pt x="706" y="12"/>
                    </a:lnTo>
                    <a:lnTo>
                      <a:pt x="706" y="12"/>
                    </a:lnTo>
                    <a:lnTo>
                      <a:pt x="706" y="12"/>
                    </a:lnTo>
                    <a:lnTo>
                      <a:pt x="709" y="12"/>
                    </a:lnTo>
                    <a:lnTo>
                      <a:pt x="709" y="12"/>
                    </a:lnTo>
                    <a:lnTo>
                      <a:pt x="709" y="12"/>
                    </a:lnTo>
                    <a:lnTo>
                      <a:pt x="712" y="12"/>
                    </a:lnTo>
                    <a:lnTo>
                      <a:pt x="712" y="12"/>
                    </a:lnTo>
                    <a:lnTo>
                      <a:pt x="715" y="12"/>
                    </a:lnTo>
                    <a:lnTo>
                      <a:pt x="715" y="12"/>
                    </a:lnTo>
                    <a:lnTo>
                      <a:pt x="715" y="12"/>
                    </a:lnTo>
                    <a:lnTo>
                      <a:pt x="718" y="12"/>
                    </a:lnTo>
                    <a:lnTo>
                      <a:pt x="718" y="12"/>
                    </a:lnTo>
                    <a:lnTo>
                      <a:pt x="718" y="12"/>
                    </a:lnTo>
                    <a:lnTo>
                      <a:pt x="721" y="12"/>
                    </a:lnTo>
                    <a:lnTo>
                      <a:pt x="721" y="12"/>
                    </a:lnTo>
                    <a:lnTo>
                      <a:pt x="721" y="12"/>
                    </a:lnTo>
                    <a:lnTo>
                      <a:pt x="723" y="12"/>
                    </a:lnTo>
                    <a:lnTo>
                      <a:pt x="723" y="12"/>
                    </a:lnTo>
                    <a:lnTo>
                      <a:pt x="723" y="12"/>
                    </a:lnTo>
                    <a:lnTo>
                      <a:pt x="726" y="12"/>
                    </a:lnTo>
                    <a:lnTo>
                      <a:pt x="726" y="8"/>
                    </a:lnTo>
                    <a:lnTo>
                      <a:pt x="726" y="8"/>
                    </a:lnTo>
                    <a:lnTo>
                      <a:pt x="729" y="12"/>
                    </a:lnTo>
                    <a:lnTo>
                      <a:pt x="729" y="8"/>
                    </a:lnTo>
                    <a:lnTo>
                      <a:pt x="729" y="8"/>
                    </a:lnTo>
                    <a:lnTo>
                      <a:pt x="732" y="8"/>
                    </a:lnTo>
                    <a:lnTo>
                      <a:pt x="732" y="8"/>
                    </a:lnTo>
                    <a:lnTo>
                      <a:pt x="732" y="8"/>
                    </a:lnTo>
                    <a:lnTo>
                      <a:pt x="735" y="8"/>
                    </a:lnTo>
                    <a:lnTo>
                      <a:pt x="735" y="8"/>
                    </a:lnTo>
                    <a:lnTo>
                      <a:pt x="735" y="8"/>
                    </a:lnTo>
                    <a:lnTo>
                      <a:pt x="738" y="8"/>
                    </a:lnTo>
                    <a:lnTo>
                      <a:pt x="738" y="8"/>
                    </a:lnTo>
                    <a:lnTo>
                      <a:pt x="738" y="8"/>
                    </a:lnTo>
                    <a:lnTo>
                      <a:pt x="740" y="8"/>
                    </a:lnTo>
                    <a:lnTo>
                      <a:pt x="740" y="8"/>
                    </a:lnTo>
                    <a:lnTo>
                      <a:pt x="740" y="8"/>
                    </a:lnTo>
                    <a:lnTo>
                      <a:pt x="740" y="8"/>
                    </a:lnTo>
                    <a:lnTo>
                      <a:pt x="743" y="8"/>
                    </a:lnTo>
                    <a:lnTo>
                      <a:pt x="743" y="12"/>
                    </a:lnTo>
                    <a:lnTo>
                      <a:pt x="743" y="12"/>
                    </a:lnTo>
                    <a:lnTo>
                      <a:pt x="746" y="12"/>
                    </a:lnTo>
                    <a:lnTo>
                      <a:pt x="746" y="12"/>
                    </a:lnTo>
                    <a:lnTo>
                      <a:pt x="746" y="12"/>
                    </a:lnTo>
                    <a:lnTo>
                      <a:pt x="749" y="12"/>
                    </a:lnTo>
                    <a:lnTo>
                      <a:pt x="749" y="12"/>
                    </a:lnTo>
                    <a:lnTo>
                      <a:pt x="749" y="12"/>
                    </a:lnTo>
                    <a:lnTo>
                      <a:pt x="749" y="12"/>
                    </a:lnTo>
                    <a:lnTo>
                      <a:pt x="752" y="12"/>
                    </a:lnTo>
                    <a:lnTo>
                      <a:pt x="752" y="12"/>
                    </a:lnTo>
                    <a:lnTo>
                      <a:pt x="752" y="12"/>
                    </a:lnTo>
                    <a:lnTo>
                      <a:pt x="752" y="12"/>
                    </a:lnTo>
                    <a:lnTo>
                      <a:pt x="755" y="12"/>
                    </a:lnTo>
                    <a:lnTo>
                      <a:pt x="755" y="12"/>
                    </a:lnTo>
                    <a:lnTo>
                      <a:pt x="755" y="12"/>
                    </a:lnTo>
                    <a:lnTo>
                      <a:pt x="757" y="12"/>
                    </a:lnTo>
                    <a:lnTo>
                      <a:pt x="757" y="12"/>
                    </a:lnTo>
                    <a:lnTo>
                      <a:pt x="757" y="12"/>
                    </a:lnTo>
                    <a:lnTo>
                      <a:pt x="757" y="12"/>
                    </a:lnTo>
                    <a:lnTo>
                      <a:pt x="760" y="12"/>
                    </a:lnTo>
                    <a:lnTo>
                      <a:pt x="760" y="12"/>
                    </a:lnTo>
                    <a:lnTo>
                      <a:pt x="760" y="12"/>
                    </a:lnTo>
                    <a:lnTo>
                      <a:pt x="760" y="12"/>
                    </a:lnTo>
                    <a:lnTo>
                      <a:pt x="763" y="12"/>
                    </a:lnTo>
                    <a:lnTo>
                      <a:pt x="763" y="12"/>
                    </a:lnTo>
                    <a:lnTo>
                      <a:pt x="763" y="12"/>
                    </a:lnTo>
                    <a:lnTo>
                      <a:pt x="763" y="12"/>
                    </a:lnTo>
                    <a:lnTo>
                      <a:pt x="766" y="12"/>
                    </a:lnTo>
                    <a:lnTo>
                      <a:pt x="766" y="12"/>
                    </a:lnTo>
                    <a:lnTo>
                      <a:pt x="766" y="12"/>
                    </a:lnTo>
                    <a:lnTo>
                      <a:pt x="766" y="12"/>
                    </a:lnTo>
                    <a:lnTo>
                      <a:pt x="766" y="12"/>
                    </a:lnTo>
                    <a:lnTo>
                      <a:pt x="769" y="12"/>
                    </a:lnTo>
                    <a:lnTo>
                      <a:pt x="769" y="12"/>
                    </a:lnTo>
                    <a:lnTo>
                      <a:pt x="769" y="12"/>
                    </a:lnTo>
                    <a:lnTo>
                      <a:pt x="769" y="12"/>
                    </a:lnTo>
                    <a:lnTo>
                      <a:pt x="772" y="12"/>
                    </a:lnTo>
                    <a:lnTo>
                      <a:pt x="772" y="12"/>
                    </a:lnTo>
                    <a:lnTo>
                      <a:pt x="772" y="12"/>
                    </a:lnTo>
                    <a:lnTo>
                      <a:pt x="772" y="12"/>
                    </a:lnTo>
                    <a:lnTo>
                      <a:pt x="772" y="12"/>
                    </a:lnTo>
                    <a:lnTo>
                      <a:pt x="774" y="12"/>
                    </a:lnTo>
                    <a:lnTo>
                      <a:pt x="774" y="12"/>
                    </a:lnTo>
                    <a:lnTo>
                      <a:pt x="774" y="12"/>
                    </a:lnTo>
                    <a:lnTo>
                      <a:pt x="774" y="12"/>
                    </a:lnTo>
                    <a:lnTo>
                      <a:pt x="774" y="12"/>
                    </a:lnTo>
                    <a:lnTo>
                      <a:pt x="777" y="12"/>
                    </a:lnTo>
                    <a:lnTo>
                      <a:pt x="777" y="12"/>
                    </a:lnTo>
                    <a:lnTo>
                      <a:pt x="777" y="12"/>
                    </a:lnTo>
                    <a:lnTo>
                      <a:pt x="777" y="12"/>
                    </a:lnTo>
                    <a:lnTo>
                      <a:pt x="777" y="12"/>
                    </a:lnTo>
                    <a:lnTo>
                      <a:pt x="777" y="12"/>
                    </a:lnTo>
                    <a:lnTo>
                      <a:pt x="780" y="12"/>
                    </a:lnTo>
                    <a:lnTo>
                      <a:pt x="780" y="12"/>
                    </a:lnTo>
                    <a:lnTo>
                      <a:pt x="780" y="12"/>
                    </a:lnTo>
                    <a:lnTo>
                      <a:pt x="780" y="12"/>
                    </a:lnTo>
                    <a:lnTo>
                      <a:pt x="780" y="12"/>
                    </a:lnTo>
                    <a:lnTo>
                      <a:pt x="780" y="12"/>
                    </a:lnTo>
                    <a:lnTo>
                      <a:pt x="783" y="12"/>
                    </a:lnTo>
                    <a:lnTo>
                      <a:pt x="783" y="12"/>
                    </a:lnTo>
                    <a:lnTo>
                      <a:pt x="783" y="8"/>
                    </a:lnTo>
                    <a:lnTo>
                      <a:pt x="783" y="8"/>
                    </a:lnTo>
                    <a:lnTo>
                      <a:pt x="783" y="8"/>
                    </a:lnTo>
                    <a:lnTo>
                      <a:pt x="783" y="8"/>
                    </a:lnTo>
                    <a:lnTo>
                      <a:pt x="783" y="8"/>
                    </a:lnTo>
                    <a:lnTo>
                      <a:pt x="786" y="8"/>
                    </a:lnTo>
                    <a:lnTo>
                      <a:pt x="786" y="8"/>
                    </a:lnTo>
                    <a:lnTo>
                      <a:pt x="786" y="8"/>
                    </a:lnTo>
                    <a:lnTo>
                      <a:pt x="786" y="8"/>
                    </a:lnTo>
                    <a:lnTo>
                      <a:pt x="786" y="8"/>
                    </a:lnTo>
                    <a:lnTo>
                      <a:pt x="786" y="8"/>
                    </a:lnTo>
                    <a:lnTo>
                      <a:pt x="786" y="8"/>
                    </a:lnTo>
                    <a:lnTo>
                      <a:pt x="786" y="8"/>
                    </a:lnTo>
                    <a:lnTo>
                      <a:pt x="789" y="8"/>
                    </a:lnTo>
                    <a:lnTo>
                      <a:pt x="789" y="8"/>
                    </a:lnTo>
                    <a:lnTo>
                      <a:pt x="789" y="8"/>
                    </a:lnTo>
                    <a:lnTo>
                      <a:pt x="789" y="8"/>
                    </a:lnTo>
                    <a:lnTo>
                      <a:pt x="789" y="8"/>
                    </a:lnTo>
                    <a:lnTo>
                      <a:pt x="789" y="8"/>
                    </a:lnTo>
                    <a:lnTo>
                      <a:pt x="789" y="8"/>
                    </a:lnTo>
                    <a:lnTo>
                      <a:pt x="791" y="8"/>
                    </a:lnTo>
                    <a:lnTo>
                      <a:pt x="791" y="8"/>
                    </a:lnTo>
                    <a:lnTo>
                      <a:pt x="791" y="8"/>
                    </a:lnTo>
                    <a:lnTo>
                      <a:pt x="791" y="8"/>
                    </a:lnTo>
                    <a:lnTo>
                      <a:pt x="791" y="8"/>
                    </a:lnTo>
                    <a:lnTo>
                      <a:pt x="791" y="8"/>
                    </a:lnTo>
                    <a:lnTo>
                      <a:pt x="791" y="8"/>
                    </a:lnTo>
                    <a:lnTo>
                      <a:pt x="791" y="8"/>
                    </a:lnTo>
                    <a:lnTo>
                      <a:pt x="791" y="8"/>
                    </a:lnTo>
                    <a:lnTo>
                      <a:pt x="794" y="8"/>
                    </a:lnTo>
                    <a:lnTo>
                      <a:pt x="794" y="8"/>
                    </a:lnTo>
                    <a:lnTo>
                      <a:pt x="794" y="8"/>
                    </a:lnTo>
                    <a:lnTo>
                      <a:pt x="794" y="8"/>
                    </a:lnTo>
                    <a:lnTo>
                      <a:pt x="794" y="8"/>
                    </a:lnTo>
                    <a:lnTo>
                      <a:pt x="794" y="8"/>
                    </a:lnTo>
                    <a:lnTo>
                      <a:pt x="794" y="8"/>
                    </a:lnTo>
                    <a:lnTo>
                      <a:pt x="794" y="8"/>
                    </a:lnTo>
                    <a:lnTo>
                      <a:pt x="794" y="8"/>
                    </a:lnTo>
                    <a:lnTo>
                      <a:pt x="794" y="8"/>
                    </a:lnTo>
                    <a:lnTo>
                      <a:pt x="794" y="8"/>
                    </a:lnTo>
                    <a:lnTo>
                      <a:pt x="794" y="8"/>
                    </a:lnTo>
                    <a:lnTo>
                      <a:pt x="797" y="8"/>
                    </a:lnTo>
                    <a:lnTo>
                      <a:pt x="797" y="8"/>
                    </a:lnTo>
                    <a:lnTo>
                      <a:pt x="797" y="8"/>
                    </a:lnTo>
                    <a:lnTo>
                      <a:pt x="797" y="8"/>
                    </a:lnTo>
                    <a:lnTo>
                      <a:pt x="797" y="8"/>
                    </a:lnTo>
                    <a:lnTo>
                      <a:pt x="797" y="8"/>
                    </a:lnTo>
                    <a:lnTo>
                      <a:pt x="797" y="8"/>
                    </a:lnTo>
                    <a:lnTo>
                      <a:pt x="797" y="8"/>
                    </a:lnTo>
                    <a:lnTo>
                      <a:pt x="797" y="8"/>
                    </a:lnTo>
                    <a:lnTo>
                      <a:pt x="797" y="8"/>
                    </a:lnTo>
                    <a:lnTo>
                      <a:pt x="797" y="8"/>
                    </a:lnTo>
                    <a:lnTo>
                      <a:pt x="797" y="8"/>
                    </a:lnTo>
                    <a:lnTo>
                      <a:pt x="800" y="8"/>
                    </a:lnTo>
                    <a:lnTo>
                      <a:pt x="800" y="8"/>
                    </a:lnTo>
                    <a:lnTo>
                      <a:pt x="800" y="8"/>
                    </a:lnTo>
                    <a:lnTo>
                      <a:pt x="800" y="8"/>
                    </a:lnTo>
                    <a:lnTo>
                      <a:pt x="800" y="8"/>
                    </a:lnTo>
                    <a:lnTo>
                      <a:pt x="800" y="8"/>
                    </a:lnTo>
                    <a:lnTo>
                      <a:pt x="800" y="8"/>
                    </a:lnTo>
                    <a:lnTo>
                      <a:pt x="800" y="8"/>
                    </a:lnTo>
                    <a:lnTo>
                      <a:pt x="800" y="8"/>
                    </a:lnTo>
                    <a:lnTo>
                      <a:pt x="800" y="8"/>
                    </a:lnTo>
                    <a:lnTo>
                      <a:pt x="800" y="8"/>
                    </a:lnTo>
                    <a:lnTo>
                      <a:pt x="800" y="8"/>
                    </a:lnTo>
                    <a:lnTo>
                      <a:pt x="803" y="8"/>
                    </a:lnTo>
                    <a:lnTo>
                      <a:pt x="803" y="8"/>
                    </a:lnTo>
                    <a:lnTo>
                      <a:pt x="803" y="8"/>
                    </a:lnTo>
                    <a:lnTo>
                      <a:pt x="803" y="8"/>
                    </a:lnTo>
                    <a:lnTo>
                      <a:pt x="803" y="8"/>
                    </a:lnTo>
                    <a:lnTo>
                      <a:pt x="803" y="8"/>
                    </a:lnTo>
                    <a:lnTo>
                      <a:pt x="803" y="8"/>
                    </a:lnTo>
                    <a:lnTo>
                      <a:pt x="803" y="8"/>
                    </a:lnTo>
                    <a:lnTo>
                      <a:pt x="803" y="8"/>
                    </a:lnTo>
                    <a:lnTo>
                      <a:pt x="803" y="8"/>
                    </a:lnTo>
                    <a:lnTo>
                      <a:pt x="803" y="8"/>
                    </a:lnTo>
                    <a:lnTo>
                      <a:pt x="803" y="8"/>
                    </a:lnTo>
                    <a:lnTo>
                      <a:pt x="806" y="8"/>
                    </a:lnTo>
                    <a:lnTo>
                      <a:pt x="806" y="8"/>
                    </a:lnTo>
                    <a:lnTo>
                      <a:pt x="806" y="8"/>
                    </a:lnTo>
                    <a:lnTo>
                      <a:pt x="806" y="8"/>
                    </a:lnTo>
                    <a:lnTo>
                      <a:pt x="806" y="8"/>
                    </a:lnTo>
                    <a:lnTo>
                      <a:pt x="806" y="8"/>
                    </a:lnTo>
                    <a:lnTo>
                      <a:pt x="806" y="8"/>
                    </a:lnTo>
                    <a:lnTo>
                      <a:pt x="806" y="8"/>
                    </a:lnTo>
                    <a:lnTo>
                      <a:pt x="806" y="8"/>
                    </a:lnTo>
                    <a:lnTo>
                      <a:pt x="806" y="8"/>
                    </a:lnTo>
                    <a:lnTo>
                      <a:pt x="806" y="8"/>
                    </a:lnTo>
                    <a:lnTo>
                      <a:pt x="806" y="8"/>
                    </a:lnTo>
                    <a:lnTo>
                      <a:pt x="808" y="8"/>
                    </a:lnTo>
                    <a:lnTo>
                      <a:pt x="808" y="8"/>
                    </a:lnTo>
                    <a:lnTo>
                      <a:pt x="808" y="8"/>
                    </a:lnTo>
                    <a:lnTo>
                      <a:pt x="808" y="8"/>
                    </a:lnTo>
                    <a:lnTo>
                      <a:pt x="808" y="8"/>
                    </a:lnTo>
                    <a:lnTo>
                      <a:pt x="808" y="8"/>
                    </a:lnTo>
                    <a:lnTo>
                      <a:pt x="808" y="8"/>
                    </a:lnTo>
                    <a:lnTo>
                      <a:pt x="808" y="8"/>
                    </a:lnTo>
                    <a:lnTo>
                      <a:pt x="808" y="12"/>
                    </a:lnTo>
                    <a:lnTo>
                      <a:pt x="808" y="12"/>
                    </a:lnTo>
                    <a:lnTo>
                      <a:pt x="811" y="8"/>
                    </a:lnTo>
                    <a:lnTo>
                      <a:pt x="811" y="8"/>
                    </a:lnTo>
                    <a:lnTo>
                      <a:pt x="811" y="8"/>
                    </a:lnTo>
                    <a:lnTo>
                      <a:pt x="811" y="12"/>
                    </a:lnTo>
                    <a:lnTo>
                      <a:pt x="811" y="12"/>
                    </a:lnTo>
                    <a:lnTo>
                      <a:pt x="811" y="12"/>
                    </a:lnTo>
                    <a:lnTo>
                      <a:pt x="811" y="8"/>
                    </a:lnTo>
                    <a:lnTo>
                      <a:pt x="811" y="8"/>
                    </a:lnTo>
                    <a:lnTo>
                      <a:pt x="811" y="8"/>
                    </a:lnTo>
                    <a:lnTo>
                      <a:pt x="811" y="12"/>
                    </a:lnTo>
                    <a:lnTo>
                      <a:pt x="811" y="12"/>
                    </a:lnTo>
                    <a:lnTo>
                      <a:pt x="811" y="12"/>
                    </a:lnTo>
                    <a:lnTo>
                      <a:pt x="814" y="12"/>
                    </a:lnTo>
                    <a:lnTo>
                      <a:pt x="814" y="12"/>
                    </a:lnTo>
                    <a:lnTo>
                      <a:pt x="814" y="12"/>
                    </a:lnTo>
                    <a:lnTo>
                      <a:pt x="814" y="12"/>
                    </a:lnTo>
                    <a:lnTo>
                      <a:pt x="814" y="12"/>
                    </a:lnTo>
                    <a:lnTo>
                      <a:pt x="814" y="12"/>
                    </a:lnTo>
                    <a:lnTo>
                      <a:pt x="814" y="12"/>
                    </a:lnTo>
                    <a:lnTo>
                      <a:pt x="814" y="12"/>
                    </a:lnTo>
                    <a:lnTo>
                      <a:pt x="814" y="12"/>
                    </a:lnTo>
                    <a:lnTo>
                      <a:pt x="814" y="12"/>
                    </a:lnTo>
                    <a:lnTo>
                      <a:pt x="814" y="12"/>
                    </a:lnTo>
                    <a:lnTo>
                      <a:pt x="814" y="12"/>
                    </a:lnTo>
                    <a:lnTo>
                      <a:pt x="814" y="12"/>
                    </a:lnTo>
                    <a:lnTo>
                      <a:pt x="817" y="12"/>
                    </a:lnTo>
                    <a:lnTo>
                      <a:pt x="817" y="12"/>
                    </a:lnTo>
                    <a:lnTo>
                      <a:pt x="817" y="12"/>
                    </a:lnTo>
                    <a:lnTo>
                      <a:pt x="817" y="12"/>
                    </a:lnTo>
                    <a:lnTo>
                      <a:pt x="817" y="12"/>
                    </a:lnTo>
                    <a:lnTo>
                      <a:pt x="817" y="12"/>
                    </a:lnTo>
                    <a:lnTo>
                      <a:pt x="817" y="12"/>
                    </a:lnTo>
                    <a:lnTo>
                      <a:pt x="817" y="12"/>
                    </a:lnTo>
                    <a:lnTo>
                      <a:pt x="817" y="12"/>
                    </a:lnTo>
                    <a:lnTo>
                      <a:pt x="817" y="12"/>
                    </a:lnTo>
                    <a:lnTo>
                      <a:pt x="817" y="12"/>
                    </a:lnTo>
                    <a:lnTo>
                      <a:pt x="817" y="12"/>
                    </a:lnTo>
                    <a:lnTo>
                      <a:pt x="820" y="12"/>
                    </a:lnTo>
                    <a:lnTo>
                      <a:pt x="820" y="12"/>
                    </a:lnTo>
                    <a:lnTo>
                      <a:pt x="820" y="12"/>
                    </a:lnTo>
                    <a:lnTo>
                      <a:pt x="820" y="12"/>
                    </a:lnTo>
                    <a:lnTo>
                      <a:pt x="820" y="12"/>
                    </a:lnTo>
                    <a:lnTo>
                      <a:pt x="820" y="12"/>
                    </a:lnTo>
                    <a:lnTo>
                      <a:pt x="820" y="12"/>
                    </a:lnTo>
                    <a:lnTo>
                      <a:pt x="820" y="12"/>
                    </a:lnTo>
                    <a:lnTo>
                      <a:pt x="820" y="12"/>
                    </a:lnTo>
                    <a:lnTo>
                      <a:pt x="820" y="12"/>
                    </a:lnTo>
                    <a:lnTo>
                      <a:pt x="820" y="12"/>
                    </a:lnTo>
                    <a:lnTo>
                      <a:pt x="820" y="12"/>
                    </a:lnTo>
                    <a:lnTo>
                      <a:pt x="823" y="12"/>
                    </a:lnTo>
                    <a:lnTo>
                      <a:pt x="823" y="12"/>
                    </a:lnTo>
                    <a:lnTo>
                      <a:pt x="823" y="12"/>
                    </a:lnTo>
                    <a:lnTo>
                      <a:pt x="823" y="12"/>
                    </a:lnTo>
                    <a:lnTo>
                      <a:pt x="823" y="12"/>
                    </a:lnTo>
                    <a:lnTo>
                      <a:pt x="823" y="12"/>
                    </a:lnTo>
                    <a:lnTo>
                      <a:pt x="823" y="12"/>
                    </a:lnTo>
                    <a:lnTo>
                      <a:pt x="823" y="12"/>
                    </a:lnTo>
                    <a:lnTo>
                      <a:pt x="823" y="12"/>
                    </a:lnTo>
                    <a:lnTo>
                      <a:pt x="823" y="12"/>
                    </a:lnTo>
                    <a:lnTo>
                      <a:pt x="823" y="12"/>
                    </a:lnTo>
                    <a:lnTo>
                      <a:pt x="823" y="12"/>
                    </a:lnTo>
                    <a:lnTo>
                      <a:pt x="826" y="12"/>
                    </a:lnTo>
                    <a:lnTo>
                      <a:pt x="826" y="12"/>
                    </a:lnTo>
                    <a:lnTo>
                      <a:pt x="826" y="12"/>
                    </a:lnTo>
                    <a:lnTo>
                      <a:pt x="826" y="12"/>
                    </a:lnTo>
                    <a:lnTo>
                      <a:pt x="826" y="12"/>
                    </a:lnTo>
                    <a:lnTo>
                      <a:pt x="826" y="12"/>
                    </a:lnTo>
                    <a:lnTo>
                      <a:pt x="826" y="12"/>
                    </a:lnTo>
                    <a:lnTo>
                      <a:pt x="826" y="12"/>
                    </a:lnTo>
                    <a:lnTo>
                      <a:pt x="826" y="12"/>
                    </a:lnTo>
                    <a:lnTo>
                      <a:pt x="826" y="12"/>
                    </a:lnTo>
                    <a:lnTo>
                      <a:pt x="826" y="12"/>
                    </a:lnTo>
                    <a:lnTo>
                      <a:pt x="826" y="12"/>
                    </a:lnTo>
                    <a:lnTo>
                      <a:pt x="828" y="12"/>
                    </a:lnTo>
                    <a:lnTo>
                      <a:pt x="828" y="12"/>
                    </a:lnTo>
                    <a:lnTo>
                      <a:pt x="828" y="12"/>
                    </a:lnTo>
                    <a:lnTo>
                      <a:pt x="828" y="12"/>
                    </a:lnTo>
                    <a:lnTo>
                      <a:pt x="828" y="12"/>
                    </a:lnTo>
                    <a:lnTo>
                      <a:pt x="828" y="12"/>
                    </a:lnTo>
                    <a:lnTo>
                      <a:pt x="828" y="12"/>
                    </a:lnTo>
                    <a:lnTo>
                      <a:pt x="828" y="12"/>
                    </a:lnTo>
                    <a:lnTo>
                      <a:pt x="828" y="12"/>
                    </a:lnTo>
                    <a:lnTo>
                      <a:pt x="828" y="12"/>
                    </a:lnTo>
                    <a:lnTo>
                      <a:pt x="828" y="12"/>
                    </a:lnTo>
                    <a:lnTo>
                      <a:pt x="831" y="12"/>
                    </a:lnTo>
                    <a:lnTo>
                      <a:pt x="831" y="12"/>
                    </a:lnTo>
                    <a:lnTo>
                      <a:pt x="831" y="12"/>
                    </a:lnTo>
                    <a:lnTo>
                      <a:pt x="831" y="8"/>
                    </a:lnTo>
                    <a:lnTo>
                      <a:pt x="831" y="8"/>
                    </a:lnTo>
                    <a:lnTo>
                      <a:pt x="831" y="12"/>
                    </a:lnTo>
                    <a:lnTo>
                      <a:pt x="831" y="12"/>
                    </a:lnTo>
                    <a:lnTo>
                      <a:pt x="831" y="12"/>
                    </a:lnTo>
                    <a:lnTo>
                      <a:pt x="831" y="8"/>
                    </a:lnTo>
                    <a:lnTo>
                      <a:pt x="831" y="8"/>
                    </a:lnTo>
                    <a:lnTo>
                      <a:pt x="834" y="8"/>
                    </a:lnTo>
                    <a:lnTo>
                      <a:pt x="834" y="8"/>
                    </a:lnTo>
                    <a:lnTo>
                      <a:pt x="834" y="8"/>
                    </a:lnTo>
                    <a:lnTo>
                      <a:pt x="834" y="8"/>
                    </a:lnTo>
                    <a:lnTo>
                      <a:pt x="834" y="8"/>
                    </a:lnTo>
                    <a:lnTo>
                      <a:pt x="834" y="8"/>
                    </a:lnTo>
                    <a:lnTo>
                      <a:pt x="834" y="8"/>
                    </a:lnTo>
                    <a:lnTo>
                      <a:pt x="834" y="8"/>
                    </a:lnTo>
                    <a:lnTo>
                      <a:pt x="834" y="8"/>
                    </a:lnTo>
                    <a:lnTo>
                      <a:pt x="834" y="8"/>
                    </a:lnTo>
                    <a:lnTo>
                      <a:pt x="834" y="8"/>
                    </a:lnTo>
                    <a:lnTo>
                      <a:pt x="834" y="8"/>
                    </a:lnTo>
                    <a:lnTo>
                      <a:pt x="834" y="8"/>
                    </a:lnTo>
                    <a:lnTo>
                      <a:pt x="837" y="8"/>
                    </a:lnTo>
                    <a:lnTo>
                      <a:pt x="837" y="8"/>
                    </a:lnTo>
                    <a:lnTo>
                      <a:pt x="837" y="8"/>
                    </a:lnTo>
                    <a:lnTo>
                      <a:pt x="837" y="8"/>
                    </a:lnTo>
                    <a:lnTo>
                      <a:pt x="837" y="8"/>
                    </a:lnTo>
                    <a:lnTo>
                      <a:pt x="837" y="8"/>
                    </a:lnTo>
                    <a:lnTo>
                      <a:pt x="837" y="8"/>
                    </a:lnTo>
                    <a:lnTo>
                      <a:pt x="837" y="8"/>
                    </a:lnTo>
                    <a:lnTo>
                      <a:pt x="837" y="8"/>
                    </a:lnTo>
                    <a:lnTo>
                      <a:pt x="837" y="8"/>
                    </a:lnTo>
                    <a:lnTo>
                      <a:pt x="837" y="8"/>
                    </a:lnTo>
                    <a:lnTo>
                      <a:pt x="837" y="8"/>
                    </a:lnTo>
                    <a:lnTo>
                      <a:pt x="840" y="8"/>
                    </a:lnTo>
                    <a:lnTo>
                      <a:pt x="840" y="8"/>
                    </a:lnTo>
                    <a:lnTo>
                      <a:pt x="840" y="8"/>
                    </a:lnTo>
                    <a:lnTo>
                      <a:pt x="840" y="8"/>
                    </a:lnTo>
                    <a:lnTo>
                      <a:pt x="840" y="8"/>
                    </a:lnTo>
                    <a:lnTo>
                      <a:pt x="840" y="8"/>
                    </a:lnTo>
                    <a:lnTo>
                      <a:pt x="840" y="8"/>
                    </a:lnTo>
                    <a:lnTo>
                      <a:pt x="840" y="8"/>
                    </a:lnTo>
                    <a:lnTo>
                      <a:pt x="840" y="8"/>
                    </a:lnTo>
                    <a:lnTo>
                      <a:pt x="840" y="8"/>
                    </a:lnTo>
                    <a:lnTo>
                      <a:pt x="840" y="8"/>
                    </a:lnTo>
                    <a:lnTo>
                      <a:pt x="840" y="8"/>
                    </a:lnTo>
                    <a:lnTo>
                      <a:pt x="843" y="8"/>
                    </a:lnTo>
                    <a:lnTo>
                      <a:pt x="843" y="8"/>
                    </a:lnTo>
                    <a:lnTo>
                      <a:pt x="843" y="8"/>
                    </a:lnTo>
                    <a:lnTo>
                      <a:pt x="843" y="8"/>
                    </a:lnTo>
                    <a:lnTo>
                      <a:pt x="843" y="8"/>
                    </a:lnTo>
                    <a:lnTo>
                      <a:pt x="843" y="8"/>
                    </a:lnTo>
                    <a:lnTo>
                      <a:pt x="843" y="8"/>
                    </a:lnTo>
                    <a:lnTo>
                      <a:pt x="843" y="8"/>
                    </a:lnTo>
                    <a:lnTo>
                      <a:pt x="843" y="8"/>
                    </a:lnTo>
                    <a:lnTo>
                      <a:pt x="843" y="8"/>
                    </a:lnTo>
                    <a:lnTo>
                      <a:pt x="843" y="8"/>
                    </a:lnTo>
                    <a:lnTo>
                      <a:pt x="843" y="8"/>
                    </a:lnTo>
                    <a:lnTo>
                      <a:pt x="845" y="4"/>
                    </a:lnTo>
                    <a:lnTo>
                      <a:pt x="845" y="4"/>
                    </a:lnTo>
                    <a:lnTo>
                      <a:pt x="845" y="4"/>
                    </a:lnTo>
                    <a:lnTo>
                      <a:pt x="845" y="4"/>
                    </a:lnTo>
                    <a:lnTo>
                      <a:pt x="845" y="4"/>
                    </a:lnTo>
                    <a:lnTo>
                      <a:pt x="845" y="4"/>
                    </a:lnTo>
                    <a:lnTo>
                      <a:pt x="845" y="4"/>
                    </a:lnTo>
                    <a:lnTo>
                      <a:pt x="845" y="4"/>
                    </a:lnTo>
                    <a:lnTo>
                      <a:pt x="845" y="4"/>
                    </a:lnTo>
                    <a:lnTo>
                      <a:pt x="845" y="4"/>
                    </a:lnTo>
                    <a:lnTo>
                      <a:pt x="845" y="4"/>
                    </a:lnTo>
                    <a:lnTo>
                      <a:pt x="845" y="4"/>
                    </a:lnTo>
                    <a:lnTo>
                      <a:pt x="848" y="4"/>
                    </a:lnTo>
                    <a:lnTo>
                      <a:pt x="848" y="4"/>
                    </a:lnTo>
                    <a:lnTo>
                      <a:pt x="848" y="4"/>
                    </a:lnTo>
                    <a:lnTo>
                      <a:pt x="848" y="4"/>
                    </a:lnTo>
                    <a:lnTo>
                      <a:pt x="848" y="4"/>
                    </a:lnTo>
                    <a:lnTo>
                      <a:pt x="848" y="4"/>
                    </a:lnTo>
                    <a:lnTo>
                      <a:pt x="848" y="4"/>
                    </a:lnTo>
                    <a:lnTo>
                      <a:pt x="848" y="4"/>
                    </a:lnTo>
                    <a:lnTo>
                      <a:pt x="848" y="4"/>
                    </a:lnTo>
                    <a:lnTo>
                      <a:pt x="848" y="4"/>
                    </a:lnTo>
                    <a:lnTo>
                      <a:pt x="848" y="4"/>
                    </a:lnTo>
                    <a:lnTo>
                      <a:pt x="851" y="4"/>
                    </a:lnTo>
                    <a:lnTo>
                      <a:pt x="851" y="4"/>
                    </a:lnTo>
                    <a:lnTo>
                      <a:pt x="851" y="4"/>
                    </a:lnTo>
                    <a:lnTo>
                      <a:pt x="851" y="4"/>
                    </a:lnTo>
                    <a:lnTo>
                      <a:pt x="851" y="4"/>
                    </a:lnTo>
                    <a:lnTo>
                      <a:pt x="851" y="4"/>
                    </a:lnTo>
                    <a:lnTo>
                      <a:pt x="851" y="4"/>
                    </a:lnTo>
                    <a:lnTo>
                      <a:pt x="851" y="4"/>
                    </a:lnTo>
                    <a:lnTo>
                      <a:pt x="851" y="4"/>
                    </a:lnTo>
                    <a:lnTo>
                      <a:pt x="851" y="4"/>
                    </a:lnTo>
                    <a:lnTo>
                      <a:pt x="854" y="4"/>
                    </a:lnTo>
                    <a:lnTo>
                      <a:pt x="854" y="4"/>
                    </a:lnTo>
                    <a:lnTo>
                      <a:pt x="854" y="4"/>
                    </a:lnTo>
                    <a:lnTo>
                      <a:pt x="854" y="4"/>
                    </a:lnTo>
                    <a:lnTo>
                      <a:pt x="854" y="4"/>
                    </a:lnTo>
                    <a:lnTo>
                      <a:pt x="854" y="4"/>
                    </a:lnTo>
                    <a:lnTo>
                      <a:pt x="854" y="4"/>
                    </a:lnTo>
                    <a:lnTo>
                      <a:pt x="854" y="4"/>
                    </a:lnTo>
                    <a:lnTo>
                      <a:pt x="854" y="4"/>
                    </a:lnTo>
                    <a:lnTo>
                      <a:pt x="854" y="4"/>
                    </a:lnTo>
                    <a:lnTo>
                      <a:pt x="854" y="4"/>
                    </a:lnTo>
                    <a:lnTo>
                      <a:pt x="854" y="4"/>
                    </a:lnTo>
                    <a:lnTo>
                      <a:pt x="857" y="4"/>
                    </a:lnTo>
                    <a:lnTo>
                      <a:pt x="857" y="4"/>
                    </a:lnTo>
                    <a:lnTo>
                      <a:pt x="857" y="4"/>
                    </a:lnTo>
                    <a:lnTo>
                      <a:pt x="857" y="4"/>
                    </a:lnTo>
                    <a:lnTo>
                      <a:pt x="857" y="4"/>
                    </a:lnTo>
                    <a:lnTo>
                      <a:pt x="857" y="4"/>
                    </a:lnTo>
                    <a:lnTo>
                      <a:pt x="857" y="4"/>
                    </a:lnTo>
                    <a:lnTo>
                      <a:pt x="857" y="4"/>
                    </a:lnTo>
                    <a:lnTo>
                      <a:pt x="857" y="4"/>
                    </a:lnTo>
                    <a:lnTo>
                      <a:pt x="857" y="4"/>
                    </a:lnTo>
                    <a:lnTo>
                      <a:pt x="857" y="4"/>
                    </a:lnTo>
                    <a:lnTo>
                      <a:pt x="857" y="4"/>
                    </a:lnTo>
                    <a:lnTo>
                      <a:pt x="857" y="4"/>
                    </a:lnTo>
                    <a:lnTo>
                      <a:pt x="860" y="4"/>
                    </a:lnTo>
                    <a:lnTo>
                      <a:pt x="860" y="4"/>
                    </a:lnTo>
                    <a:lnTo>
                      <a:pt x="860" y="4"/>
                    </a:lnTo>
                    <a:lnTo>
                      <a:pt x="860" y="4"/>
                    </a:lnTo>
                    <a:lnTo>
                      <a:pt x="860" y="4"/>
                    </a:lnTo>
                    <a:lnTo>
                      <a:pt x="860" y="4"/>
                    </a:lnTo>
                    <a:lnTo>
                      <a:pt x="860" y="4"/>
                    </a:lnTo>
                    <a:lnTo>
                      <a:pt x="860" y="4"/>
                    </a:lnTo>
                    <a:lnTo>
                      <a:pt x="860" y="4"/>
                    </a:lnTo>
                    <a:lnTo>
                      <a:pt x="860" y="4"/>
                    </a:lnTo>
                    <a:lnTo>
                      <a:pt x="860" y="4"/>
                    </a:lnTo>
                    <a:lnTo>
                      <a:pt x="860" y="4"/>
                    </a:lnTo>
                    <a:lnTo>
                      <a:pt x="862" y="4"/>
                    </a:lnTo>
                    <a:lnTo>
                      <a:pt x="862" y="4"/>
                    </a:lnTo>
                    <a:lnTo>
                      <a:pt x="862" y="4"/>
                    </a:lnTo>
                    <a:lnTo>
                      <a:pt x="862" y="4"/>
                    </a:lnTo>
                    <a:lnTo>
                      <a:pt x="862" y="4"/>
                    </a:lnTo>
                    <a:lnTo>
                      <a:pt x="862" y="4"/>
                    </a:lnTo>
                    <a:lnTo>
                      <a:pt x="862" y="4"/>
                    </a:lnTo>
                    <a:lnTo>
                      <a:pt x="862" y="4"/>
                    </a:lnTo>
                    <a:lnTo>
                      <a:pt x="862" y="4"/>
                    </a:lnTo>
                    <a:lnTo>
                      <a:pt x="862" y="4"/>
                    </a:lnTo>
                    <a:lnTo>
                      <a:pt x="862" y="4"/>
                    </a:lnTo>
                    <a:lnTo>
                      <a:pt x="862" y="4"/>
                    </a:lnTo>
                    <a:lnTo>
                      <a:pt x="865" y="4"/>
                    </a:lnTo>
                    <a:lnTo>
                      <a:pt x="865" y="4"/>
                    </a:lnTo>
                    <a:lnTo>
                      <a:pt x="865" y="4"/>
                    </a:lnTo>
                    <a:lnTo>
                      <a:pt x="865" y="4"/>
                    </a:lnTo>
                    <a:lnTo>
                      <a:pt x="865" y="4"/>
                    </a:lnTo>
                    <a:lnTo>
                      <a:pt x="865" y="4"/>
                    </a:lnTo>
                    <a:lnTo>
                      <a:pt x="865" y="4"/>
                    </a:lnTo>
                    <a:lnTo>
                      <a:pt x="865" y="4"/>
                    </a:lnTo>
                    <a:lnTo>
                      <a:pt x="865" y="4"/>
                    </a:lnTo>
                    <a:lnTo>
                      <a:pt x="868" y="4"/>
                    </a:lnTo>
                    <a:lnTo>
                      <a:pt x="868" y="4"/>
                    </a:lnTo>
                    <a:lnTo>
                      <a:pt x="868" y="4"/>
                    </a:lnTo>
                    <a:lnTo>
                      <a:pt x="868" y="4"/>
                    </a:lnTo>
                    <a:lnTo>
                      <a:pt x="868" y="4"/>
                    </a:lnTo>
                    <a:lnTo>
                      <a:pt x="868" y="4"/>
                    </a:lnTo>
                    <a:lnTo>
                      <a:pt x="868" y="4"/>
                    </a:lnTo>
                    <a:lnTo>
                      <a:pt x="868" y="4"/>
                    </a:lnTo>
                    <a:lnTo>
                      <a:pt x="871" y="8"/>
                    </a:lnTo>
                    <a:lnTo>
                      <a:pt x="871" y="8"/>
                    </a:lnTo>
                    <a:lnTo>
                      <a:pt x="871" y="4"/>
                    </a:lnTo>
                    <a:lnTo>
                      <a:pt x="871" y="8"/>
                    </a:lnTo>
                    <a:lnTo>
                      <a:pt x="871" y="8"/>
                    </a:lnTo>
                    <a:lnTo>
                      <a:pt x="871" y="8"/>
                    </a:lnTo>
                    <a:lnTo>
                      <a:pt x="871" y="8"/>
                    </a:lnTo>
                    <a:lnTo>
                      <a:pt x="874" y="8"/>
                    </a:lnTo>
                    <a:lnTo>
                      <a:pt x="874" y="8"/>
                    </a:lnTo>
                    <a:lnTo>
                      <a:pt x="874" y="8"/>
                    </a:lnTo>
                    <a:lnTo>
                      <a:pt x="874" y="8"/>
                    </a:lnTo>
                    <a:lnTo>
                      <a:pt x="874" y="8"/>
                    </a:lnTo>
                    <a:lnTo>
                      <a:pt x="874" y="8"/>
                    </a:lnTo>
                    <a:lnTo>
                      <a:pt x="877" y="8"/>
                    </a:lnTo>
                    <a:lnTo>
                      <a:pt x="877" y="8"/>
                    </a:lnTo>
                    <a:lnTo>
                      <a:pt x="877" y="8"/>
                    </a:lnTo>
                    <a:lnTo>
                      <a:pt x="877" y="8"/>
                    </a:lnTo>
                    <a:lnTo>
                      <a:pt x="877" y="8"/>
                    </a:lnTo>
                    <a:lnTo>
                      <a:pt x="877" y="8"/>
                    </a:lnTo>
                    <a:lnTo>
                      <a:pt x="879" y="8"/>
                    </a:lnTo>
                    <a:lnTo>
                      <a:pt x="879" y="8"/>
                    </a:lnTo>
                    <a:lnTo>
                      <a:pt x="879" y="8"/>
                    </a:lnTo>
                    <a:lnTo>
                      <a:pt x="879" y="8"/>
                    </a:lnTo>
                    <a:lnTo>
                      <a:pt x="879" y="8"/>
                    </a:lnTo>
                    <a:lnTo>
                      <a:pt x="882" y="8"/>
                    </a:lnTo>
                    <a:lnTo>
                      <a:pt x="882" y="8"/>
                    </a:lnTo>
                    <a:lnTo>
                      <a:pt x="882" y="8"/>
                    </a:lnTo>
                    <a:lnTo>
                      <a:pt x="882" y="8"/>
                    </a:lnTo>
                    <a:lnTo>
                      <a:pt x="882" y="8"/>
                    </a:lnTo>
                    <a:lnTo>
                      <a:pt x="885" y="8"/>
                    </a:lnTo>
                    <a:lnTo>
                      <a:pt x="885" y="8"/>
                    </a:lnTo>
                    <a:lnTo>
                      <a:pt x="885" y="8"/>
                    </a:lnTo>
                    <a:lnTo>
                      <a:pt x="885" y="8"/>
                    </a:lnTo>
                    <a:lnTo>
                      <a:pt x="888" y="8"/>
                    </a:lnTo>
                    <a:lnTo>
                      <a:pt x="888" y="8"/>
                    </a:lnTo>
                    <a:lnTo>
                      <a:pt x="888" y="8"/>
                    </a:lnTo>
                    <a:lnTo>
                      <a:pt x="888" y="8"/>
                    </a:lnTo>
                    <a:lnTo>
                      <a:pt x="888" y="8"/>
                    </a:lnTo>
                    <a:lnTo>
                      <a:pt x="891" y="8"/>
                    </a:lnTo>
                    <a:lnTo>
                      <a:pt x="891" y="8"/>
                    </a:lnTo>
                    <a:lnTo>
                      <a:pt x="891" y="4"/>
                    </a:lnTo>
                    <a:lnTo>
                      <a:pt x="891" y="8"/>
                    </a:lnTo>
                    <a:lnTo>
                      <a:pt x="894" y="4"/>
                    </a:lnTo>
                    <a:lnTo>
                      <a:pt x="894" y="4"/>
                    </a:lnTo>
                    <a:lnTo>
                      <a:pt x="894" y="4"/>
                    </a:lnTo>
                    <a:lnTo>
                      <a:pt x="894" y="4"/>
                    </a:lnTo>
                    <a:lnTo>
                      <a:pt x="896" y="4"/>
                    </a:lnTo>
                    <a:lnTo>
                      <a:pt x="896" y="4"/>
                    </a:lnTo>
                    <a:lnTo>
                      <a:pt x="896" y="4"/>
                    </a:lnTo>
                    <a:lnTo>
                      <a:pt x="896" y="4"/>
                    </a:lnTo>
                    <a:lnTo>
                      <a:pt x="899" y="4"/>
                    </a:lnTo>
                    <a:lnTo>
                      <a:pt x="899" y="4"/>
                    </a:lnTo>
                    <a:lnTo>
                      <a:pt x="899" y="4"/>
                    </a:lnTo>
                    <a:lnTo>
                      <a:pt x="899" y="4"/>
                    </a:lnTo>
                    <a:lnTo>
                      <a:pt x="902" y="4"/>
                    </a:lnTo>
                    <a:lnTo>
                      <a:pt x="902" y="4"/>
                    </a:lnTo>
                    <a:lnTo>
                      <a:pt x="902" y="4"/>
                    </a:lnTo>
                    <a:lnTo>
                      <a:pt x="905" y="4"/>
                    </a:lnTo>
                    <a:lnTo>
                      <a:pt x="905" y="4"/>
                    </a:lnTo>
                    <a:lnTo>
                      <a:pt x="905" y="4"/>
                    </a:lnTo>
                    <a:lnTo>
                      <a:pt x="905" y="0"/>
                    </a:lnTo>
                    <a:lnTo>
                      <a:pt x="908" y="0"/>
                    </a:lnTo>
                    <a:lnTo>
                      <a:pt x="908" y="0"/>
                    </a:lnTo>
                    <a:lnTo>
                      <a:pt x="908" y="0"/>
                    </a:lnTo>
                    <a:lnTo>
                      <a:pt x="911" y="0"/>
                    </a:lnTo>
                    <a:lnTo>
                      <a:pt x="911" y="0"/>
                    </a:lnTo>
                    <a:lnTo>
                      <a:pt x="911" y="0"/>
                    </a:lnTo>
                    <a:lnTo>
                      <a:pt x="911" y="0"/>
                    </a:lnTo>
                    <a:lnTo>
                      <a:pt x="913" y="0"/>
                    </a:lnTo>
                    <a:lnTo>
                      <a:pt x="913" y="0"/>
                    </a:lnTo>
                    <a:lnTo>
                      <a:pt x="913" y="0"/>
                    </a:lnTo>
                    <a:lnTo>
                      <a:pt x="916" y="0"/>
                    </a:lnTo>
                    <a:lnTo>
                      <a:pt x="916" y="0"/>
                    </a:lnTo>
                    <a:lnTo>
                      <a:pt x="916" y="0"/>
                    </a:lnTo>
                    <a:lnTo>
                      <a:pt x="919" y="0"/>
                    </a:lnTo>
                    <a:lnTo>
                      <a:pt x="919" y="0"/>
                    </a:lnTo>
                    <a:lnTo>
                      <a:pt x="919" y="0"/>
                    </a:lnTo>
                    <a:lnTo>
                      <a:pt x="922" y="0"/>
                    </a:lnTo>
                    <a:lnTo>
                      <a:pt x="922" y="4"/>
                    </a:lnTo>
                    <a:lnTo>
                      <a:pt x="922" y="0"/>
                    </a:lnTo>
                    <a:lnTo>
                      <a:pt x="925" y="4"/>
                    </a:lnTo>
                    <a:lnTo>
                      <a:pt x="925" y="4"/>
                    </a:lnTo>
                    <a:lnTo>
                      <a:pt x="925" y="4"/>
                    </a:lnTo>
                    <a:lnTo>
                      <a:pt x="928" y="4"/>
                    </a:lnTo>
                    <a:lnTo>
                      <a:pt x="928" y="4"/>
                    </a:lnTo>
                    <a:lnTo>
                      <a:pt x="928" y="4"/>
                    </a:lnTo>
                    <a:lnTo>
                      <a:pt x="930" y="4"/>
                    </a:lnTo>
                    <a:lnTo>
                      <a:pt x="930" y="4"/>
                    </a:lnTo>
                    <a:lnTo>
                      <a:pt x="930" y="4"/>
                    </a:lnTo>
                    <a:lnTo>
                      <a:pt x="933" y="4"/>
                    </a:lnTo>
                    <a:lnTo>
                      <a:pt x="933" y="4"/>
                    </a:lnTo>
                    <a:lnTo>
                      <a:pt x="933" y="4"/>
                    </a:lnTo>
                    <a:lnTo>
                      <a:pt x="936" y="4"/>
                    </a:lnTo>
                    <a:lnTo>
                      <a:pt x="936" y="4"/>
                    </a:lnTo>
                    <a:lnTo>
                      <a:pt x="936" y="4"/>
                    </a:lnTo>
                    <a:lnTo>
                      <a:pt x="939" y="4"/>
                    </a:lnTo>
                    <a:lnTo>
                      <a:pt x="939" y="4"/>
                    </a:lnTo>
                    <a:lnTo>
                      <a:pt x="939" y="4"/>
                    </a:lnTo>
                    <a:lnTo>
                      <a:pt x="942" y="8"/>
                    </a:lnTo>
                    <a:lnTo>
                      <a:pt x="942" y="8"/>
                    </a:lnTo>
                    <a:lnTo>
                      <a:pt x="945" y="4"/>
                    </a:lnTo>
                    <a:lnTo>
                      <a:pt x="945" y="8"/>
                    </a:lnTo>
                    <a:lnTo>
                      <a:pt x="945" y="8"/>
                    </a:lnTo>
                    <a:lnTo>
                      <a:pt x="947" y="8"/>
                    </a:lnTo>
                    <a:lnTo>
                      <a:pt x="947" y="4"/>
                    </a:lnTo>
                    <a:lnTo>
                      <a:pt x="947" y="4"/>
                    </a:lnTo>
                    <a:lnTo>
                      <a:pt x="950" y="4"/>
                    </a:lnTo>
                    <a:lnTo>
                      <a:pt x="950" y="4"/>
                    </a:lnTo>
                    <a:lnTo>
                      <a:pt x="950" y="4"/>
                    </a:lnTo>
                    <a:lnTo>
                      <a:pt x="953" y="4"/>
                    </a:lnTo>
                    <a:lnTo>
                      <a:pt x="953" y="4"/>
                    </a:lnTo>
                    <a:lnTo>
                      <a:pt x="956" y="4"/>
                    </a:lnTo>
                    <a:lnTo>
                      <a:pt x="956" y="4"/>
                    </a:lnTo>
                    <a:lnTo>
                      <a:pt x="956" y="4"/>
                    </a:lnTo>
                    <a:lnTo>
                      <a:pt x="959" y="4"/>
                    </a:lnTo>
                    <a:lnTo>
                      <a:pt x="959" y="4"/>
                    </a:lnTo>
                    <a:lnTo>
                      <a:pt x="962" y="4"/>
                    </a:lnTo>
                    <a:lnTo>
                      <a:pt x="962" y="4"/>
                    </a:lnTo>
                    <a:lnTo>
                      <a:pt x="962" y="4"/>
                    </a:lnTo>
                    <a:lnTo>
                      <a:pt x="965" y="4"/>
                    </a:lnTo>
                    <a:lnTo>
                      <a:pt x="965" y="4"/>
                    </a:lnTo>
                    <a:lnTo>
                      <a:pt x="967" y="4"/>
                    </a:lnTo>
                    <a:lnTo>
                      <a:pt x="967" y="4"/>
                    </a:lnTo>
                    <a:lnTo>
                      <a:pt x="967" y="4"/>
                    </a:lnTo>
                    <a:lnTo>
                      <a:pt x="970" y="4"/>
                    </a:lnTo>
                    <a:lnTo>
                      <a:pt x="970" y="4"/>
                    </a:lnTo>
                    <a:lnTo>
                      <a:pt x="973" y="4"/>
                    </a:lnTo>
                    <a:lnTo>
                      <a:pt x="973" y="4"/>
                    </a:lnTo>
                    <a:lnTo>
                      <a:pt x="973" y="4"/>
                    </a:lnTo>
                    <a:lnTo>
                      <a:pt x="976" y="4"/>
                    </a:lnTo>
                    <a:lnTo>
                      <a:pt x="976" y="4"/>
                    </a:lnTo>
                    <a:lnTo>
                      <a:pt x="979" y="4"/>
                    </a:lnTo>
                    <a:lnTo>
                      <a:pt x="979" y="4"/>
                    </a:lnTo>
                    <a:lnTo>
                      <a:pt x="979" y="4"/>
                    </a:lnTo>
                    <a:lnTo>
                      <a:pt x="982" y="4"/>
                    </a:lnTo>
                    <a:lnTo>
                      <a:pt x="982" y="4"/>
                    </a:lnTo>
                    <a:lnTo>
                      <a:pt x="984" y="4"/>
                    </a:lnTo>
                    <a:lnTo>
                      <a:pt x="984" y="4"/>
                    </a:lnTo>
                    <a:lnTo>
                      <a:pt x="984" y="4"/>
                    </a:lnTo>
                    <a:lnTo>
                      <a:pt x="987" y="8"/>
                    </a:lnTo>
                    <a:lnTo>
                      <a:pt x="987" y="8"/>
                    </a:lnTo>
                    <a:lnTo>
                      <a:pt x="990" y="8"/>
                    </a:lnTo>
                    <a:lnTo>
                      <a:pt x="990" y="8"/>
                    </a:lnTo>
                    <a:lnTo>
                      <a:pt x="993" y="8"/>
                    </a:lnTo>
                    <a:lnTo>
                      <a:pt x="993" y="8"/>
                    </a:lnTo>
                    <a:lnTo>
                      <a:pt x="993" y="8"/>
                    </a:lnTo>
                    <a:lnTo>
                      <a:pt x="996" y="8"/>
                    </a:lnTo>
                    <a:lnTo>
                      <a:pt x="996" y="8"/>
                    </a:lnTo>
                    <a:lnTo>
                      <a:pt x="999" y="8"/>
                    </a:lnTo>
                    <a:lnTo>
                      <a:pt x="999" y="12"/>
                    </a:lnTo>
                    <a:lnTo>
                      <a:pt x="1001" y="12"/>
                    </a:lnTo>
                    <a:lnTo>
                      <a:pt x="1001" y="12"/>
                    </a:lnTo>
                    <a:lnTo>
                      <a:pt x="1001" y="12"/>
                    </a:lnTo>
                    <a:lnTo>
                      <a:pt x="1004" y="12"/>
                    </a:lnTo>
                    <a:lnTo>
                      <a:pt x="1004" y="12"/>
                    </a:lnTo>
                    <a:lnTo>
                      <a:pt x="1007" y="12"/>
                    </a:lnTo>
                    <a:lnTo>
                      <a:pt x="1007" y="12"/>
                    </a:lnTo>
                    <a:lnTo>
                      <a:pt x="1010" y="12"/>
                    </a:lnTo>
                    <a:lnTo>
                      <a:pt x="1010" y="12"/>
                    </a:lnTo>
                    <a:lnTo>
                      <a:pt x="1010" y="12"/>
                    </a:lnTo>
                    <a:lnTo>
                      <a:pt x="1013" y="12"/>
                    </a:lnTo>
                    <a:lnTo>
                      <a:pt x="1013" y="12"/>
                    </a:lnTo>
                    <a:lnTo>
                      <a:pt x="1016" y="12"/>
                    </a:lnTo>
                    <a:lnTo>
                      <a:pt x="1016" y="12"/>
                    </a:lnTo>
                    <a:lnTo>
                      <a:pt x="1018" y="12"/>
                    </a:lnTo>
                    <a:lnTo>
                      <a:pt x="1018" y="12"/>
                    </a:lnTo>
                    <a:lnTo>
                      <a:pt x="1021" y="12"/>
                    </a:lnTo>
                    <a:lnTo>
                      <a:pt x="1021" y="12"/>
                    </a:lnTo>
                    <a:lnTo>
                      <a:pt x="1021" y="12"/>
                    </a:lnTo>
                    <a:lnTo>
                      <a:pt x="1024" y="8"/>
                    </a:lnTo>
                    <a:lnTo>
                      <a:pt x="1024" y="12"/>
                    </a:lnTo>
                    <a:lnTo>
                      <a:pt x="1027" y="12"/>
                    </a:lnTo>
                    <a:lnTo>
                      <a:pt x="1027" y="12"/>
                    </a:lnTo>
                    <a:lnTo>
                      <a:pt x="1030" y="12"/>
                    </a:lnTo>
                    <a:lnTo>
                      <a:pt x="1030" y="12"/>
                    </a:lnTo>
                    <a:lnTo>
                      <a:pt x="1033" y="12"/>
                    </a:lnTo>
                    <a:lnTo>
                      <a:pt x="1033" y="12"/>
                    </a:lnTo>
                    <a:lnTo>
                      <a:pt x="1035" y="12"/>
                    </a:lnTo>
                    <a:lnTo>
                      <a:pt x="1035" y="12"/>
                    </a:lnTo>
                    <a:lnTo>
                      <a:pt x="1035" y="12"/>
                    </a:lnTo>
                    <a:lnTo>
                      <a:pt x="1038" y="12"/>
                    </a:lnTo>
                    <a:lnTo>
                      <a:pt x="1038" y="12"/>
                    </a:lnTo>
                    <a:lnTo>
                      <a:pt x="1041" y="12"/>
                    </a:lnTo>
                    <a:lnTo>
                      <a:pt x="1041" y="12"/>
                    </a:lnTo>
                    <a:lnTo>
                      <a:pt x="1044" y="12"/>
                    </a:lnTo>
                    <a:lnTo>
                      <a:pt x="1044" y="15"/>
                    </a:lnTo>
                    <a:lnTo>
                      <a:pt x="1047" y="15"/>
                    </a:lnTo>
                    <a:lnTo>
                      <a:pt x="1047" y="15"/>
                    </a:lnTo>
                    <a:lnTo>
                      <a:pt x="1050" y="15"/>
                    </a:lnTo>
                    <a:lnTo>
                      <a:pt x="1050" y="15"/>
                    </a:lnTo>
                    <a:lnTo>
                      <a:pt x="1052" y="15"/>
                    </a:lnTo>
                    <a:lnTo>
                      <a:pt x="1052" y="15"/>
                    </a:lnTo>
                    <a:lnTo>
                      <a:pt x="1052" y="15"/>
                    </a:lnTo>
                    <a:lnTo>
                      <a:pt x="1055" y="19"/>
                    </a:lnTo>
                    <a:lnTo>
                      <a:pt x="1055" y="19"/>
                    </a:lnTo>
                    <a:lnTo>
                      <a:pt x="1058" y="19"/>
                    </a:lnTo>
                    <a:lnTo>
                      <a:pt x="1058" y="19"/>
                    </a:lnTo>
                    <a:lnTo>
                      <a:pt x="1061" y="19"/>
                    </a:lnTo>
                    <a:lnTo>
                      <a:pt x="1061" y="19"/>
                    </a:lnTo>
                    <a:lnTo>
                      <a:pt x="1064" y="19"/>
                    </a:lnTo>
                    <a:lnTo>
                      <a:pt x="1064" y="19"/>
                    </a:lnTo>
                    <a:lnTo>
                      <a:pt x="1067" y="19"/>
                    </a:lnTo>
                    <a:lnTo>
                      <a:pt x="1067" y="19"/>
                    </a:lnTo>
                    <a:lnTo>
                      <a:pt x="1069" y="19"/>
                    </a:lnTo>
                    <a:lnTo>
                      <a:pt x="1069" y="19"/>
                    </a:lnTo>
                    <a:lnTo>
                      <a:pt x="1069" y="19"/>
                    </a:lnTo>
                    <a:lnTo>
                      <a:pt x="1072" y="19"/>
                    </a:lnTo>
                    <a:lnTo>
                      <a:pt x="1072" y="19"/>
                    </a:lnTo>
                    <a:lnTo>
                      <a:pt x="1075" y="19"/>
                    </a:lnTo>
                    <a:lnTo>
                      <a:pt x="1075" y="19"/>
                    </a:lnTo>
                    <a:lnTo>
                      <a:pt x="1078" y="19"/>
                    </a:lnTo>
                    <a:lnTo>
                      <a:pt x="1078" y="19"/>
                    </a:lnTo>
                    <a:lnTo>
                      <a:pt x="1081" y="19"/>
                    </a:lnTo>
                    <a:lnTo>
                      <a:pt x="1081" y="19"/>
                    </a:lnTo>
                    <a:lnTo>
                      <a:pt x="1084" y="19"/>
                    </a:lnTo>
                    <a:lnTo>
                      <a:pt x="1084" y="19"/>
                    </a:lnTo>
                    <a:lnTo>
                      <a:pt x="1087" y="19"/>
                    </a:lnTo>
                    <a:lnTo>
                      <a:pt x="1087" y="19"/>
                    </a:lnTo>
                    <a:lnTo>
                      <a:pt x="1089" y="19"/>
                    </a:lnTo>
                    <a:lnTo>
                      <a:pt x="1089" y="19"/>
                    </a:lnTo>
                    <a:lnTo>
                      <a:pt x="1092" y="19"/>
                    </a:lnTo>
                    <a:lnTo>
                      <a:pt x="1092" y="19"/>
                    </a:lnTo>
                    <a:lnTo>
                      <a:pt x="1092" y="19"/>
                    </a:lnTo>
                    <a:lnTo>
                      <a:pt x="1095" y="19"/>
                    </a:lnTo>
                    <a:lnTo>
                      <a:pt x="1095" y="23"/>
                    </a:lnTo>
                    <a:lnTo>
                      <a:pt x="1098" y="23"/>
                    </a:lnTo>
                    <a:lnTo>
                      <a:pt x="1098" y="23"/>
                    </a:lnTo>
                    <a:lnTo>
                      <a:pt x="1101" y="23"/>
                    </a:lnTo>
                    <a:lnTo>
                      <a:pt x="1101" y="23"/>
                    </a:lnTo>
                    <a:lnTo>
                      <a:pt x="1104" y="23"/>
                    </a:lnTo>
                    <a:lnTo>
                      <a:pt x="1104" y="23"/>
                    </a:lnTo>
                    <a:lnTo>
                      <a:pt x="1106" y="23"/>
                    </a:lnTo>
                    <a:lnTo>
                      <a:pt x="1106" y="23"/>
                    </a:lnTo>
                    <a:lnTo>
                      <a:pt x="1109" y="23"/>
                    </a:lnTo>
                    <a:lnTo>
                      <a:pt x="1109" y="27"/>
                    </a:lnTo>
                    <a:lnTo>
                      <a:pt x="1112" y="27"/>
                    </a:lnTo>
                    <a:lnTo>
                      <a:pt x="1112" y="27"/>
                    </a:lnTo>
                    <a:lnTo>
                      <a:pt x="1115" y="27"/>
                    </a:lnTo>
                    <a:lnTo>
                      <a:pt x="1115" y="27"/>
                    </a:lnTo>
                    <a:lnTo>
                      <a:pt x="1118" y="27"/>
                    </a:lnTo>
                    <a:lnTo>
                      <a:pt x="1118" y="27"/>
                    </a:lnTo>
                    <a:lnTo>
                      <a:pt x="1118" y="27"/>
                    </a:lnTo>
                    <a:lnTo>
                      <a:pt x="1121" y="27"/>
                    </a:lnTo>
                    <a:lnTo>
                      <a:pt x="1121" y="27"/>
                    </a:lnTo>
                    <a:lnTo>
                      <a:pt x="1123" y="27"/>
                    </a:lnTo>
                    <a:lnTo>
                      <a:pt x="1123" y="27"/>
                    </a:lnTo>
                    <a:lnTo>
                      <a:pt x="1126" y="27"/>
                    </a:lnTo>
                    <a:lnTo>
                      <a:pt x="1126" y="27"/>
                    </a:lnTo>
                    <a:lnTo>
                      <a:pt x="1129" y="27"/>
                    </a:lnTo>
                    <a:lnTo>
                      <a:pt x="1129" y="27"/>
                    </a:lnTo>
                    <a:lnTo>
                      <a:pt x="1132" y="27"/>
                    </a:lnTo>
                    <a:lnTo>
                      <a:pt x="1132" y="27"/>
                    </a:lnTo>
                    <a:lnTo>
                      <a:pt x="1135" y="27"/>
                    </a:lnTo>
                    <a:lnTo>
                      <a:pt x="1135" y="27"/>
                    </a:lnTo>
                    <a:lnTo>
                      <a:pt x="1138" y="27"/>
                    </a:lnTo>
                    <a:lnTo>
                      <a:pt x="1138" y="27"/>
                    </a:lnTo>
                    <a:lnTo>
                      <a:pt x="1140" y="27"/>
                    </a:lnTo>
                    <a:lnTo>
                      <a:pt x="1140" y="27"/>
                    </a:lnTo>
                    <a:lnTo>
                      <a:pt x="1140" y="27"/>
                    </a:lnTo>
                    <a:lnTo>
                      <a:pt x="1143" y="27"/>
                    </a:lnTo>
                    <a:lnTo>
                      <a:pt x="1143" y="27"/>
                    </a:lnTo>
                    <a:lnTo>
                      <a:pt x="1146" y="27"/>
                    </a:lnTo>
                    <a:lnTo>
                      <a:pt x="1146" y="27"/>
                    </a:lnTo>
                    <a:lnTo>
                      <a:pt x="1149" y="27"/>
                    </a:lnTo>
                    <a:lnTo>
                      <a:pt x="1149" y="27"/>
                    </a:lnTo>
                    <a:lnTo>
                      <a:pt x="1152" y="27"/>
                    </a:lnTo>
                    <a:lnTo>
                      <a:pt x="1152" y="27"/>
                    </a:lnTo>
                    <a:lnTo>
                      <a:pt x="1155" y="27"/>
                    </a:lnTo>
                    <a:lnTo>
                      <a:pt x="1155" y="27"/>
                    </a:lnTo>
                    <a:lnTo>
                      <a:pt x="1157" y="27"/>
                    </a:lnTo>
                    <a:lnTo>
                      <a:pt x="1157" y="27"/>
                    </a:lnTo>
                    <a:lnTo>
                      <a:pt x="1160" y="27"/>
                    </a:lnTo>
                    <a:lnTo>
                      <a:pt x="1160" y="27"/>
                    </a:lnTo>
                    <a:lnTo>
                      <a:pt x="1160" y="27"/>
                    </a:lnTo>
                    <a:lnTo>
                      <a:pt x="1163" y="31"/>
                    </a:lnTo>
                    <a:lnTo>
                      <a:pt x="1163" y="31"/>
                    </a:lnTo>
                    <a:lnTo>
                      <a:pt x="1166" y="31"/>
                    </a:lnTo>
                    <a:lnTo>
                      <a:pt x="1166" y="31"/>
                    </a:lnTo>
                    <a:lnTo>
                      <a:pt x="1169" y="31"/>
                    </a:lnTo>
                    <a:lnTo>
                      <a:pt x="1169" y="31"/>
                    </a:lnTo>
                    <a:lnTo>
                      <a:pt x="1172" y="31"/>
                    </a:lnTo>
                    <a:lnTo>
                      <a:pt x="1172" y="31"/>
                    </a:lnTo>
                    <a:lnTo>
                      <a:pt x="1174" y="31"/>
                    </a:lnTo>
                    <a:lnTo>
                      <a:pt x="1174" y="31"/>
                    </a:lnTo>
                    <a:lnTo>
                      <a:pt x="1177" y="31"/>
                    </a:lnTo>
                    <a:lnTo>
                      <a:pt x="1177" y="31"/>
                    </a:lnTo>
                    <a:lnTo>
                      <a:pt x="1177" y="31"/>
                    </a:lnTo>
                    <a:lnTo>
                      <a:pt x="1180" y="31"/>
                    </a:lnTo>
                    <a:lnTo>
                      <a:pt x="1180" y="31"/>
                    </a:lnTo>
                    <a:lnTo>
                      <a:pt x="1183" y="31"/>
                    </a:lnTo>
                    <a:lnTo>
                      <a:pt x="1183" y="31"/>
                    </a:lnTo>
                    <a:lnTo>
                      <a:pt x="1186" y="31"/>
                    </a:lnTo>
                    <a:lnTo>
                      <a:pt x="1186" y="31"/>
                    </a:lnTo>
                    <a:lnTo>
                      <a:pt x="1189" y="31"/>
                    </a:lnTo>
                    <a:lnTo>
                      <a:pt x="1189" y="31"/>
                    </a:lnTo>
                    <a:lnTo>
                      <a:pt x="1191" y="31"/>
                    </a:lnTo>
                    <a:lnTo>
                      <a:pt x="1191" y="31"/>
                    </a:lnTo>
                    <a:lnTo>
                      <a:pt x="1191" y="31"/>
                    </a:lnTo>
                    <a:lnTo>
                      <a:pt x="1194" y="31"/>
                    </a:lnTo>
                    <a:lnTo>
                      <a:pt x="1194" y="27"/>
                    </a:lnTo>
                    <a:lnTo>
                      <a:pt x="1197" y="27"/>
                    </a:lnTo>
                    <a:lnTo>
                      <a:pt x="1197" y="27"/>
                    </a:lnTo>
                    <a:lnTo>
                      <a:pt x="1200" y="27"/>
                    </a:lnTo>
                    <a:lnTo>
                      <a:pt x="1200" y="27"/>
                    </a:lnTo>
                    <a:lnTo>
                      <a:pt x="1203" y="27"/>
                    </a:lnTo>
                    <a:lnTo>
                      <a:pt x="1203" y="27"/>
                    </a:lnTo>
                    <a:lnTo>
                      <a:pt x="1206" y="27"/>
                    </a:lnTo>
                    <a:lnTo>
                      <a:pt x="1206" y="27"/>
                    </a:lnTo>
                    <a:lnTo>
                      <a:pt x="1206" y="27"/>
                    </a:lnTo>
                    <a:lnTo>
                      <a:pt x="1209" y="27"/>
                    </a:lnTo>
                    <a:lnTo>
                      <a:pt x="1209" y="27"/>
                    </a:lnTo>
                    <a:lnTo>
                      <a:pt x="1211" y="27"/>
                    </a:lnTo>
                    <a:lnTo>
                      <a:pt x="1211" y="27"/>
                    </a:lnTo>
                    <a:lnTo>
                      <a:pt x="1214" y="27"/>
                    </a:lnTo>
                    <a:lnTo>
                      <a:pt x="1214" y="27"/>
                    </a:lnTo>
                    <a:lnTo>
                      <a:pt x="1217" y="27"/>
                    </a:lnTo>
                    <a:lnTo>
                      <a:pt x="1217" y="27"/>
                    </a:lnTo>
                    <a:lnTo>
                      <a:pt x="1217" y="27"/>
                    </a:lnTo>
                    <a:lnTo>
                      <a:pt x="1220" y="27"/>
                    </a:lnTo>
                    <a:lnTo>
                      <a:pt x="1220" y="27"/>
                    </a:lnTo>
                    <a:lnTo>
                      <a:pt x="1223" y="27"/>
                    </a:lnTo>
                    <a:lnTo>
                      <a:pt x="1223" y="31"/>
                    </a:lnTo>
                    <a:lnTo>
                      <a:pt x="1226" y="31"/>
                    </a:lnTo>
                    <a:lnTo>
                      <a:pt x="1226" y="31"/>
                    </a:lnTo>
                    <a:lnTo>
                      <a:pt x="1228" y="31"/>
                    </a:lnTo>
                    <a:lnTo>
                      <a:pt x="1228" y="31"/>
                    </a:lnTo>
                    <a:lnTo>
                      <a:pt x="1228" y="31"/>
                    </a:lnTo>
                    <a:lnTo>
                      <a:pt x="1231" y="31"/>
                    </a:lnTo>
                    <a:lnTo>
                      <a:pt x="1231" y="31"/>
                    </a:lnTo>
                    <a:lnTo>
                      <a:pt x="1234" y="31"/>
                    </a:lnTo>
                    <a:lnTo>
                      <a:pt x="1234" y="31"/>
                    </a:lnTo>
                    <a:lnTo>
                      <a:pt x="1237" y="31"/>
                    </a:lnTo>
                    <a:lnTo>
                      <a:pt x="1237" y="31"/>
                    </a:lnTo>
                    <a:lnTo>
                      <a:pt x="1237" y="31"/>
                    </a:lnTo>
                    <a:lnTo>
                      <a:pt x="1240" y="31"/>
                    </a:lnTo>
                    <a:lnTo>
                      <a:pt x="1240" y="31"/>
                    </a:lnTo>
                    <a:lnTo>
                      <a:pt x="1243" y="31"/>
                    </a:lnTo>
                    <a:lnTo>
                      <a:pt x="1243" y="27"/>
                    </a:lnTo>
                    <a:lnTo>
                      <a:pt x="1245" y="27"/>
                    </a:lnTo>
                    <a:lnTo>
                      <a:pt x="1245" y="27"/>
                    </a:lnTo>
                    <a:lnTo>
                      <a:pt x="1245" y="27"/>
                    </a:lnTo>
                    <a:lnTo>
                      <a:pt x="1248" y="27"/>
                    </a:lnTo>
                    <a:lnTo>
                      <a:pt x="1248" y="27"/>
                    </a:lnTo>
                    <a:lnTo>
                      <a:pt x="1251" y="27"/>
                    </a:lnTo>
                    <a:lnTo>
                      <a:pt x="1251" y="27"/>
                    </a:lnTo>
                    <a:lnTo>
                      <a:pt x="1254" y="27"/>
                    </a:lnTo>
                    <a:lnTo>
                      <a:pt x="1254" y="27"/>
                    </a:lnTo>
                    <a:lnTo>
                      <a:pt x="1254" y="27"/>
                    </a:lnTo>
                    <a:lnTo>
                      <a:pt x="1257" y="27"/>
                    </a:lnTo>
                    <a:lnTo>
                      <a:pt x="1257" y="27"/>
                    </a:lnTo>
                    <a:lnTo>
                      <a:pt x="1260" y="27"/>
                    </a:lnTo>
                    <a:lnTo>
                      <a:pt x="1260" y="27"/>
                    </a:lnTo>
                    <a:lnTo>
                      <a:pt x="1260" y="27"/>
                    </a:lnTo>
                    <a:lnTo>
                      <a:pt x="1262" y="23"/>
                    </a:lnTo>
                    <a:lnTo>
                      <a:pt x="1262" y="23"/>
                    </a:lnTo>
                    <a:lnTo>
                      <a:pt x="1265" y="23"/>
                    </a:lnTo>
                    <a:lnTo>
                      <a:pt x="1265" y="23"/>
                    </a:lnTo>
                    <a:lnTo>
                      <a:pt x="1268" y="23"/>
                    </a:lnTo>
                    <a:lnTo>
                      <a:pt x="1268" y="23"/>
                    </a:lnTo>
                    <a:lnTo>
                      <a:pt x="1268" y="23"/>
                    </a:lnTo>
                    <a:lnTo>
                      <a:pt x="1271" y="27"/>
                    </a:lnTo>
                    <a:lnTo>
                      <a:pt x="1271" y="27"/>
                    </a:lnTo>
                    <a:lnTo>
                      <a:pt x="1274" y="27"/>
                    </a:lnTo>
                    <a:lnTo>
                      <a:pt x="1274" y="27"/>
                    </a:lnTo>
                    <a:lnTo>
                      <a:pt x="1274" y="27"/>
                    </a:lnTo>
                    <a:lnTo>
                      <a:pt x="1277" y="27"/>
                    </a:lnTo>
                    <a:lnTo>
                      <a:pt x="1277" y="27"/>
                    </a:lnTo>
                    <a:lnTo>
                      <a:pt x="1279" y="27"/>
                    </a:lnTo>
                    <a:lnTo>
                      <a:pt x="1279" y="27"/>
                    </a:lnTo>
                    <a:lnTo>
                      <a:pt x="1279" y="27"/>
                    </a:lnTo>
                    <a:lnTo>
                      <a:pt x="1282" y="27"/>
                    </a:lnTo>
                    <a:lnTo>
                      <a:pt x="1282" y="27"/>
                    </a:lnTo>
                    <a:lnTo>
                      <a:pt x="1285" y="27"/>
                    </a:lnTo>
                    <a:lnTo>
                      <a:pt x="1285" y="27"/>
                    </a:lnTo>
                    <a:lnTo>
                      <a:pt x="1285" y="27"/>
                    </a:lnTo>
                    <a:lnTo>
                      <a:pt x="1288" y="27"/>
                    </a:lnTo>
                    <a:lnTo>
                      <a:pt x="1288" y="27"/>
                    </a:lnTo>
                    <a:lnTo>
                      <a:pt x="1291" y="27"/>
                    </a:lnTo>
                    <a:lnTo>
                      <a:pt x="1291" y="27"/>
                    </a:lnTo>
                    <a:lnTo>
                      <a:pt x="1291" y="27"/>
                    </a:lnTo>
                    <a:lnTo>
                      <a:pt x="1294" y="27"/>
                    </a:lnTo>
                    <a:lnTo>
                      <a:pt x="1294" y="27"/>
                    </a:lnTo>
                    <a:lnTo>
                      <a:pt x="1296" y="27"/>
                    </a:lnTo>
                    <a:lnTo>
                      <a:pt x="1296" y="27"/>
                    </a:lnTo>
                    <a:lnTo>
                      <a:pt x="1296" y="27"/>
                    </a:lnTo>
                    <a:lnTo>
                      <a:pt x="1299" y="27"/>
                    </a:lnTo>
                    <a:lnTo>
                      <a:pt x="1299" y="27"/>
                    </a:lnTo>
                    <a:lnTo>
                      <a:pt x="1302" y="27"/>
                    </a:lnTo>
                    <a:lnTo>
                      <a:pt x="1302" y="27"/>
                    </a:lnTo>
                    <a:lnTo>
                      <a:pt x="1302" y="27"/>
                    </a:lnTo>
                    <a:lnTo>
                      <a:pt x="1305" y="27"/>
                    </a:lnTo>
                    <a:lnTo>
                      <a:pt x="1305" y="27"/>
                    </a:lnTo>
                    <a:lnTo>
                      <a:pt x="1305" y="27"/>
                    </a:lnTo>
                    <a:lnTo>
                      <a:pt x="1308" y="27"/>
                    </a:lnTo>
                    <a:lnTo>
                      <a:pt x="1308" y="27"/>
                    </a:lnTo>
                    <a:lnTo>
                      <a:pt x="1311" y="27"/>
                    </a:lnTo>
                    <a:lnTo>
                      <a:pt x="1311" y="27"/>
                    </a:lnTo>
                    <a:lnTo>
                      <a:pt x="1311" y="27"/>
                    </a:lnTo>
                    <a:lnTo>
                      <a:pt x="1313" y="27"/>
                    </a:lnTo>
                    <a:lnTo>
                      <a:pt x="1313" y="27"/>
                    </a:lnTo>
                    <a:lnTo>
                      <a:pt x="1313" y="27"/>
                    </a:lnTo>
                    <a:lnTo>
                      <a:pt x="1316" y="27"/>
                    </a:lnTo>
                    <a:lnTo>
                      <a:pt x="1316" y="27"/>
                    </a:lnTo>
                    <a:lnTo>
                      <a:pt x="1319" y="27"/>
                    </a:lnTo>
                    <a:lnTo>
                      <a:pt x="1319" y="27"/>
                    </a:lnTo>
                    <a:lnTo>
                      <a:pt x="1319" y="27"/>
                    </a:lnTo>
                    <a:lnTo>
                      <a:pt x="1322" y="27"/>
                    </a:lnTo>
                    <a:lnTo>
                      <a:pt x="1322" y="27"/>
                    </a:lnTo>
                    <a:lnTo>
                      <a:pt x="1322" y="27"/>
                    </a:lnTo>
                    <a:lnTo>
                      <a:pt x="1325" y="27"/>
                    </a:lnTo>
                    <a:lnTo>
                      <a:pt x="1325" y="27"/>
                    </a:lnTo>
                    <a:lnTo>
                      <a:pt x="1328" y="27"/>
                    </a:lnTo>
                    <a:lnTo>
                      <a:pt x="1328" y="27"/>
                    </a:lnTo>
                    <a:lnTo>
                      <a:pt x="1328" y="27"/>
                    </a:lnTo>
                    <a:lnTo>
                      <a:pt x="1331" y="27"/>
                    </a:lnTo>
                    <a:lnTo>
                      <a:pt x="1331" y="27"/>
                    </a:lnTo>
                    <a:lnTo>
                      <a:pt x="1331" y="27"/>
                    </a:lnTo>
                    <a:lnTo>
                      <a:pt x="1333" y="27"/>
                    </a:lnTo>
                    <a:lnTo>
                      <a:pt x="1333" y="27"/>
                    </a:lnTo>
                    <a:lnTo>
                      <a:pt x="1333" y="27"/>
                    </a:lnTo>
                    <a:lnTo>
                      <a:pt x="1336" y="27"/>
                    </a:lnTo>
                    <a:lnTo>
                      <a:pt x="1336" y="27"/>
                    </a:lnTo>
                    <a:lnTo>
                      <a:pt x="1339" y="31"/>
                    </a:lnTo>
                    <a:lnTo>
                      <a:pt x="1339" y="31"/>
                    </a:lnTo>
                    <a:lnTo>
                      <a:pt x="1339" y="31"/>
                    </a:lnTo>
                    <a:lnTo>
                      <a:pt x="1342" y="31"/>
                    </a:lnTo>
                    <a:lnTo>
                      <a:pt x="1342" y="31"/>
                    </a:lnTo>
                    <a:lnTo>
                      <a:pt x="1342" y="31"/>
                    </a:lnTo>
                    <a:lnTo>
                      <a:pt x="1345" y="31"/>
                    </a:lnTo>
                    <a:lnTo>
                      <a:pt x="1345" y="31"/>
                    </a:lnTo>
                    <a:lnTo>
                      <a:pt x="1345" y="31"/>
                    </a:lnTo>
                    <a:lnTo>
                      <a:pt x="1348" y="31"/>
                    </a:lnTo>
                    <a:lnTo>
                      <a:pt x="1348" y="31"/>
                    </a:lnTo>
                    <a:lnTo>
                      <a:pt x="1348" y="31"/>
                    </a:lnTo>
                    <a:lnTo>
                      <a:pt x="1350" y="31"/>
                    </a:lnTo>
                    <a:lnTo>
                      <a:pt x="1350" y="31"/>
                    </a:lnTo>
                    <a:lnTo>
                      <a:pt x="1350" y="31"/>
                    </a:lnTo>
                    <a:lnTo>
                      <a:pt x="1353" y="31"/>
                    </a:lnTo>
                    <a:lnTo>
                      <a:pt x="1353" y="31"/>
                    </a:lnTo>
                    <a:lnTo>
                      <a:pt x="1353" y="31"/>
                    </a:lnTo>
                    <a:lnTo>
                      <a:pt x="1356" y="31"/>
                    </a:lnTo>
                    <a:lnTo>
                      <a:pt x="1356" y="31"/>
                    </a:lnTo>
                    <a:lnTo>
                      <a:pt x="1356" y="31"/>
                    </a:lnTo>
                    <a:lnTo>
                      <a:pt x="1359" y="31"/>
                    </a:lnTo>
                    <a:lnTo>
                      <a:pt x="1359" y="31"/>
                    </a:lnTo>
                    <a:lnTo>
                      <a:pt x="1359" y="31"/>
                    </a:lnTo>
                    <a:lnTo>
                      <a:pt x="1362" y="31"/>
                    </a:lnTo>
                    <a:lnTo>
                      <a:pt x="1362" y="31"/>
                    </a:lnTo>
                    <a:lnTo>
                      <a:pt x="1362" y="31"/>
                    </a:lnTo>
                    <a:lnTo>
                      <a:pt x="1365" y="31"/>
                    </a:lnTo>
                    <a:lnTo>
                      <a:pt x="1365" y="31"/>
                    </a:lnTo>
                    <a:lnTo>
                      <a:pt x="1365" y="31"/>
                    </a:lnTo>
                    <a:lnTo>
                      <a:pt x="1367" y="31"/>
                    </a:lnTo>
                    <a:lnTo>
                      <a:pt x="1367" y="31"/>
                    </a:lnTo>
                    <a:lnTo>
                      <a:pt x="1367" y="31"/>
                    </a:lnTo>
                    <a:lnTo>
                      <a:pt x="1370" y="31"/>
                    </a:lnTo>
                    <a:lnTo>
                      <a:pt x="1370" y="31"/>
                    </a:lnTo>
                    <a:lnTo>
                      <a:pt x="1370" y="31"/>
                    </a:lnTo>
                    <a:lnTo>
                      <a:pt x="1373" y="31"/>
                    </a:lnTo>
                    <a:lnTo>
                      <a:pt x="1373" y="31"/>
                    </a:lnTo>
                    <a:lnTo>
                      <a:pt x="1373" y="31"/>
                    </a:lnTo>
                    <a:lnTo>
                      <a:pt x="1376" y="31"/>
                    </a:lnTo>
                    <a:lnTo>
                      <a:pt x="1376" y="34"/>
                    </a:lnTo>
                    <a:lnTo>
                      <a:pt x="1376" y="34"/>
                    </a:lnTo>
                    <a:lnTo>
                      <a:pt x="1379" y="34"/>
                    </a:lnTo>
                    <a:lnTo>
                      <a:pt x="1379" y="34"/>
                    </a:lnTo>
                    <a:lnTo>
                      <a:pt x="1379" y="34"/>
                    </a:lnTo>
                    <a:lnTo>
                      <a:pt x="1382" y="34"/>
                    </a:lnTo>
                    <a:lnTo>
                      <a:pt x="1382" y="34"/>
                    </a:lnTo>
                    <a:lnTo>
                      <a:pt x="1382" y="34"/>
                    </a:lnTo>
                    <a:lnTo>
                      <a:pt x="1382" y="34"/>
                    </a:lnTo>
                    <a:lnTo>
                      <a:pt x="1384" y="34"/>
                    </a:lnTo>
                    <a:lnTo>
                      <a:pt x="1384" y="34"/>
                    </a:lnTo>
                    <a:lnTo>
                      <a:pt x="1384" y="34"/>
                    </a:lnTo>
                    <a:lnTo>
                      <a:pt x="1387" y="34"/>
                    </a:lnTo>
                    <a:lnTo>
                      <a:pt x="1387" y="34"/>
                    </a:lnTo>
                    <a:lnTo>
                      <a:pt x="1387" y="34"/>
                    </a:lnTo>
                    <a:lnTo>
                      <a:pt x="1390" y="34"/>
                    </a:lnTo>
                    <a:lnTo>
                      <a:pt x="1390" y="34"/>
                    </a:lnTo>
                    <a:lnTo>
                      <a:pt x="1390" y="34"/>
                    </a:lnTo>
                    <a:lnTo>
                      <a:pt x="1393" y="38"/>
                    </a:lnTo>
                    <a:lnTo>
                      <a:pt x="1393" y="38"/>
                    </a:lnTo>
                    <a:lnTo>
                      <a:pt x="1393" y="38"/>
                    </a:lnTo>
                    <a:lnTo>
                      <a:pt x="1393" y="38"/>
                    </a:lnTo>
                    <a:lnTo>
                      <a:pt x="1396" y="38"/>
                    </a:lnTo>
                    <a:lnTo>
                      <a:pt x="1396" y="38"/>
                    </a:lnTo>
                    <a:lnTo>
                      <a:pt x="1396" y="38"/>
                    </a:lnTo>
                    <a:lnTo>
                      <a:pt x="1399" y="38"/>
                    </a:lnTo>
                    <a:lnTo>
                      <a:pt x="1399" y="38"/>
                    </a:lnTo>
                    <a:lnTo>
                      <a:pt x="1399" y="38"/>
                    </a:lnTo>
                    <a:lnTo>
                      <a:pt x="1401" y="38"/>
                    </a:lnTo>
                    <a:lnTo>
                      <a:pt x="1401" y="38"/>
                    </a:lnTo>
                    <a:lnTo>
                      <a:pt x="1401" y="38"/>
                    </a:lnTo>
                    <a:lnTo>
                      <a:pt x="1401" y="38"/>
                    </a:lnTo>
                    <a:lnTo>
                      <a:pt x="1404" y="38"/>
                    </a:lnTo>
                    <a:lnTo>
                      <a:pt x="1404" y="38"/>
                    </a:lnTo>
                    <a:lnTo>
                      <a:pt x="1404" y="42"/>
                    </a:lnTo>
                    <a:lnTo>
                      <a:pt x="1407" y="42"/>
                    </a:lnTo>
                    <a:lnTo>
                      <a:pt x="1407" y="42"/>
                    </a:lnTo>
                    <a:lnTo>
                      <a:pt x="1407" y="42"/>
                    </a:lnTo>
                    <a:lnTo>
                      <a:pt x="1407" y="42"/>
                    </a:lnTo>
                    <a:lnTo>
                      <a:pt x="1410" y="42"/>
                    </a:lnTo>
                    <a:lnTo>
                      <a:pt x="1410" y="42"/>
                    </a:lnTo>
                    <a:lnTo>
                      <a:pt x="1410" y="42"/>
                    </a:lnTo>
                    <a:lnTo>
                      <a:pt x="1413" y="42"/>
                    </a:lnTo>
                    <a:lnTo>
                      <a:pt x="1413" y="42"/>
                    </a:lnTo>
                    <a:lnTo>
                      <a:pt x="1413" y="42"/>
                    </a:lnTo>
                    <a:lnTo>
                      <a:pt x="1413" y="42"/>
                    </a:lnTo>
                    <a:lnTo>
                      <a:pt x="1416" y="42"/>
                    </a:lnTo>
                    <a:lnTo>
                      <a:pt x="1416" y="42"/>
                    </a:lnTo>
                    <a:lnTo>
                      <a:pt x="1416" y="42"/>
                    </a:lnTo>
                    <a:lnTo>
                      <a:pt x="1416" y="42"/>
                    </a:lnTo>
                    <a:lnTo>
                      <a:pt x="1418" y="42"/>
                    </a:lnTo>
                    <a:lnTo>
                      <a:pt x="1418" y="42"/>
                    </a:lnTo>
                    <a:lnTo>
                      <a:pt x="1418" y="42"/>
                    </a:lnTo>
                    <a:lnTo>
                      <a:pt x="1421" y="42"/>
                    </a:lnTo>
                    <a:lnTo>
                      <a:pt x="1421" y="42"/>
                    </a:lnTo>
                    <a:lnTo>
                      <a:pt x="1421" y="42"/>
                    </a:lnTo>
                    <a:lnTo>
                      <a:pt x="1421" y="42"/>
                    </a:lnTo>
                    <a:lnTo>
                      <a:pt x="1424" y="42"/>
                    </a:lnTo>
                    <a:lnTo>
                      <a:pt x="1424" y="42"/>
                    </a:lnTo>
                    <a:lnTo>
                      <a:pt x="1424" y="42"/>
                    </a:lnTo>
                    <a:lnTo>
                      <a:pt x="1424" y="42"/>
                    </a:lnTo>
                    <a:lnTo>
                      <a:pt x="1427" y="42"/>
                    </a:lnTo>
                    <a:lnTo>
                      <a:pt x="1427" y="42"/>
                    </a:lnTo>
                    <a:lnTo>
                      <a:pt x="1427" y="42"/>
                    </a:lnTo>
                    <a:lnTo>
                      <a:pt x="1427" y="42"/>
                    </a:lnTo>
                    <a:lnTo>
                      <a:pt x="1430" y="42"/>
                    </a:lnTo>
                    <a:lnTo>
                      <a:pt x="1430" y="42"/>
                    </a:lnTo>
                    <a:lnTo>
                      <a:pt x="1430" y="42"/>
                    </a:lnTo>
                    <a:lnTo>
                      <a:pt x="1433" y="42"/>
                    </a:lnTo>
                    <a:lnTo>
                      <a:pt x="1433" y="42"/>
                    </a:lnTo>
                    <a:lnTo>
                      <a:pt x="1433" y="42"/>
                    </a:lnTo>
                    <a:lnTo>
                      <a:pt x="1433" y="42"/>
                    </a:lnTo>
                    <a:lnTo>
                      <a:pt x="1435" y="42"/>
                    </a:lnTo>
                    <a:lnTo>
                      <a:pt x="1435" y="42"/>
                    </a:lnTo>
                    <a:lnTo>
                      <a:pt x="1435" y="42"/>
                    </a:lnTo>
                    <a:lnTo>
                      <a:pt x="1435" y="42"/>
                    </a:lnTo>
                    <a:lnTo>
                      <a:pt x="1438" y="42"/>
                    </a:lnTo>
                    <a:lnTo>
                      <a:pt x="1438" y="42"/>
                    </a:lnTo>
                    <a:lnTo>
                      <a:pt x="1438" y="42"/>
                    </a:lnTo>
                    <a:lnTo>
                      <a:pt x="1438" y="42"/>
                    </a:lnTo>
                    <a:lnTo>
                      <a:pt x="1441" y="42"/>
                    </a:lnTo>
                    <a:lnTo>
                      <a:pt x="1441" y="42"/>
                    </a:lnTo>
                    <a:lnTo>
                      <a:pt x="1441" y="42"/>
                    </a:lnTo>
                    <a:lnTo>
                      <a:pt x="1441" y="42"/>
                    </a:lnTo>
                    <a:lnTo>
                      <a:pt x="1444" y="42"/>
                    </a:lnTo>
                    <a:lnTo>
                      <a:pt x="1444" y="42"/>
                    </a:lnTo>
                    <a:lnTo>
                      <a:pt x="1444" y="42"/>
                    </a:lnTo>
                    <a:lnTo>
                      <a:pt x="1444" y="42"/>
                    </a:lnTo>
                    <a:lnTo>
                      <a:pt x="1447" y="46"/>
                    </a:lnTo>
                    <a:lnTo>
                      <a:pt x="1447" y="46"/>
                    </a:lnTo>
                    <a:lnTo>
                      <a:pt x="1447" y="46"/>
                    </a:lnTo>
                    <a:lnTo>
                      <a:pt x="1447" y="46"/>
                    </a:lnTo>
                    <a:lnTo>
                      <a:pt x="1447" y="46"/>
                    </a:lnTo>
                    <a:lnTo>
                      <a:pt x="1450" y="46"/>
                    </a:lnTo>
                    <a:lnTo>
                      <a:pt x="1450" y="46"/>
                    </a:lnTo>
                    <a:lnTo>
                      <a:pt x="1450" y="46"/>
                    </a:lnTo>
                    <a:lnTo>
                      <a:pt x="1450" y="46"/>
                    </a:lnTo>
                    <a:lnTo>
                      <a:pt x="1452" y="46"/>
                    </a:lnTo>
                    <a:lnTo>
                      <a:pt x="1452" y="46"/>
                    </a:lnTo>
                    <a:lnTo>
                      <a:pt x="1452" y="46"/>
                    </a:lnTo>
                    <a:lnTo>
                      <a:pt x="1452" y="46"/>
                    </a:lnTo>
                    <a:lnTo>
                      <a:pt x="1455" y="46"/>
                    </a:lnTo>
                    <a:lnTo>
                      <a:pt x="1455" y="46"/>
                    </a:lnTo>
                    <a:lnTo>
                      <a:pt x="1455" y="46"/>
                    </a:lnTo>
                    <a:lnTo>
                      <a:pt x="1455" y="46"/>
                    </a:lnTo>
                    <a:lnTo>
                      <a:pt x="1458" y="46"/>
                    </a:lnTo>
                    <a:lnTo>
                      <a:pt x="1458" y="46"/>
                    </a:lnTo>
                    <a:lnTo>
                      <a:pt x="1458" y="46"/>
                    </a:lnTo>
                    <a:lnTo>
                      <a:pt x="1458" y="46"/>
                    </a:lnTo>
                    <a:lnTo>
                      <a:pt x="1458" y="46"/>
                    </a:lnTo>
                    <a:lnTo>
                      <a:pt x="1461" y="46"/>
                    </a:lnTo>
                    <a:lnTo>
                      <a:pt x="1461" y="46"/>
                    </a:lnTo>
                    <a:lnTo>
                      <a:pt x="1461" y="46"/>
                    </a:lnTo>
                    <a:lnTo>
                      <a:pt x="1461" y="46"/>
                    </a:lnTo>
                    <a:lnTo>
                      <a:pt x="1464" y="46"/>
                    </a:lnTo>
                    <a:lnTo>
                      <a:pt x="1464" y="46"/>
                    </a:lnTo>
                    <a:lnTo>
                      <a:pt x="1464" y="46"/>
                    </a:lnTo>
                    <a:lnTo>
                      <a:pt x="1464" y="46"/>
                    </a:lnTo>
                    <a:lnTo>
                      <a:pt x="1464" y="46"/>
                    </a:lnTo>
                    <a:lnTo>
                      <a:pt x="1467" y="46"/>
                    </a:lnTo>
                    <a:lnTo>
                      <a:pt x="1467" y="46"/>
                    </a:lnTo>
                    <a:lnTo>
                      <a:pt x="1467" y="46"/>
                    </a:lnTo>
                    <a:lnTo>
                      <a:pt x="1467" y="46"/>
                    </a:lnTo>
                    <a:lnTo>
                      <a:pt x="1467" y="46"/>
                    </a:lnTo>
                    <a:lnTo>
                      <a:pt x="1470" y="46"/>
                    </a:lnTo>
                    <a:lnTo>
                      <a:pt x="1470" y="46"/>
                    </a:lnTo>
                    <a:lnTo>
                      <a:pt x="1470" y="46"/>
                    </a:lnTo>
                    <a:lnTo>
                      <a:pt x="1470" y="46"/>
                    </a:lnTo>
                    <a:lnTo>
                      <a:pt x="1472" y="46"/>
                    </a:lnTo>
                    <a:lnTo>
                      <a:pt x="1472" y="46"/>
                    </a:lnTo>
                    <a:lnTo>
                      <a:pt x="1472" y="46"/>
                    </a:lnTo>
                    <a:lnTo>
                      <a:pt x="1472" y="46"/>
                    </a:lnTo>
                    <a:lnTo>
                      <a:pt x="1472" y="46"/>
                    </a:lnTo>
                    <a:lnTo>
                      <a:pt x="1475" y="46"/>
                    </a:lnTo>
                    <a:lnTo>
                      <a:pt x="1475" y="46"/>
                    </a:lnTo>
                    <a:lnTo>
                      <a:pt x="1475" y="46"/>
                    </a:lnTo>
                    <a:lnTo>
                      <a:pt x="1475" y="46"/>
                    </a:lnTo>
                    <a:lnTo>
                      <a:pt x="1475" y="46"/>
                    </a:lnTo>
                    <a:lnTo>
                      <a:pt x="1478" y="46"/>
                    </a:lnTo>
                    <a:lnTo>
                      <a:pt x="1478" y="46"/>
                    </a:lnTo>
                    <a:lnTo>
                      <a:pt x="1478" y="46"/>
                    </a:lnTo>
                    <a:lnTo>
                      <a:pt x="1478" y="46"/>
                    </a:lnTo>
                    <a:lnTo>
                      <a:pt x="1478" y="46"/>
                    </a:lnTo>
                    <a:lnTo>
                      <a:pt x="1481" y="46"/>
                    </a:lnTo>
                    <a:lnTo>
                      <a:pt x="1481" y="46"/>
                    </a:lnTo>
                    <a:lnTo>
                      <a:pt x="1481" y="46"/>
                    </a:lnTo>
                    <a:lnTo>
                      <a:pt x="1481" y="46"/>
                    </a:lnTo>
                    <a:lnTo>
                      <a:pt x="1481" y="46"/>
                    </a:lnTo>
                    <a:lnTo>
                      <a:pt x="1484" y="46"/>
                    </a:lnTo>
                    <a:lnTo>
                      <a:pt x="1484" y="46"/>
                    </a:lnTo>
                    <a:lnTo>
                      <a:pt x="1484" y="46"/>
                    </a:lnTo>
                    <a:lnTo>
                      <a:pt x="1484" y="46"/>
                    </a:lnTo>
                    <a:lnTo>
                      <a:pt x="1484" y="46"/>
                    </a:lnTo>
                    <a:lnTo>
                      <a:pt x="1487" y="46"/>
                    </a:lnTo>
                    <a:lnTo>
                      <a:pt x="1487" y="46"/>
                    </a:lnTo>
                    <a:lnTo>
                      <a:pt x="1487" y="46"/>
                    </a:lnTo>
                    <a:lnTo>
                      <a:pt x="1487" y="46"/>
                    </a:lnTo>
                    <a:lnTo>
                      <a:pt x="1487" y="46"/>
                    </a:lnTo>
                    <a:lnTo>
                      <a:pt x="1489" y="46"/>
                    </a:lnTo>
                    <a:lnTo>
                      <a:pt x="1489" y="46"/>
                    </a:lnTo>
                    <a:lnTo>
                      <a:pt x="1489" y="46"/>
                    </a:lnTo>
                    <a:lnTo>
                      <a:pt x="1489" y="46"/>
                    </a:lnTo>
                    <a:lnTo>
                      <a:pt x="1489" y="46"/>
                    </a:lnTo>
                    <a:lnTo>
                      <a:pt x="1492" y="46"/>
                    </a:lnTo>
                    <a:lnTo>
                      <a:pt x="1492" y="46"/>
                    </a:lnTo>
                    <a:lnTo>
                      <a:pt x="1492" y="46"/>
                    </a:lnTo>
                    <a:lnTo>
                      <a:pt x="1492" y="46"/>
                    </a:lnTo>
                    <a:lnTo>
                      <a:pt x="1492" y="46"/>
                    </a:lnTo>
                    <a:lnTo>
                      <a:pt x="1492" y="46"/>
                    </a:lnTo>
                    <a:lnTo>
                      <a:pt x="1495" y="46"/>
                    </a:lnTo>
                    <a:lnTo>
                      <a:pt x="1495" y="46"/>
                    </a:lnTo>
                    <a:lnTo>
                      <a:pt x="1495" y="46"/>
                    </a:lnTo>
                    <a:lnTo>
                      <a:pt x="1495" y="46"/>
                    </a:lnTo>
                    <a:lnTo>
                      <a:pt x="1495" y="46"/>
                    </a:lnTo>
                    <a:lnTo>
                      <a:pt x="1498" y="46"/>
                    </a:lnTo>
                    <a:lnTo>
                      <a:pt x="1498" y="46"/>
                    </a:lnTo>
                    <a:lnTo>
                      <a:pt x="1498" y="46"/>
                    </a:lnTo>
                    <a:lnTo>
                      <a:pt x="1498" y="46"/>
                    </a:lnTo>
                    <a:lnTo>
                      <a:pt x="1498" y="46"/>
                    </a:lnTo>
                    <a:lnTo>
                      <a:pt x="1498" y="46"/>
                    </a:lnTo>
                    <a:lnTo>
                      <a:pt x="1501" y="46"/>
                    </a:lnTo>
                    <a:lnTo>
                      <a:pt x="1501" y="46"/>
                    </a:lnTo>
                    <a:lnTo>
                      <a:pt x="1501" y="46"/>
                    </a:lnTo>
                    <a:lnTo>
                      <a:pt x="1501" y="46"/>
                    </a:lnTo>
                    <a:lnTo>
                      <a:pt x="1501" y="46"/>
                    </a:lnTo>
                    <a:lnTo>
                      <a:pt x="1501" y="46"/>
                    </a:lnTo>
                    <a:lnTo>
                      <a:pt x="1504" y="46"/>
                    </a:lnTo>
                    <a:lnTo>
                      <a:pt x="1504" y="46"/>
                    </a:lnTo>
                    <a:lnTo>
                      <a:pt x="1504" y="46"/>
                    </a:lnTo>
                    <a:lnTo>
                      <a:pt x="1504" y="46"/>
                    </a:lnTo>
                    <a:lnTo>
                      <a:pt x="1504" y="46"/>
                    </a:lnTo>
                    <a:lnTo>
                      <a:pt x="1506" y="46"/>
                    </a:lnTo>
                    <a:lnTo>
                      <a:pt x="1506" y="46"/>
                    </a:lnTo>
                    <a:lnTo>
                      <a:pt x="1506" y="46"/>
                    </a:lnTo>
                    <a:lnTo>
                      <a:pt x="1506" y="46"/>
                    </a:lnTo>
                    <a:lnTo>
                      <a:pt x="1506" y="46"/>
                    </a:lnTo>
                    <a:lnTo>
                      <a:pt x="1506" y="46"/>
                    </a:lnTo>
                    <a:lnTo>
                      <a:pt x="1509" y="46"/>
                    </a:lnTo>
                    <a:lnTo>
                      <a:pt x="1509" y="46"/>
                    </a:lnTo>
                    <a:lnTo>
                      <a:pt x="1509" y="46"/>
                    </a:lnTo>
                    <a:lnTo>
                      <a:pt x="1509" y="46"/>
                    </a:lnTo>
                    <a:lnTo>
                      <a:pt x="1509" y="46"/>
                    </a:lnTo>
                    <a:lnTo>
                      <a:pt x="1509" y="46"/>
                    </a:lnTo>
                    <a:lnTo>
                      <a:pt x="1512" y="46"/>
                    </a:lnTo>
                    <a:lnTo>
                      <a:pt x="1512" y="46"/>
                    </a:lnTo>
                    <a:lnTo>
                      <a:pt x="1512" y="46"/>
                    </a:lnTo>
                    <a:lnTo>
                      <a:pt x="1512" y="46"/>
                    </a:lnTo>
                    <a:lnTo>
                      <a:pt x="1512" y="46"/>
                    </a:lnTo>
                    <a:lnTo>
                      <a:pt x="1512" y="46"/>
                    </a:lnTo>
                    <a:lnTo>
                      <a:pt x="1512" y="46"/>
                    </a:lnTo>
                    <a:lnTo>
                      <a:pt x="1515" y="46"/>
                    </a:lnTo>
                    <a:lnTo>
                      <a:pt x="1515" y="46"/>
                    </a:lnTo>
                    <a:lnTo>
                      <a:pt x="1515" y="46"/>
                    </a:lnTo>
                    <a:lnTo>
                      <a:pt x="1515" y="46"/>
                    </a:lnTo>
                    <a:lnTo>
                      <a:pt x="1515" y="46"/>
                    </a:lnTo>
                    <a:lnTo>
                      <a:pt x="1515" y="46"/>
                    </a:lnTo>
                    <a:lnTo>
                      <a:pt x="1518" y="46"/>
                    </a:lnTo>
                    <a:lnTo>
                      <a:pt x="1518" y="46"/>
                    </a:lnTo>
                    <a:lnTo>
                      <a:pt x="1518" y="46"/>
                    </a:lnTo>
                    <a:lnTo>
                      <a:pt x="1518" y="46"/>
                    </a:lnTo>
                    <a:lnTo>
                      <a:pt x="1518" y="46"/>
                    </a:lnTo>
                    <a:lnTo>
                      <a:pt x="1518" y="46"/>
                    </a:lnTo>
                    <a:lnTo>
                      <a:pt x="1521" y="46"/>
                    </a:lnTo>
                    <a:lnTo>
                      <a:pt x="1521" y="46"/>
                    </a:lnTo>
                    <a:lnTo>
                      <a:pt x="1521" y="46"/>
                    </a:lnTo>
                    <a:lnTo>
                      <a:pt x="1521" y="46"/>
                    </a:lnTo>
                    <a:lnTo>
                      <a:pt x="1521" y="46"/>
                    </a:lnTo>
                    <a:lnTo>
                      <a:pt x="1521" y="46"/>
                    </a:lnTo>
                    <a:lnTo>
                      <a:pt x="1521" y="46"/>
                    </a:lnTo>
                    <a:lnTo>
                      <a:pt x="1523" y="46"/>
                    </a:lnTo>
                    <a:lnTo>
                      <a:pt x="1523" y="46"/>
                    </a:lnTo>
                    <a:lnTo>
                      <a:pt x="1523" y="46"/>
                    </a:lnTo>
                    <a:lnTo>
                      <a:pt x="1523" y="46"/>
                    </a:lnTo>
                    <a:lnTo>
                      <a:pt x="1523" y="46"/>
                    </a:lnTo>
                    <a:lnTo>
                      <a:pt x="1523" y="46"/>
                    </a:lnTo>
                    <a:lnTo>
                      <a:pt x="1523" y="46"/>
                    </a:lnTo>
                    <a:lnTo>
                      <a:pt x="1526" y="42"/>
                    </a:lnTo>
                    <a:lnTo>
                      <a:pt x="1526" y="42"/>
                    </a:lnTo>
                    <a:lnTo>
                      <a:pt x="1526" y="42"/>
                    </a:lnTo>
                    <a:lnTo>
                      <a:pt x="1526" y="42"/>
                    </a:lnTo>
                    <a:lnTo>
                      <a:pt x="1526" y="42"/>
                    </a:lnTo>
                    <a:lnTo>
                      <a:pt x="1526" y="42"/>
                    </a:lnTo>
                    <a:lnTo>
                      <a:pt x="1526" y="42"/>
                    </a:lnTo>
                    <a:lnTo>
                      <a:pt x="1529" y="42"/>
                    </a:lnTo>
                    <a:lnTo>
                      <a:pt x="1529" y="42"/>
                    </a:lnTo>
                    <a:lnTo>
                      <a:pt x="1529" y="42"/>
                    </a:lnTo>
                    <a:lnTo>
                      <a:pt x="1529" y="42"/>
                    </a:lnTo>
                    <a:lnTo>
                      <a:pt x="1529" y="42"/>
                    </a:lnTo>
                    <a:lnTo>
                      <a:pt x="1529" y="42"/>
                    </a:lnTo>
                    <a:lnTo>
                      <a:pt x="1529" y="42"/>
                    </a:lnTo>
                    <a:lnTo>
                      <a:pt x="1532" y="42"/>
                    </a:lnTo>
                    <a:lnTo>
                      <a:pt x="1532" y="42"/>
                    </a:lnTo>
                    <a:lnTo>
                      <a:pt x="1532" y="42"/>
                    </a:lnTo>
                    <a:lnTo>
                      <a:pt x="1532" y="42"/>
                    </a:lnTo>
                    <a:lnTo>
                      <a:pt x="1532" y="42"/>
                    </a:lnTo>
                    <a:lnTo>
                      <a:pt x="1532" y="42"/>
                    </a:lnTo>
                    <a:lnTo>
                      <a:pt x="1532" y="42"/>
                    </a:lnTo>
                    <a:lnTo>
                      <a:pt x="1535" y="42"/>
                    </a:lnTo>
                    <a:lnTo>
                      <a:pt x="1535" y="42"/>
                    </a:lnTo>
                    <a:lnTo>
                      <a:pt x="1535" y="42"/>
                    </a:lnTo>
                    <a:lnTo>
                      <a:pt x="1535" y="42"/>
                    </a:lnTo>
                    <a:lnTo>
                      <a:pt x="1535" y="42"/>
                    </a:lnTo>
                    <a:lnTo>
                      <a:pt x="1535" y="42"/>
                    </a:lnTo>
                    <a:lnTo>
                      <a:pt x="1535" y="42"/>
                    </a:lnTo>
                    <a:lnTo>
                      <a:pt x="1535" y="42"/>
                    </a:lnTo>
                    <a:lnTo>
                      <a:pt x="1538" y="42"/>
                    </a:lnTo>
                    <a:lnTo>
                      <a:pt x="1538" y="42"/>
                    </a:lnTo>
                    <a:lnTo>
                      <a:pt x="1538" y="42"/>
                    </a:lnTo>
                    <a:lnTo>
                      <a:pt x="1538" y="42"/>
                    </a:lnTo>
                    <a:lnTo>
                      <a:pt x="1538" y="42"/>
                    </a:lnTo>
                    <a:lnTo>
                      <a:pt x="1538" y="42"/>
                    </a:lnTo>
                    <a:lnTo>
                      <a:pt x="1538" y="42"/>
                    </a:lnTo>
                    <a:lnTo>
                      <a:pt x="1538" y="42"/>
                    </a:lnTo>
                    <a:lnTo>
                      <a:pt x="1540" y="42"/>
                    </a:lnTo>
                    <a:lnTo>
                      <a:pt x="1540" y="42"/>
                    </a:lnTo>
                    <a:lnTo>
                      <a:pt x="1540" y="42"/>
                    </a:lnTo>
                    <a:lnTo>
                      <a:pt x="1540" y="42"/>
                    </a:lnTo>
                    <a:lnTo>
                      <a:pt x="1540" y="42"/>
                    </a:lnTo>
                    <a:lnTo>
                      <a:pt x="1540" y="42"/>
                    </a:lnTo>
                    <a:lnTo>
                      <a:pt x="1540" y="42"/>
                    </a:lnTo>
                    <a:lnTo>
                      <a:pt x="1540" y="42"/>
                    </a:lnTo>
                    <a:lnTo>
                      <a:pt x="1543" y="42"/>
                    </a:lnTo>
                    <a:lnTo>
                      <a:pt x="1543" y="42"/>
                    </a:lnTo>
                    <a:lnTo>
                      <a:pt x="1543" y="42"/>
                    </a:lnTo>
                    <a:lnTo>
                      <a:pt x="1543" y="42"/>
                    </a:lnTo>
                    <a:lnTo>
                      <a:pt x="1543" y="42"/>
                    </a:lnTo>
                    <a:lnTo>
                      <a:pt x="1543" y="42"/>
                    </a:lnTo>
                    <a:lnTo>
                      <a:pt x="1543" y="42"/>
                    </a:lnTo>
                    <a:lnTo>
                      <a:pt x="1543" y="42"/>
                    </a:lnTo>
                    <a:lnTo>
                      <a:pt x="1546" y="42"/>
                    </a:lnTo>
                    <a:lnTo>
                      <a:pt x="1546" y="42"/>
                    </a:lnTo>
                    <a:lnTo>
                      <a:pt x="1546" y="42"/>
                    </a:lnTo>
                    <a:lnTo>
                      <a:pt x="1546" y="42"/>
                    </a:lnTo>
                    <a:lnTo>
                      <a:pt x="1546" y="42"/>
                    </a:lnTo>
                    <a:lnTo>
                      <a:pt x="1546" y="42"/>
                    </a:lnTo>
                    <a:lnTo>
                      <a:pt x="1546" y="42"/>
                    </a:lnTo>
                    <a:lnTo>
                      <a:pt x="1549" y="42"/>
                    </a:lnTo>
                    <a:lnTo>
                      <a:pt x="1549" y="42"/>
                    </a:lnTo>
                    <a:lnTo>
                      <a:pt x="1549" y="42"/>
                    </a:lnTo>
                    <a:lnTo>
                      <a:pt x="1549" y="42"/>
                    </a:lnTo>
                    <a:lnTo>
                      <a:pt x="1549" y="42"/>
                    </a:lnTo>
                    <a:lnTo>
                      <a:pt x="1549" y="42"/>
                    </a:lnTo>
                    <a:lnTo>
                      <a:pt x="1549" y="42"/>
                    </a:lnTo>
                    <a:lnTo>
                      <a:pt x="1549" y="42"/>
                    </a:lnTo>
                    <a:lnTo>
                      <a:pt x="1552" y="42"/>
                    </a:lnTo>
                    <a:lnTo>
                      <a:pt x="1552" y="42"/>
                    </a:lnTo>
                    <a:lnTo>
                      <a:pt x="1552" y="42"/>
                    </a:lnTo>
                    <a:lnTo>
                      <a:pt x="1552" y="46"/>
                    </a:lnTo>
                    <a:lnTo>
                      <a:pt x="1552" y="46"/>
                    </a:lnTo>
                    <a:lnTo>
                      <a:pt x="1552" y="46"/>
                    </a:lnTo>
                    <a:lnTo>
                      <a:pt x="1552" y="46"/>
                    </a:lnTo>
                    <a:lnTo>
                      <a:pt x="1552" y="46"/>
                    </a:lnTo>
                    <a:lnTo>
                      <a:pt x="1555" y="46"/>
                    </a:lnTo>
                    <a:lnTo>
                      <a:pt x="1555" y="46"/>
                    </a:lnTo>
                    <a:lnTo>
                      <a:pt x="1555" y="46"/>
                    </a:lnTo>
                    <a:lnTo>
                      <a:pt x="1555" y="46"/>
                    </a:lnTo>
                    <a:lnTo>
                      <a:pt x="1555" y="46"/>
                    </a:lnTo>
                    <a:lnTo>
                      <a:pt x="1555" y="46"/>
                    </a:lnTo>
                    <a:lnTo>
                      <a:pt x="1555" y="46"/>
                    </a:lnTo>
                    <a:lnTo>
                      <a:pt x="1555" y="46"/>
                    </a:lnTo>
                    <a:lnTo>
                      <a:pt x="1555" y="46"/>
                    </a:lnTo>
                    <a:lnTo>
                      <a:pt x="1557" y="46"/>
                    </a:lnTo>
                    <a:lnTo>
                      <a:pt x="1557" y="46"/>
                    </a:lnTo>
                    <a:lnTo>
                      <a:pt x="1557" y="46"/>
                    </a:lnTo>
                    <a:lnTo>
                      <a:pt x="1557" y="46"/>
                    </a:lnTo>
                    <a:lnTo>
                      <a:pt x="1557" y="46"/>
                    </a:lnTo>
                    <a:lnTo>
                      <a:pt x="1557" y="46"/>
                    </a:lnTo>
                    <a:lnTo>
                      <a:pt x="1557" y="46"/>
                    </a:lnTo>
                    <a:lnTo>
                      <a:pt x="1560" y="46"/>
                    </a:lnTo>
                    <a:lnTo>
                      <a:pt x="1560" y="46"/>
                    </a:lnTo>
                    <a:lnTo>
                      <a:pt x="1560" y="46"/>
                    </a:lnTo>
                    <a:lnTo>
                      <a:pt x="1560" y="46"/>
                    </a:lnTo>
                    <a:lnTo>
                      <a:pt x="1560" y="46"/>
                    </a:lnTo>
                    <a:lnTo>
                      <a:pt x="1560" y="46"/>
                    </a:lnTo>
                    <a:lnTo>
                      <a:pt x="1560" y="46"/>
                    </a:lnTo>
                    <a:lnTo>
                      <a:pt x="1560" y="46"/>
                    </a:lnTo>
                    <a:lnTo>
                      <a:pt x="1563" y="46"/>
                    </a:lnTo>
                    <a:lnTo>
                      <a:pt x="1563" y="46"/>
                    </a:lnTo>
                    <a:lnTo>
                      <a:pt x="1563" y="46"/>
                    </a:lnTo>
                    <a:lnTo>
                      <a:pt x="1563" y="46"/>
                    </a:lnTo>
                    <a:lnTo>
                      <a:pt x="1563" y="46"/>
                    </a:lnTo>
                    <a:lnTo>
                      <a:pt x="1563" y="46"/>
                    </a:lnTo>
                    <a:lnTo>
                      <a:pt x="1563" y="46"/>
                    </a:lnTo>
                    <a:lnTo>
                      <a:pt x="1563" y="46"/>
                    </a:lnTo>
                    <a:lnTo>
                      <a:pt x="1563" y="46"/>
                    </a:lnTo>
                    <a:lnTo>
                      <a:pt x="1566" y="46"/>
                    </a:lnTo>
                    <a:lnTo>
                      <a:pt x="1566" y="46"/>
                    </a:lnTo>
                    <a:lnTo>
                      <a:pt x="1566" y="46"/>
                    </a:lnTo>
                    <a:lnTo>
                      <a:pt x="1566" y="46"/>
                    </a:lnTo>
                    <a:lnTo>
                      <a:pt x="1566" y="46"/>
                    </a:lnTo>
                    <a:lnTo>
                      <a:pt x="1566" y="46"/>
                    </a:lnTo>
                    <a:lnTo>
                      <a:pt x="1566" y="46"/>
                    </a:lnTo>
                    <a:lnTo>
                      <a:pt x="1566" y="46"/>
                    </a:lnTo>
                    <a:lnTo>
                      <a:pt x="1569" y="46"/>
                    </a:lnTo>
                    <a:lnTo>
                      <a:pt x="1569" y="46"/>
                    </a:lnTo>
                    <a:lnTo>
                      <a:pt x="1569" y="46"/>
                    </a:lnTo>
                    <a:lnTo>
                      <a:pt x="1569" y="46"/>
                    </a:lnTo>
                    <a:lnTo>
                      <a:pt x="1569" y="46"/>
                    </a:lnTo>
                    <a:lnTo>
                      <a:pt x="1569" y="46"/>
                    </a:lnTo>
                    <a:lnTo>
                      <a:pt x="1569" y="46"/>
                    </a:lnTo>
                    <a:lnTo>
                      <a:pt x="1569" y="46"/>
                    </a:lnTo>
                    <a:lnTo>
                      <a:pt x="1569" y="46"/>
                    </a:lnTo>
                    <a:lnTo>
                      <a:pt x="1569" y="46"/>
                    </a:lnTo>
                    <a:lnTo>
                      <a:pt x="1569" y="46"/>
                    </a:lnTo>
                    <a:lnTo>
                      <a:pt x="1572" y="46"/>
                    </a:lnTo>
                    <a:lnTo>
                      <a:pt x="1572" y="46"/>
                    </a:lnTo>
                    <a:lnTo>
                      <a:pt x="1572" y="46"/>
                    </a:lnTo>
                    <a:lnTo>
                      <a:pt x="1572" y="46"/>
                    </a:lnTo>
                    <a:lnTo>
                      <a:pt x="1572" y="46"/>
                    </a:lnTo>
                    <a:lnTo>
                      <a:pt x="1572" y="46"/>
                    </a:lnTo>
                    <a:lnTo>
                      <a:pt x="1572" y="46"/>
                    </a:lnTo>
                    <a:lnTo>
                      <a:pt x="1572" y="46"/>
                    </a:lnTo>
                    <a:lnTo>
                      <a:pt x="1572" y="46"/>
                    </a:lnTo>
                    <a:lnTo>
                      <a:pt x="1574" y="46"/>
                    </a:lnTo>
                    <a:lnTo>
                      <a:pt x="1574" y="46"/>
                    </a:lnTo>
                    <a:lnTo>
                      <a:pt x="1574" y="46"/>
                    </a:lnTo>
                    <a:lnTo>
                      <a:pt x="1574" y="46"/>
                    </a:lnTo>
                    <a:lnTo>
                      <a:pt x="1574" y="46"/>
                    </a:lnTo>
                    <a:lnTo>
                      <a:pt x="1574" y="46"/>
                    </a:lnTo>
                    <a:lnTo>
                      <a:pt x="1574" y="46"/>
                    </a:lnTo>
                    <a:lnTo>
                      <a:pt x="1574" y="46"/>
                    </a:lnTo>
                    <a:lnTo>
                      <a:pt x="1574" y="46"/>
                    </a:lnTo>
                    <a:lnTo>
                      <a:pt x="1574" y="46"/>
                    </a:lnTo>
                    <a:lnTo>
                      <a:pt x="1577" y="46"/>
                    </a:lnTo>
                    <a:lnTo>
                      <a:pt x="1577" y="46"/>
                    </a:lnTo>
                    <a:lnTo>
                      <a:pt x="1577" y="46"/>
                    </a:lnTo>
                    <a:lnTo>
                      <a:pt x="1577" y="46"/>
                    </a:lnTo>
                    <a:lnTo>
                      <a:pt x="1577" y="46"/>
                    </a:lnTo>
                    <a:lnTo>
                      <a:pt x="1577" y="46"/>
                    </a:lnTo>
                    <a:lnTo>
                      <a:pt x="1577" y="46"/>
                    </a:lnTo>
                    <a:lnTo>
                      <a:pt x="1577" y="46"/>
                    </a:lnTo>
                    <a:lnTo>
                      <a:pt x="1577" y="46"/>
                    </a:lnTo>
                    <a:lnTo>
                      <a:pt x="1577" y="46"/>
                    </a:lnTo>
                    <a:lnTo>
                      <a:pt x="1580" y="46"/>
                    </a:lnTo>
                    <a:lnTo>
                      <a:pt x="1580" y="46"/>
                    </a:lnTo>
                    <a:lnTo>
                      <a:pt x="1580" y="46"/>
                    </a:lnTo>
                    <a:lnTo>
                      <a:pt x="1580" y="46"/>
                    </a:lnTo>
                    <a:lnTo>
                      <a:pt x="1580" y="46"/>
                    </a:lnTo>
                    <a:lnTo>
                      <a:pt x="1580" y="46"/>
                    </a:lnTo>
                    <a:lnTo>
                      <a:pt x="1580" y="46"/>
                    </a:lnTo>
                    <a:lnTo>
                      <a:pt x="1580" y="46"/>
                    </a:lnTo>
                    <a:lnTo>
                      <a:pt x="1580" y="46"/>
                    </a:lnTo>
                    <a:lnTo>
                      <a:pt x="1580" y="46"/>
                    </a:lnTo>
                    <a:lnTo>
                      <a:pt x="1583" y="46"/>
                    </a:lnTo>
                    <a:lnTo>
                      <a:pt x="1583" y="46"/>
                    </a:lnTo>
                    <a:lnTo>
                      <a:pt x="1583" y="46"/>
                    </a:lnTo>
                    <a:lnTo>
                      <a:pt x="1583" y="46"/>
                    </a:lnTo>
                    <a:lnTo>
                      <a:pt x="1583" y="46"/>
                    </a:lnTo>
                    <a:lnTo>
                      <a:pt x="1583" y="46"/>
                    </a:lnTo>
                    <a:lnTo>
                      <a:pt x="1583" y="46"/>
                    </a:lnTo>
                    <a:lnTo>
                      <a:pt x="1583" y="46"/>
                    </a:lnTo>
                    <a:lnTo>
                      <a:pt x="1586" y="46"/>
                    </a:lnTo>
                    <a:lnTo>
                      <a:pt x="1586" y="46"/>
                    </a:lnTo>
                    <a:lnTo>
                      <a:pt x="1586" y="46"/>
                    </a:lnTo>
                    <a:lnTo>
                      <a:pt x="1586" y="46"/>
                    </a:lnTo>
                    <a:lnTo>
                      <a:pt x="1586" y="46"/>
                    </a:lnTo>
                    <a:lnTo>
                      <a:pt x="1586" y="46"/>
                    </a:lnTo>
                    <a:lnTo>
                      <a:pt x="1586" y="46"/>
                    </a:lnTo>
                    <a:lnTo>
                      <a:pt x="1586" y="46"/>
                    </a:lnTo>
                    <a:lnTo>
                      <a:pt x="1589" y="46"/>
                    </a:lnTo>
                    <a:lnTo>
                      <a:pt x="1589" y="46"/>
                    </a:lnTo>
                    <a:lnTo>
                      <a:pt x="1589" y="46"/>
                    </a:lnTo>
                    <a:lnTo>
                      <a:pt x="1589" y="46"/>
                    </a:lnTo>
                    <a:lnTo>
                      <a:pt x="1589" y="46"/>
                    </a:lnTo>
                    <a:lnTo>
                      <a:pt x="1589" y="46"/>
                    </a:lnTo>
                    <a:lnTo>
                      <a:pt x="1589" y="46"/>
                    </a:lnTo>
                    <a:lnTo>
                      <a:pt x="1589" y="46"/>
                    </a:lnTo>
                    <a:lnTo>
                      <a:pt x="1592" y="46"/>
                    </a:lnTo>
                    <a:lnTo>
                      <a:pt x="1592" y="46"/>
                    </a:lnTo>
                    <a:lnTo>
                      <a:pt x="1592" y="46"/>
                    </a:lnTo>
                    <a:lnTo>
                      <a:pt x="1592" y="46"/>
                    </a:lnTo>
                    <a:lnTo>
                      <a:pt x="1592" y="49"/>
                    </a:lnTo>
                    <a:lnTo>
                      <a:pt x="1592" y="49"/>
                    </a:lnTo>
                    <a:lnTo>
                      <a:pt x="1592" y="49"/>
                    </a:lnTo>
                    <a:lnTo>
                      <a:pt x="1592" y="49"/>
                    </a:lnTo>
                    <a:lnTo>
                      <a:pt x="1594" y="49"/>
                    </a:lnTo>
                    <a:lnTo>
                      <a:pt x="1594" y="49"/>
                    </a:lnTo>
                    <a:lnTo>
                      <a:pt x="1594" y="49"/>
                    </a:lnTo>
                    <a:lnTo>
                      <a:pt x="1594" y="49"/>
                    </a:lnTo>
                    <a:lnTo>
                      <a:pt x="1594" y="49"/>
                    </a:lnTo>
                    <a:lnTo>
                      <a:pt x="1594" y="49"/>
                    </a:lnTo>
                    <a:lnTo>
                      <a:pt x="1594" y="49"/>
                    </a:lnTo>
                    <a:lnTo>
                      <a:pt x="1594" y="49"/>
                    </a:lnTo>
                    <a:lnTo>
                      <a:pt x="1597" y="49"/>
                    </a:lnTo>
                    <a:lnTo>
                      <a:pt x="1597" y="49"/>
                    </a:lnTo>
                    <a:lnTo>
                      <a:pt x="1597" y="49"/>
                    </a:lnTo>
                    <a:lnTo>
                      <a:pt x="1597" y="49"/>
                    </a:lnTo>
                    <a:lnTo>
                      <a:pt x="1597" y="49"/>
                    </a:lnTo>
                    <a:lnTo>
                      <a:pt x="1597" y="49"/>
                    </a:lnTo>
                    <a:lnTo>
                      <a:pt x="1597" y="49"/>
                    </a:lnTo>
                    <a:lnTo>
                      <a:pt x="1597" y="49"/>
                    </a:lnTo>
                    <a:lnTo>
                      <a:pt x="1600" y="49"/>
                    </a:lnTo>
                    <a:lnTo>
                      <a:pt x="1600" y="49"/>
                    </a:lnTo>
                    <a:lnTo>
                      <a:pt x="1600" y="49"/>
                    </a:lnTo>
                    <a:lnTo>
                      <a:pt x="1600" y="49"/>
                    </a:lnTo>
                    <a:lnTo>
                      <a:pt x="1600" y="49"/>
                    </a:lnTo>
                    <a:lnTo>
                      <a:pt x="1600" y="49"/>
                    </a:lnTo>
                    <a:lnTo>
                      <a:pt x="1600" y="49"/>
                    </a:lnTo>
                    <a:lnTo>
                      <a:pt x="1600" y="49"/>
                    </a:lnTo>
                    <a:lnTo>
                      <a:pt x="1603" y="49"/>
                    </a:lnTo>
                    <a:lnTo>
                      <a:pt x="1603" y="49"/>
                    </a:lnTo>
                    <a:lnTo>
                      <a:pt x="1603" y="49"/>
                    </a:lnTo>
                    <a:lnTo>
                      <a:pt x="1603" y="49"/>
                    </a:lnTo>
                    <a:lnTo>
                      <a:pt x="1603" y="49"/>
                    </a:lnTo>
                    <a:lnTo>
                      <a:pt x="1603" y="49"/>
                    </a:lnTo>
                    <a:lnTo>
                      <a:pt x="1603" y="49"/>
                    </a:lnTo>
                    <a:lnTo>
                      <a:pt x="1603" y="49"/>
                    </a:lnTo>
                    <a:lnTo>
                      <a:pt x="1606" y="49"/>
                    </a:lnTo>
                    <a:lnTo>
                      <a:pt x="1606" y="49"/>
                    </a:lnTo>
                    <a:lnTo>
                      <a:pt x="1606" y="49"/>
                    </a:lnTo>
                    <a:lnTo>
                      <a:pt x="1606" y="49"/>
                    </a:lnTo>
                    <a:lnTo>
                      <a:pt x="1606" y="49"/>
                    </a:lnTo>
                    <a:lnTo>
                      <a:pt x="1606" y="49"/>
                    </a:lnTo>
                    <a:lnTo>
                      <a:pt x="1606" y="53"/>
                    </a:lnTo>
                    <a:lnTo>
                      <a:pt x="1606" y="53"/>
                    </a:lnTo>
                    <a:lnTo>
                      <a:pt x="1609" y="53"/>
                    </a:lnTo>
                    <a:lnTo>
                      <a:pt x="1609" y="53"/>
                    </a:lnTo>
                    <a:lnTo>
                      <a:pt x="1609" y="53"/>
                    </a:lnTo>
                    <a:lnTo>
                      <a:pt x="1609" y="53"/>
                    </a:lnTo>
                    <a:lnTo>
                      <a:pt x="1609" y="53"/>
                    </a:lnTo>
                    <a:lnTo>
                      <a:pt x="1609" y="53"/>
                    </a:lnTo>
                    <a:lnTo>
                      <a:pt x="1609" y="53"/>
                    </a:lnTo>
                    <a:lnTo>
                      <a:pt x="1609" y="53"/>
                    </a:lnTo>
                    <a:lnTo>
                      <a:pt x="1611" y="53"/>
                    </a:lnTo>
                    <a:lnTo>
                      <a:pt x="1611" y="53"/>
                    </a:lnTo>
                    <a:lnTo>
                      <a:pt x="1611" y="53"/>
                    </a:lnTo>
                    <a:lnTo>
                      <a:pt x="1611" y="53"/>
                    </a:lnTo>
                    <a:lnTo>
                      <a:pt x="1611" y="53"/>
                    </a:lnTo>
                    <a:lnTo>
                      <a:pt x="1611" y="53"/>
                    </a:lnTo>
                    <a:lnTo>
                      <a:pt x="1611" y="53"/>
                    </a:lnTo>
                    <a:lnTo>
                      <a:pt x="1611" y="53"/>
                    </a:lnTo>
                    <a:lnTo>
                      <a:pt x="1614" y="53"/>
                    </a:lnTo>
                    <a:lnTo>
                      <a:pt x="1614" y="53"/>
                    </a:lnTo>
                    <a:lnTo>
                      <a:pt x="1614" y="53"/>
                    </a:lnTo>
                    <a:lnTo>
                      <a:pt x="1614" y="53"/>
                    </a:lnTo>
                    <a:lnTo>
                      <a:pt x="1614" y="53"/>
                    </a:lnTo>
                    <a:lnTo>
                      <a:pt x="1614" y="53"/>
                    </a:lnTo>
                    <a:lnTo>
                      <a:pt x="1614" y="53"/>
                    </a:lnTo>
                    <a:lnTo>
                      <a:pt x="1614" y="53"/>
                    </a:lnTo>
                    <a:lnTo>
                      <a:pt x="1617" y="53"/>
                    </a:lnTo>
                    <a:lnTo>
                      <a:pt x="1617" y="53"/>
                    </a:lnTo>
                    <a:lnTo>
                      <a:pt x="1617" y="53"/>
                    </a:lnTo>
                    <a:lnTo>
                      <a:pt x="1617" y="53"/>
                    </a:lnTo>
                    <a:lnTo>
                      <a:pt x="1617" y="53"/>
                    </a:lnTo>
                    <a:lnTo>
                      <a:pt x="1617" y="53"/>
                    </a:lnTo>
                    <a:lnTo>
                      <a:pt x="1617" y="53"/>
                    </a:lnTo>
                    <a:lnTo>
                      <a:pt x="1617" y="53"/>
                    </a:lnTo>
                    <a:lnTo>
                      <a:pt x="1620" y="53"/>
                    </a:lnTo>
                    <a:lnTo>
                      <a:pt x="1620" y="53"/>
                    </a:lnTo>
                    <a:lnTo>
                      <a:pt x="1620" y="53"/>
                    </a:lnTo>
                    <a:lnTo>
                      <a:pt x="1620" y="53"/>
                    </a:lnTo>
                    <a:lnTo>
                      <a:pt x="1620" y="53"/>
                    </a:lnTo>
                    <a:lnTo>
                      <a:pt x="1620" y="53"/>
                    </a:lnTo>
                    <a:lnTo>
                      <a:pt x="1620" y="53"/>
                    </a:lnTo>
                    <a:lnTo>
                      <a:pt x="1620" y="53"/>
                    </a:lnTo>
                    <a:lnTo>
                      <a:pt x="1620" y="53"/>
                    </a:lnTo>
                    <a:lnTo>
                      <a:pt x="1623" y="53"/>
                    </a:lnTo>
                    <a:lnTo>
                      <a:pt x="1623" y="53"/>
                    </a:lnTo>
                    <a:lnTo>
                      <a:pt x="1623" y="53"/>
                    </a:lnTo>
                    <a:lnTo>
                      <a:pt x="1623" y="53"/>
                    </a:lnTo>
                    <a:lnTo>
                      <a:pt x="1623" y="53"/>
                    </a:lnTo>
                    <a:lnTo>
                      <a:pt x="1623" y="53"/>
                    </a:lnTo>
                    <a:lnTo>
                      <a:pt x="1623" y="53"/>
                    </a:lnTo>
                    <a:lnTo>
                      <a:pt x="1623" y="53"/>
                    </a:lnTo>
                    <a:lnTo>
                      <a:pt x="1623" y="53"/>
                    </a:lnTo>
                    <a:lnTo>
                      <a:pt x="1623" y="53"/>
                    </a:lnTo>
                    <a:lnTo>
                      <a:pt x="1623" y="53"/>
                    </a:lnTo>
                    <a:lnTo>
                      <a:pt x="1623" y="53"/>
                    </a:lnTo>
                    <a:lnTo>
                      <a:pt x="1623" y="53"/>
                    </a:lnTo>
                    <a:lnTo>
                      <a:pt x="1626" y="53"/>
                    </a:lnTo>
                    <a:lnTo>
                      <a:pt x="1626" y="53"/>
                    </a:lnTo>
                    <a:lnTo>
                      <a:pt x="1626" y="53"/>
                    </a:lnTo>
                    <a:lnTo>
                      <a:pt x="1626" y="53"/>
                    </a:lnTo>
                    <a:lnTo>
                      <a:pt x="1626" y="53"/>
                    </a:lnTo>
                    <a:lnTo>
                      <a:pt x="1626" y="53"/>
                    </a:lnTo>
                    <a:lnTo>
                      <a:pt x="1626" y="53"/>
                    </a:lnTo>
                    <a:lnTo>
                      <a:pt x="1626" y="53"/>
                    </a:lnTo>
                    <a:lnTo>
                      <a:pt x="1626" y="53"/>
                    </a:lnTo>
                    <a:lnTo>
                      <a:pt x="1626" y="53"/>
                    </a:lnTo>
                    <a:lnTo>
                      <a:pt x="1626" y="53"/>
                    </a:lnTo>
                    <a:lnTo>
                      <a:pt x="1626" y="53"/>
                    </a:lnTo>
                    <a:lnTo>
                      <a:pt x="1628" y="53"/>
                    </a:lnTo>
                    <a:lnTo>
                      <a:pt x="1628" y="53"/>
                    </a:lnTo>
                    <a:lnTo>
                      <a:pt x="1628" y="53"/>
                    </a:lnTo>
                    <a:lnTo>
                      <a:pt x="1628" y="53"/>
                    </a:lnTo>
                    <a:lnTo>
                      <a:pt x="1628" y="53"/>
                    </a:lnTo>
                    <a:lnTo>
                      <a:pt x="1628" y="53"/>
                    </a:lnTo>
                    <a:lnTo>
                      <a:pt x="1628" y="53"/>
                    </a:lnTo>
                    <a:lnTo>
                      <a:pt x="1628" y="53"/>
                    </a:lnTo>
                    <a:lnTo>
                      <a:pt x="1628" y="53"/>
                    </a:lnTo>
                    <a:lnTo>
                      <a:pt x="1628" y="53"/>
                    </a:lnTo>
                    <a:lnTo>
                      <a:pt x="1628" y="53"/>
                    </a:lnTo>
                    <a:lnTo>
                      <a:pt x="1628" y="53"/>
                    </a:lnTo>
                    <a:lnTo>
                      <a:pt x="1631" y="53"/>
                    </a:lnTo>
                    <a:lnTo>
                      <a:pt x="1631" y="53"/>
                    </a:lnTo>
                    <a:lnTo>
                      <a:pt x="1631" y="53"/>
                    </a:lnTo>
                    <a:lnTo>
                      <a:pt x="1631" y="53"/>
                    </a:lnTo>
                    <a:lnTo>
                      <a:pt x="1631" y="53"/>
                    </a:lnTo>
                    <a:lnTo>
                      <a:pt x="1631" y="53"/>
                    </a:lnTo>
                    <a:lnTo>
                      <a:pt x="1631" y="53"/>
                    </a:lnTo>
                    <a:lnTo>
                      <a:pt x="1631" y="53"/>
                    </a:lnTo>
                    <a:lnTo>
                      <a:pt x="1631" y="53"/>
                    </a:lnTo>
                    <a:lnTo>
                      <a:pt x="1631" y="53"/>
                    </a:lnTo>
                    <a:lnTo>
                      <a:pt x="1631" y="53"/>
                    </a:lnTo>
                    <a:lnTo>
                      <a:pt x="1631" y="53"/>
                    </a:lnTo>
                    <a:lnTo>
                      <a:pt x="1634" y="53"/>
                    </a:lnTo>
                    <a:lnTo>
                      <a:pt x="1634" y="53"/>
                    </a:lnTo>
                    <a:lnTo>
                      <a:pt x="1634" y="53"/>
                    </a:lnTo>
                    <a:lnTo>
                      <a:pt x="1634" y="53"/>
                    </a:lnTo>
                    <a:lnTo>
                      <a:pt x="1634" y="53"/>
                    </a:lnTo>
                    <a:lnTo>
                      <a:pt x="1634" y="53"/>
                    </a:lnTo>
                    <a:lnTo>
                      <a:pt x="1634" y="53"/>
                    </a:lnTo>
                    <a:lnTo>
                      <a:pt x="1634" y="53"/>
                    </a:lnTo>
                    <a:lnTo>
                      <a:pt x="1634" y="53"/>
                    </a:lnTo>
                    <a:lnTo>
                      <a:pt x="1634" y="53"/>
                    </a:lnTo>
                    <a:lnTo>
                      <a:pt x="1634" y="53"/>
                    </a:lnTo>
                    <a:lnTo>
                      <a:pt x="1637" y="53"/>
                    </a:lnTo>
                    <a:lnTo>
                      <a:pt x="1637" y="53"/>
                    </a:lnTo>
                    <a:lnTo>
                      <a:pt x="1637" y="53"/>
                    </a:lnTo>
                    <a:lnTo>
                      <a:pt x="1637" y="53"/>
                    </a:lnTo>
                    <a:lnTo>
                      <a:pt x="1637" y="53"/>
                    </a:lnTo>
                    <a:lnTo>
                      <a:pt x="1637" y="53"/>
                    </a:lnTo>
                    <a:lnTo>
                      <a:pt x="1637" y="53"/>
                    </a:lnTo>
                    <a:lnTo>
                      <a:pt x="1637" y="53"/>
                    </a:lnTo>
                    <a:lnTo>
                      <a:pt x="1637" y="53"/>
                    </a:lnTo>
                    <a:lnTo>
                      <a:pt x="1637" y="53"/>
                    </a:lnTo>
                    <a:lnTo>
                      <a:pt x="1637" y="53"/>
                    </a:lnTo>
                    <a:lnTo>
                      <a:pt x="1637" y="53"/>
                    </a:lnTo>
                    <a:lnTo>
                      <a:pt x="1640" y="53"/>
                    </a:lnTo>
                    <a:lnTo>
                      <a:pt x="1640" y="53"/>
                    </a:lnTo>
                    <a:lnTo>
                      <a:pt x="1640" y="53"/>
                    </a:lnTo>
                    <a:lnTo>
                      <a:pt x="1640" y="53"/>
                    </a:lnTo>
                    <a:lnTo>
                      <a:pt x="1640" y="53"/>
                    </a:lnTo>
                    <a:lnTo>
                      <a:pt x="1640" y="53"/>
                    </a:lnTo>
                    <a:lnTo>
                      <a:pt x="1640" y="53"/>
                    </a:lnTo>
                    <a:lnTo>
                      <a:pt x="1640" y="53"/>
                    </a:lnTo>
                    <a:lnTo>
                      <a:pt x="1640" y="53"/>
                    </a:lnTo>
                    <a:lnTo>
                      <a:pt x="1640" y="53"/>
                    </a:lnTo>
                    <a:lnTo>
                      <a:pt x="1640" y="53"/>
                    </a:lnTo>
                    <a:lnTo>
                      <a:pt x="1640" y="53"/>
                    </a:lnTo>
                    <a:lnTo>
                      <a:pt x="1643" y="53"/>
                    </a:lnTo>
                    <a:lnTo>
                      <a:pt x="1643" y="53"/>
                    </a:lnTo>
                    <a:lnTo>
                      <a:pt x="1643" y="53"/>
                    </a:lnTo>
                    <a:lnTo>
                      <a:pt x="1643" y="53"/>
                    </a:lnTo>
                    <a:lnTo>
                      <a:pt x="1643" y="53"/>
                    </a:lnTo>
                    <a:lnTo>
                      <a:pt x="1643" y="53"/>
                    </a:lnTo>
                    <a:lnTo>
                      <a:pt x="1643" y="53"/>
                    </a:lnTo>
                    <a:lnTo>
                      <a:pt x="1643" y="53"/>
                    </a:lnTo>
                    <a:lnTo>
                      <a:pt x="1643" y="53"/>
                    </a:lnTo>
                    <a:lnTo>
                      <a:pt x="1643" y="53"/>
                    </a:lnTo>
                    <a:lnTo>
                      <a:pt x="1643" y="53"/>
                    </a:lnTo>
                    <a:lnTo>
                      <a:pt x="1643" y="53"/>
                    </a:lnTo>
                    <a:lnTo>
                      <a:pt x="1645" y="53"/>
                    </a:lnTo>
                    <a:lnTo>
                      <a:pt x="1645" y="53"/>
                    </a:lnTo>
                    <a:lnTo>
                      <a:pt x="1645" y="53"/>
                    </a:lnTo>
                    <a:lnTo>
                      <a:pt x="1645" y="53"/>
                    </a:lnTo>
                    <a:lnTo>
                      <a:pt x="1645" y="53"/>
                    </a:lnTo>
                    <a:lnTo>
                      <a:pt x="1645" y="53"/>
                    </a:lnTo>
                    <a:lnTo>
                      <a:pt x="1645" y="53"/>
                    </a:lnTo>
                    <a:lnTo>
                      <a:pt x="1645" y="53"/>
                    </a:lnTo>
                    <a:lnTo>
                      <a:pt x="1645" y="53"/>
                    </a:lnTo>
                    <a:lnTo>
                      <a:pt x="1645" y="53"/>
                    </a:lnTo>
                    <a:lnTo>
                      <a:pt x="1645" y="53"/>
                    </a:lnTo>
                    <a:lnTo>
                      <a:pt x="1645" y="53"/>
                    </a:lnTo>
                    <a:lnTo>
                      <a:pt x="1648" y="53"/>
                    </a:lnTo>
                    <a:lnTo>
                      <a:pt x="1648" y="53"/>
                    </a:lnTo>
                    <a:lnTo>
                      <a:pt x="1648" y="53"/>
                    </a:lnTo>
                    <a:lnTo>
                      <a:pt x="1648" y="53"/>
                    </a:lnTo>
                    <a:lnTo>
                      <a:pt x="1648" y="53"/>
                    </a:lnTo>
                    <a:lnTo>
                      <a:pt x="1648" y="53"/>
                    </a:lnTo>
                    <a:lnTo>
                      <a:pt x="1648" y="53"/>
                    </a:lnTo>
                    <a:lnTo>
                      <a:pt x="1648" y="53"/>
                    </a:lnTo>
                    <a:lnTo>
                      <a:pt x="1648" y="53"/>
                    </a:lnTo>
                    <a:lnTo>
                      <a:pt x="1648" y="53"/>
                    </a:lnTo>
                    <a:lnTo>
                      <a:pt x="1648" y="53"/>
                    </a:lnTo>
                    <a:lnTo>
                      <a:pt x="1651" y="53"/>
                    </a:lnTo>
                    <a:lnTo>
                      <a:pt x="1651" y="53"/>
                    </a:lnTo>
                    <a:lnTo>
                      <a:pt x="1651" y="53"/>
                    </a:lnTo>
                    <a:lnTo>
                      <a:pt x="1651" y="53"/>
                    </a:lnTo>
                    <a:lnTo>
                      <a:pt x="1651" y="53"/>
                    </a:lnTo>
                    <a:lnTo>
                      <a:pt x="1651" y="53"/>
                    </a:lnTo>
                    <a:lnTo>
                      <a:pt x="1651" y="53"/>
                    </a:lnTo>
                    <a:lnTo>
                      <a:pt x="1651" y="53"/>
                    </a:lnTo>
                    <a:lnTo>
                      <a:pt x="1651" y="53"/>
                    </a:lnTo>
                    <a:lnTo>
                      <a:pt x="1651" y="53"/>
                    </a:lnTo>
                    <a:lnTo>
                      <a:pt x="1651" y="53"/>
                    </a:lnTo>
                    <a:lnTo>
                      <a:pt x="1651" y="53"/>
                    </a:lnTo>
                    <a:lnTo>
                      <a:pt x="1651" y="53"/>
                    </a:lnTo>
                    <a:lnTo>
                      <a:pt x="1651" y="53"/>
                    </a:lnTo>
                    <a:lnTo>
                      <a:pt x="1654" y="53"/>
                    </a:lnTo>
                    <a:lnTo>
                      <a:pt x="1654" y="53"/>
                    </a:lnTo>
                    <a:lnTo>
                      <a:pt x="1654" y="53"/>
                    </a:lnTo>
                    <a:lnTo>
                      <a:pt x="1654" y="53"/>
                    </a:lnTo>
                    <a:lnTo>
                      <a:pt x="1654" y="53"/>
                    </a:lnTo>
                  </a:path>
                </a:pathLst>
              </a:custGeom>
              <a:noFill/>
              <a:ln w="57150">
                <a:solidFill>
                  <a:srgbClr val="216DA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556" name="Freeform 65"/>
              <p:cNvSpPr>
                <a:spLocks/>
              </p:cNvSpPr>
              <p:nvPr/>
            </p:nvSpPr>
            <p:spPr bwMode="auto">
              <a:xfrm>
                <a:off x="4249738" y="3389313"/>
                <a:ext cx="2625725" cy="60325"/>
              </a:xfrm>
              <a:custGeom>
                <a:avLst/>
                <a:gdLst>
                  <a:gd name="T0" fmla="*/ 8 w 1654"/>
                  <a:gd name="T1" fmla="*/ 38 h 38"/>
                  <a:gd name="T2" fmla="*/ 20 w 1654"/>
                  <a:gd name="T3" fmla="*/ 38 h 38"/>
                  <a:gd name="T4" fmla="*/ 28 w 1654"/>
                  <a:gd name="T5" fmla="*/ 38 h 38"/>
                  <a:gd name="T6" fmla="*/ 40 w 1654"/>
                  <a:gd name="T7" fmla="*/ 38 h 38"/>
                  <a:gd name="T8" fmla="*/ 51 w 1654"/>
                  <a:gd name="T9" fmla="*/ 38 h 38"/>
                  <a:gd name="T10" fmla="*/ 62 w 1654"/>
                  <a:gd name="T11" fmla="*/ 38 h 38"/>
                  <a:gd name="T12" fmla="*/ 74 w 1654"/>
                  <a:gd name="T13" fmla="*/ 34 h 38"/>
                  <a:gd name="T14" fmla="*/ 85 w 1654"/>
                  <a:gd name="T15" fmla="*/ 34 h 38"/>
                  <a:gd name="T16" fmla="*/ 99 w 1654"/>
                  <a:gd name="T17" fmla="*/ 34 h 38"/>
                  <a:gd name="T18" fmla="*/ 113 w 1654"/>
                  <a:gd name="T19" fmla="*/ 38 h 38"/>
                  <a:gd name="T20" fmla="*/ 128 w 1654"/>
                  <a:gd name="T21" fmla="*/ 34 h 38"/>
                  <a:gd name="T22" fmla="*/ 145 w 1654"/>
                  <a:gd name="T23" fmla="*/ 34 h 38"/>
                  <a:gd name="T24" fmla="*/ 167 w 1654"/>
                  <a:gd name="T25" fmla="*/ 34 h 38"/>
                  <a:gd name="T26" fmla="*/ 190 w 1654"/>
                  <a:gd name="T27" fmla="*/ 31 h 38"/>
                  <a:gd name="T28" fmla="*/ 218 w 1654"/>
                  <a:gd name="T29" fmla="*/ 31 h 38"/>
                  <a:gd name="T30" fmla="*/ 250 w 1654"/>
                  <a:gd name="T31" fmla="*/ 27 h 38"/>
                  <a:gd name="T32" fmla="*/ 284 w 1654"/>
                  <a:gd name="T33" fmla="*/ 27 h 38"/>
                  <a:gd name="T34" fmla="*/ 323 w 1654"/>
                  <a:gd name="T35" fmla="*/ 27 h 38"/>
                  <a:gd name="T36" fmla="*/ 369 w 1654"/>
                  <a:gd name="T37" fmla="*/ 27 h 38"/>
                  <a:gd name="T38" fmla="*/ 417 w 1654"/>
                  <a:gd name="T39" fmla="*/ 23 h 38"/>
                  <a:gd name="T40" fmla="*/ 468 w 1654"/>
                  <a:gd name="T41" fmla="*/ 19 h 38"/>
                  <a:gd name="T42" fmla="*/ 522 w 1654"/>
                  <a:gd name="T43" fmla="*/ 16 h 38"/>
                  <a:gd name="T44" fmla="*/ 579 w 1654"/>
                  <a:gd name="T45" fmla="*/ 12 h 38"/>
                  <a:gd name="T46" fmla="*/ 630 w 1654"/>
                  <a:gd name="T47" fmla="*/ 12 h 38"/>
                  <a:gd name="T48" fmla="*/ 681 w 1654"/>
                  <a:gd name="T49" fmla="*/ 12 h 38"/>
                  <a:gd name="T50" fmla="*/ 723 w 1654"/>
                  <a:gd name="T51" fmla="*/ 12 h 38"/>
                  <a:gd name="T52" fmla="*/ 760 w 1654"/>
                  <a:gd name="T53" fmla="*/ 8 h 38"/>
                  <a:gd name="T54" fmla="*/ 783 w 1654"/>
                  <a:gd name="T55" fmla="*/ 12 h 38"/>
                  <a:gd name="T56" fmla="*/ 797 w 1654"/>
                  <a:gd name="T57" fmla="*/ 12 h 38"/>
                  <a:gd name="T58" fmla="*/ 806 w 1654"/>
                  <a:gd name="T59" fmla="*/ 8 h 38"/>
                  <a:gd name="T60" fmla="*/ 817 w 1654"/>
                  <a:gd name="T61" fmla="*/ 8 h 38"/>
                  <a:gd name="T62" fmla="*/ 826 w 1654"/>
                  <a:gd name="T63" fmla="*/ 4 h 38"/>
                  <a:gd name="T64" fmla="*/ 837 w 1654"/>
                  <a:gd name="T65" fmla="*/ 8 h 38"/>
                  <a:gd name="T66" fmla="*/ 845 w 1654"/>
                  <a:gd name="T67" fmla="*/ 8 h 38"/>
                  <a:gd name="T68" fmla="*/ 857 w 1654"/>
                  <a:gd name="T69" fmla="*/ 8 h 38"/>
                  <a:gd name="T70" fmla="*/ 865 w 1654"/>
                  <a:gd name="T71" fmla="*/ 4 h 38"/>
                  <a:gd name="T72" fmla="*/ 885 w 1654"/>
                  <a:gd name="T73" fmla="*/ 0 h 38"/>
                  <a:gd name="T74" fmla="*/ 916 w 1654"/>
                  <a:gd name="T75" fmla="*/ 4 h 38"/>
                  <a:gd name="T76" fmla="*/ 956 w 1654"/>
                  <a:gd name="T77" fmla="*/ 4 h 38"/>
                  <a:gd name="T78" fmla="*/ 1004 w 1654"/>
                  <a:gd name="T79" fmla="*/ 4 h 38"/>
                  <a:gd name="T80" fmla="*/ 1055 w 1654"/>
                  <a:gd name="T81" fmla="*/ 12 h 38"/>
                  <a:gd name="T82" fmla="*/ 1112 w 1654"/>
                  <a:gd name="T83" fmla="*/ 16 h 38"/>
                  <a:gd name="T84" fmla="*/ 1166 w 1654"/>
                  <a:gd name="T85" fmla="*/ 19 h 38"/>
                  <a:gd name="T86" fmla="*/ 1217 w 1654"/>
                  <a:gd name="T87" fmla="*/ 16 h 38"/>
                  <a:gd name="T88" fmla="*/ 1268 w 1654"/>
                  <a:gd name="T89" fmla="*/ 16 h 38"/>
                  <a:gd name="T90" fmla="*/ 1313 w 1654"/>
                  <a:gd name="T91" fmla="*/ 16 h 38"/>
                  <a:gd name="T92" fmla="*/ 1356 w 1654"/>
                  <a:gd name="T93" fmla="*/ 19 h 38"/>
                  <a:gd name="T94" fmla="*/ 1393 w 1654"/>
                  <a:gd name="T95" fmla="*/ 27 h 38"/>
                  <a:gd name="T96" fmla="*/ 1424 w 1654"/>
                  <a:gd name="T97" fmla="*/ 31 h 38"/>
                  <a:gd name="T98" fmla="*/ 1455 w 1654"/>
                  <a:gd name="T99" fmla="*/ 31 h 38"/>
                  <a:gd name="T100" fmla="*/ 1478 w 1654"/>
                  <a:gd name="T101" fmla="*/ 31 h 38"/>
                  <a:gd name="T102" fmla="*/ 1501 w 1654"/>
                  <a:gd name="T103" fmla="*/ 27 h 38"/>
                  <a:gd name="T104" fmla="*/ 1521 w 1654"/>
                  <a:gd name="T105" fmla="*/ 27 h 38"/>
                  <a:gd name="T106" fmla="*/ 1538 w 1654"/>
                  <a:gd name="T107" fmla="*/ 31 h 38"/>
                  <a:gd name="T108" fmla="*/ 1552 w 1654"/>
                  <a:gd name="T109" fmla="*/ 31 h 38"/>
                  <a:gd name="T110" fmla="*/ 1563 w 1654"/>
                  <a:gd name="T111" fmla="*/ 31 h 38"/>
                  <a:gd name="T112" fmla="*/ 1580 w 1654"/>
                  <a:gd name="T113" fmla="*/ 34 h 38"/>
                  <a:gd name="T114" fmla="*/ 1594 w 1654"/>
                  <a:gd name="T115" fmla="*/ 34 h 38"/>
                  <a:gd name="T116" fmla="*/ 1606 w 1654"/>
                  <a:gd name="T117" fmla="*/ 38 h 38"/>
                  <a:gd name="T118" fmla="*/ 1620 w 1654"/>
                  <a:gd name="T119" fmla="*/ 38 h 38"/>
                  <a:gd name="T120" fmla="*/ 1631 w 1654"/>
                  <a:gd name="T121" fmla="*/ 38 h 38"/>
                  <a:gd name="T122" fmla="*/ 1645 w 1654"/>
                  <a:gd name="T12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54" h="38">
                    <a:moveTo>
                      <a:pt x="0" y="38"/>
                    </a:moveTo>
                    <a:lnTo>
                      <a:pt x="0" y="38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3" y="38"/>
                    </a:lnTo>
                    <a:lnTo>
                      <a:pt x="3" y="38"/>
                    </a:lnTo>
                    <a:lnTo>
                      <a:pt x="3" y="38"/>
                    </a:lnTo>
                    <a:lnTo>
                      <a:pt x="3" y="38"/>
                    </a:lnTo>
                    <a:lnTo>
                      <a:pt x="3" y="38"/>
                    </a:lnTo>
                    <a:lnTo>
                      <a:pt x="3" y="38"/>
                    </a:lnTo>
                    <a:lnTo>
                      <a:pt x="3" y="38"/>
                    </a:lnTo>
                    <a:lnTo>
                      <a:pt x="3" y="38"/>
                    </a:lnTo>
                    <a:lnTo>
                      <a:pt x="3" y="38"/>
                    </a:lnTo>
                    <a:lnTo>
                      <a:pt x="3" y="38"/>
                    </a:lnTo>
                    <a:lnTo>
                      <a:pt x="3" y="38"/>
                    </a:lnTo>
                    <a:lnTo>
                      <a:pt x="3" y="38"/>
                    </a:lnTo>
                    <a:lnTo>
                      <a:pt x="3" y="38"/>
                    </a:lnTo>
                    <a:lnTo>
                      <a:pt x="3" y="38"/>
                    </a:lnTo>
                    <a:lnTo>
                      <a:pt x="6" y="38"/>
                    </a:lnTo>
                    <a:lnTo>
                      <a:pt x="6" y="38"/>
                    </a:lnTo>
                    <a:lnTo>
                      <a:pt x="6" y="38"/>
                    </a:lnTo>
                    <a:lnTo>
                      <a:pt x="6" y="38"/>
                    </a:lnTo>
                    <a:lnTo>
                      <a:pt x="6" y="38"/>
                    </a:lnTo>
                    <a:lnTo>
                      <a:pt x="6" y="38"/>
                    </a:lnTo>
                    <a:lnTo>
                      <a:pt x="6" y="38"/>
                    </a:lnTo>
                    <a:lnTo>
                      <a:pt x="6" y="38"/>
                    </a:lnTo>
                    <a:lnTo>
                      <a:pt x="6" y="38"/>
                    </a:lnTo>
                    <a:lnTo>
                      <a:pt x="6" y="38"/>
                    </a:lnTo>
                    <a:lnTo>
                      <a:pt x="6" y="38"/>
                    </a:lnTo>
                    <a:lnTo>
                      <a:pt x="6" y="38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11" y="38"/>
                    </a:lnTo>
                    <a:lnTo>
                      <a:pt x="11" y="38"/>
                    </a:lnTo>
                    <a:lnTo>
                      <a:pt x="11" y="38"/>
                    </a:lnTo>
                    <a:lnTo>
                      <a:pt x="11" y="38"/>
                    </a:lnTo>
                    <a:lnTo>
                      <a:pt x="11" y="38"/>
                    </a:lnTo>
                    <a:lnTo>
                      <a:pt x="11" y="38"/>
                    </a:lnTo>
                    <a:lnTo>
                      <a:pt x="11" y="38"/>
                    </a:lnTo>
                    <a:lnTo>
                      <a:pt x="11" y="38"/>
                    </a:lnTo>
                    <a:lnTo>
                      <a:pt x="11" y="38"/>
                    </a:lnTo>
                    <a:lnTo>
                      <a:pt x="11" y="38"/>
                    </a:lnTo>
                    <a:lnTo>
                      <a:pt x="11" y="38"/>
                    </a:lnTo>
                    <a:lnTo>
                      <a:pt x="11" y="38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17" y="38"/>
                    </a:lnTo>
                    <a:lnTo>
                      <a:pt x="17" y="38"/>
                    </a:lnTo>
                    <a:lnTo>
                      <a:pt x="17" y="38"/>
                    </a:lnTo>
                    <a:lnTo>
                      <a:pt x="17" y="38"/>
                    </a:lnTo>
                    <a:lnTo>
                      <a:pt x="17" y="38"/>
                    </a:lnTo>
                    <a:lnTo>
                      <a:pt x="17" y="38"/>
                    </a:lnTo>
                    <a:lnTo>
                      <a:pt x="17" y="38"/>
                    </a:lnTo>
                    <a:lnTo>
                      <a:pt x="17" y="38"/>
                    </a:lnTo>
                    <a:lnTo>
                      <a:pt x="17" y="38"/>
                    </a:lnTo>
                    <a:lnTo>
                      <a:pt x="17" y="38"/>
                    </a:lnTo>
                    <a:lnTo>
                      <a:pt x="17" y="38"/>
                    </a:lnTo>
                    <a:lnTo>
                      <a:pt x="17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3" y="38"/>
                    </a:lnTo>
                    <a:lnTo>
                      <a:pt x="23" y="38"/>
                    </a:lnTo>
                    <a:lnTo>
                      <a:pt x="23" y="38"/>
                    </a:lnTo>
                    <a:lnTo>
                      <a:pt x="23" y="38"/>
                    </a:lnTo>
                    <a:lnTo>
                      <a:pt x="23" y="38"/>
                    </a:lnTo>
                    <a:lnTo>
                      <a:pt x="23" y="38"/>
                    </a:lnTo>
                    <a:lnTo>
                      <a:pt x="23" y="38"/>
                    </a:lnTo>
                    <a:lnTo>
                      <a:pt x="23" y="38"/>
                    </a:lnTo>
                    <a:lnTo>
                      <a:pt x="23" y="38"/>
                    </a:lnTo>
                    <a:lnTo>
                      <a:pt x="23" y="38"/>
                    </a:lnTo>
                    <a:lnTo>
                      <a:pt x="23" y="38"/>
                    </a:lnTo>
                    <a:lnTo>
                      <a:pt x="23" y="38"/>
                    </a:lnTo>
                    <a:lnTo>
                      <a:pt x="25" y="38"/>
                    </a:lnTo>
                    <a:lnTo>
                      <a:pt x="25" y="38"/>
                    </a:lnTo>
                    <a:lnTo>
                      <a:pt x="25" y="38"/>
                    </a:lnTo>
                    <a:lnTo>
                      <a:pt x="25" y="38"/>
                    </a:lnTo>
                    <a:lnTo>
                      <a:pt x="25" y="38"/>
                    </a:lnTo>
                    <a:lnTo>
                      <a:pt x="25" y="38"/>
                    </a:lnTo>
                    <a:lnTo>
                      <a:pt x="25" y="38"/>
                    </a:lnTo>
                    <a:lnTo>
                      <a:pt x="25" y="38"/>
                    </a:lnTo>
                    <a:lnTo>
                      <a:pt x="25" y="38"/>
                    </a:lnTo>
                    <a:lnTo>
                      <a:pt x="28" y="38"/>
                    </a:lnTo>
                    <a:lnTo>
                      <a:pt x="28" y="38"/>
                    </a:lnTo>
                    <a:lnTo>
                      <a:pt x="28" y="38"/>
                    </a:lnTo>
                    <a:lnTo>
                      <a:pt x="28" y="38"/>
                    </a:lnTo>
                    <a:lnTo>
                      <a:pt x="28" y="38"/>
                    </a:lnTo>
                    <a:lnTo>
                      <a:pt x="28" y="38"/>
                    </a:lnTo>
                    <a:lnTo>
                      <a:pt x="28" y="38"/>
                    </a:lnTo>
                    <a:lnTo>
                      <a:pt x="28" y="38"/>
                    </a:lnTo>
                    <a:lnTo>
                      <a:pt x="28" y="38"/>
                    </a:lnTo>
                    <a:lnTo>
                      <a:pt x="28" y="38"/>
                    </a:lnTo>
                    <a:lnTo>
                      <a:pt x="28" y="38"/>
                    </a:lnTo>
                    <a:lnTo>
                      <a:pt x="28" y="38"/>
                    </a:lnTo>
                    <a:lnTo>
                      <a:pt x="28" y="38"/>
                    </a:lnTo>
                    <a:lnTo>
                      <a:pt x="31" y="38"/>
                    </a:lnTo>
                    <a:lnTo>
                      <a:pt x="31" y="38"/>
                    </a:lnTo>
                    <a:lnTo>
                      <a:pt x="31" y="38"/>
                    </a:lnTo>
                    <a:lnTo>
                      <a:pt x="31" y="38"/>
                    </a:lnTo>
                    <a:lnTo>
                      <a:pt x="31" y="38"/>
                    </a:lnTo>
                    <a:lnTo>
                      <a:pt x="31" y="38"/>
                    </a:lnTo>
                    <a:lnTo>
                      <a:pt x="31" y="38"/>
                    </a:lnTo>
                    <a:lnTo>
                      <a:pt x="31" y="38"/>
                    </a:lnTo>
                    <a:lnTo>
                      <a:pt x="31" y="38"/>
                    </a:lnTo>
                    <a:lnTo>
                      <a:pt x="31" y="38"/>
                    </a:lnTo>
                    <a:lnTo>
                      <a:pt x="31" y="38"/>
                    </a:lnTo>
                    <a:lnTo>
                      <a:pt x="31" y="38"/>
                    </a:lnTo>
                    <a:lnTo>
                      <a:pt x="34" y="38"/>
                    </a:lnTo>
                    <a:lnTo>
                      <a:pt x="34" y="38"/>
                    </a:lnTo>
                    <a:lnTo>
                      <a:pt x="34" y="38"/>
                    </a:lnTo>
                    <a:lnTo>
                      <a:pt x="34" y="38"/>
                    </a:lnTo>
                    <a:lnTo>
                      <a:pt x="34" y="38"/>
                    </a:lnTo>
                    <a:lnTo>
                      <a:pt x="34" y="38"/>
                    </a:lnTo>
                    <a:lnTo>
                      <a:pt x="34" y="38"/>
                    </a:lnTo>
                    <a:lnTo>
                      <a:pt x="34" y="38"/>
                    </a:lnTo>
                    <a:lnTo>
                      <a:pt x="34" y="38"/>
                    </a:lnTo>
                    <a:lnTo>
                      <a:pt x="34" y="38"/>
                    </a:lnTo>
                    <a:lnTo>
                      <a:pt x="34" y="38"/>
                    </a:lnTo>
                    <a:lnTo>
                      <a:pt x="34" y="38"/>
                    </a:lnTo>
                    <a:lnTo>
                      <a:pt x="37" y="38"/>
                    </a:lnTo>
                    <a:lnTo>
                      <a:pt x="37" y="38"/>
                    </a:lnTo>
                    <a:lnTo>
                      <a:pt x="37" y="38"/>
                    </a:lnTo>
                    <a:lnTo>
                      <a:pt x="37" y="38"/>
                    </a:lnTo>
                    <a:lnTo>
                      <a:pt x="37" y="38"/>
                    </a:lnTo>
                    <a:lnTo>
                      <a:pt x="37" y="38"/>
                    </a:lnTo>
                    <a:lnTo>
                      <a:pt x="37" y="38"/>
                    </a:lnTo>
                    <a:lnTo>
                      <a:pt x="37" y="38"/>
                    </a:lnTo>
                    <a:lnTo>
                      <a:pt x="37" y="38"/>
                    </a:lnTo>
                    <a:lnTo>
                      <a:pt x="37" y="38"/>
                    </a:lnTo>
                    <a:lnTo>
                      <a:pt x="37" y="38"/>
                    </a:lnTo>
                    <a:lnTo>
                      <a:pt x="37" y="38"/>
                    </a:lnTo>
                    <a:lnTo>
                      <a:pt x="40" y="38"/>
                    </a:lnTo>
                    <a:lnTo>
                      <a:pt x="40" y="38"/>
                    </a:lnTo>
                    <a:lnTo>
                      <a:pt x="40" y="38"/>
                    </a:lnTo>
                    <a:lnTo>
                      <a:pt x="40" y="38"/>
                    </a:lnTo>
                    <a:lnTo>
                      <a:pt x="40" y="38"/>
                    </a:lnTo>
                    <a:lnTo>
                      <a:pt x="40" y="38"/>
                    </a:lnTo>
                    <a:lnTo>
                      <a:pt x="40" y="38"/>
                    </a:lnTo>
                    <a:lnTo>
                      <a:pt x="40" y="38"/>
                    </a:lnTo>
                    <a:lnTo>
                      <a:pt x="42" y="38"/>
                    </a:lnTo>
                    <a:lnTo>
                      <a:pt x="42" y="38"/>
                    </a:lnTo>
                    <a:lnTo>
                      <a:pt x="42" y="38"/>
                    </a:lnTo>
                    <a:lnTo>
                      <a:pt x="42" y="38"/>
                    </a:lnTo>
                    <a:lnTo>
                      <a:pt x="42" y="38"/>
                    </a:lnTo>
                    <a:lnTo>
                      <a:pt x="42" y="38"/>
                    </a:lnTo>
                    <a:lnTo>
                      <a:pt x="42" y="38"/>
                    </a:lnTo>
                    <a:lnTo>
                      <a:pt x="42" y="38"/>
                    </a:lnTo>
                    <a:lnTo>
                      <a:pt x="42" y="38"/>
                    </a:lnTo>
                    <a:lnTo>
                      <a:pt x="45" y="38"/>
                    </a:lnTo>
                    <a:lnTo>
                      <a:pt x="45" y="38"/>
                    </a:lnTo>
                    <a:lnTo>
                      <a:pt x="45" y="38"/>
                    </a:lnTo>
                    <a:lnTo>
                      <a:pt x="45" y="38"/>
                    </a:lnTo>
                    <a:lnTo>
                      <a:pt x="45" y="38"/>
                    </a:lnTo>
                    <a:lnTo>
                      <a:pt x="45" y="38"/>
                    </a:lnTo>
                    <a:lnTo>
                      <a:pt x="45" y="38"/>
                    </a:lnTo>
                    <a:lnTo>
                      <a:pt x="45" y="38"/>
                    </a:lnTo>
                    <a:lnTo>
                      <a:pt x="45" y="38"/>
                    </a:lnTo>
                    <a:lnTo>
                      <a:pt x="45" y="38"/>
                    </a:lnTo>
                    <a:lnTo>
                      <a:pt x="45" y="38"/>
                    </a:lnTo>
                    <a:lnTo>
                      <a:pt x="45" y="38"/>
                    </a:lnTo>
                    <a:lnTo>
                      <a:pt x="45" y="38"/>
                    </a:lnTo>
                    <a:lnTo>
                      <a:pt x="48" y="38"/>
                    </a:lnTo>
                    <a:lnTo>
                      <a:pt x="48" y="38"/>
                    </a:lnTo>
                    <a:lnTo>
                      <a:pt x="48" y="38"/>
                    </a:lnTo>
                    <a:lnTo>
                      <a:pt x="48" y="38"/>
                    </a:lnTo>
                    <a:lnTo>
                      <a:pt x="48" y="38"/>
                    </a:lnTo>
                    <a:lnTo>
                      <a:pt x="48" y="38"/>
                    </a:lnTo>
                    <a:lnTo>
                      <a:pt x="48" y="38"/>
                    </a:lnTo>
                    <a:lnTo>
                      <a:pt x="48" y="38"/>
                    </a:lnTo>
                    <a:lnTo>
                      <a:pt x="48" y="38"/>
                    </a:lnTo>
                    <a:lnTo>
                      <a:pt x="48" y="38"/>
                    </a:lnTo>
                    <a:lnTo>
                      <a:pt x="48" y="38"/>
                    </a:lnTo>
                    <a:lnTo>
                      <a:pt x="48" y="38"/>
                    </a:lnTo>
                    <a:lnTo>
                      <a:pt x="51" y="38"/>
                    </a:lnTo>
                    <a:lnTo>
                      <a:pt x="51" y="38"/>
                    </a:lnTo>
                    <a:lnTo>
                      <a:pt x="51" y="38"/>
                    </a:lnTo>
                    <a:lnTo>
                      <a:pt x="51" y="38"/>
                    </a:lnTo>
                    <a:lnTo>
                      <a:pt x="51" y="38"/>
                    </a:lnTo>
                    <a:lnTo>
                      <a:pt x="51" y="38"/>
                    </a:lnTo>
                    <a:lnTo>
                      <a:pt x="51" y="38"/>
                    </a:lnTo>
                    <a:lnTo>
                      <a:pt x="51" y="38"/>
                    </a:lnTo>
                    <a:lnTo>
                      <a:pt x="51" y="38"/>
                    </a:lnTo>
                    <a:lnTo>
                      <a:pt x="51" y="38"/>
                    </a:lnTo>
                    <a:lnTo>
                      <a:pt x="51" y="38"/>
                    </a:lnTo>
                    <a:lnTo>
                      <a:pt x="51" y="38"/>
                    </a:lnTo>
                    <a:lnTo>
                      <a:pt x="54" y="38"/>
                    </a:lnTo>
                    <a:lnTo>
                      <a:pt x="54" y="38"/>
                    </a:lnTo>
                    <a:lnTo>
                      <a:pt x="54" y="38"/>
                    </a:lnTo>
                    <a:lnTo>
                      <a:pt x="54" y="38"/>
                    </a:lnTo>
                    <a:lnTo>
                      <a:pt x="54" y="38"/>
                    </a:lnTo>
                    <a:lnTo>
                      <a:pt x="54" y="38"/>
                    </a:lnTo>
                    <a:lnTo>
                      <a:pt x="54" y="38"/>
                    </a:lnTo>
                    <a:lnTo>
                      <a:pt x="54" y="38"/>
                    </a:lnTo>
                    <a:lnTo>
                      <a:pt x="54" y="38"/>
                    </a:lnTo>
                    <a:lnTo>
                      <a:pt x="54" y="38"/>
                    </a:lnTo>
                    <a:lnTo>
                      <a:pt x="57" y="38"/>
                    </a:lnTo>
                    <a:lnTo>
                      <a:pt x="57" y="38"/>
                    </a:lnTo>
                    <a:lnTo>
                      <a:pt x="57" y="38"/>
                    </a:lnTo>
                    <a:lnTo>
                      <a:pt x="57" y="38"/>
                    </a:lnTo>
                    <a:lnTo>
                      <a:pt x="57" y="38"/>
                    </a:lnTo>
                    <a:lnTo>
                      <a:pt x="57" y="38"/>
                    </a:lnTo>
                    <a:lnTo>
                      <a:pt x="57" y="38"/>
                    </a:lnTo>
                    <a:lnTo>
                      <a:pt x="57" y="38"/>
                    </a:lnTo>
                    <a:lnTo>
                      <a:pt x="59" y="38"/>
                    </a:lnTo>
                    <a:lnTo>
                      <a:pt x="59" y="38"/>
                    </a:lnTo>
                    <a:lnTo>
                      <a:pt x="59" y="38"/>
                    </a:lnTo>
                    <a:lnTo>
                      <a:pt x="59" y="38"/>
                    </a:lnTo>
                    <a:lnTo>
                      <a:pt x="59" y="38"/>
                    </a:lnTo>
                    <a:lnTo>
                      <a:pt x="59" y="38"/>
                    </a:lnTo>
                    <a:lnTo>
                      <a:pt x="59" y="38"/>
                    </a:lnTo>
                    <a:lnTo>
                      <a:pt x="59" y="38"/>
                    </a:lnTo>
                    <a:lnTo>
                      <a:pt x="62" y="38"/>
                    </a:lnTo>
                    <a:lnTo>
                      <a:pt x="62" y="38"/>
                    </a:lnTo>
                    <a:lnTo>
                      <a:pt x="62" y="38"/>
                    </a:lnTo>
                    <a:lnTo>
                      <a:pt x="62" y="38"/>
                    </a:lnTo>
                    <a:lnTo>
                      <a:pt x="62" y="38"/>
                    </a:lnTo>
                    <a:lnTo>
                      <a:pt x="62" y="38"/>
                    </a:lnTo>
                    <a:lnTo>
                      <a:pt x="62" y="38"/>
                    </a:lnTo>
                    <a:lnTo>
                      <a:pt x="62" y="38"/>
                    </a:lnTo>
                    <a:lnTo>
                      <a:pt x="62" y="38"/>
                    </a:lnTo>
                    <a:lnTo>
                      <a:pt x="62" y="38"/>
                    </a:lnTo>
                    <a:lnTo>
                      <a:pt x="62" y="38"/>
                    </a:lnTo>
                    <a:lnTo>
                      <a:pt x="62" y="38"/>
                    </a:lnTo>
                    <a:lnTo>
                      <a:pt x="65" y="38"/>
                    </a:lnTo>
                    <a:lnTo>
                      <a:pt x="65" y="38"/>
                    </a:lnTo>
                    <a:lnTo>
                      <a:pt x="65" y="38"/>
                    </a:lnTo>
                    <a:lnTo>
                      <a:pt x="65" y="38"/>
                    </a:lnTo>
                    <a:lnTo>
                      <a:pt x="65" y="38"/>
                    </a:lnTo>
                    <a:lnTo>
                      <a:pt x="65" y="38"/>
                    </a:lnTo>
                    <a:lnTo>
                      <a:pt x="65" y="38"/>
                    </a:lnTo>
                    <a:lnTo>
                      <a:pt x="65" y="38"/>
                    </a:lnTo>
                    <a:lnTo>
                      <a:pt x="65" y="38"/>
                    </a:lnTo>
                    <a:lnTo>
                      <a:pt x="65" y="38"/>
                    </a:lnTo>
                    <a:lnTo>
                      <a:pt x="65" y="38"/>
                    </a:lnTo>
                    <a:lnTo>
                      <a:pt x="65" y="38"/>
                    </a:lnTo>
                    <a:lnTo>
                      <a:pt x="68" y="38"/>
                    </a:lnTo>
                    <a:lnTo>
                      <a:pt x="68" y="38"/>
                    </a:lnTo>
                    <a:lnTo>
                      <a:pt x="68" y="38"/>
                    </a:lnTo>
                    <a:lnTo>
                      <a:pt x="68" y="38"/>
                    </a:lnTo>
                    <a:lnTo>
                      <a:pt x="68" y="38"/>
                    </a:lnTo>
                    <a:lnTo>
                      <a:pt x="68" y="38"/>
                    </a:lnTo>
                    <a:lnTo>
                      <a:pt x="68" y="38"/>
                    </a:lnTo>
                    <a:lnTo>
                      <a:pt x="68" y="38"/>
                    </a:lnTo>
                    <a:lnTo>
                      <a:pt x="68" y="38"/>
                    </a:lnTo>
                    <a:lnTo>
                      <a:pt x="68" y="38"/>
                    </a:lnTo>
                    <a:lnTo>
                      <a:pt x="68" y="38"/>
                    </a:lnTo>
                    <a:lnTo>
                      <a:pt x="68" y="38"/>
                    </a:lnTo>
                    <a:lnTo>
                      <a:pt x="71" y="38"/>
                    </a:lnTo>
                    <a:lnTo>
                      <a:pt x="71" y="38"/>
                    </a:lnTo>
                    <a:lnTo>
                      <a:pt x="71" y="38"/>
                    </a:lnTo>
                    <a:lnTo>
                      <a:pt x="71" y="38"/>
                    </a:lnTo>
                    <a:lnTo>
                      <a:pt x="71" y="38"/>
                    </a:lnTo>
                    <a:lnTo>
                      <a:pt x="71" y="38"/>
                    </a:lnTo>
                    <a:lnTo>
                      <a:pt x="71" y="34"/>
                    </a:lnTo>
                    <a:lnTo>
                      <a:pt x="71" y="38"/>
                    </a:lnTo>
                    <a:lnTo>
                      <a:pt x="71" y="38"/>
                    </a:lnTo>
                    <a:lnTo>
                      <a:pt x="74" y="34"/>
                    </a:lnTo>
                    <a:lnTo>
                      <a:pt x="74" y="34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4" y="34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7" y="34"/>
                    </a:lnTo>
                    <a:lnTo>
                      <a:pt x="77" y="34"/>
                    </a:lnTo>
                    <a:lnTo>
                      <a:pt x="77" y="38"/>
                    </a:lnTo>
                    <a:lnTo>
                      <a:pt x="77" y="38"/>
                    </a:lnTo>
                    <a:lnTo>
                      <a:pt x="77" y="34"/>
                    </a:lnTo>
                    <a:lnTo>
                      <a:pt x="77" y="34"/>
                    </a:lnTo>
                    <a:lnTo>
                      <a:pt x="77" y="38"/>
                    </a:lnTo>
                    <a:lnTo>
                      <a:pt x="77" y="38"/>
                    </a:lnTo>
                    <a:lnTo>
                      <a:pt x="79" y="34"/>
                    </a:lnTo>
                    <a:lnTo>
                      <a:pt x="79" y="34"/>
                    </a:lnTo>
                    <a:lnTo>
                      <a:pt x="79" y="38"/>
                    </a:lnTo>
                    <a:lnTo>
                      <a:pt x="79" y="34"/>
                    </a:lnTo>
                    <a:lnTo>
                      <a:pt x="79" y="34"/>
                    </a:lnTo>
                    <a:lnTo>
                      <a:pt x="79" y="34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79" y="34"/>
                    </a:lnTo>
                    <a:lnTo>
                      <a:pt x="79" y="34"/>
                    </a:lnTo>
                    <a:lnTo>
                      <a:pt x="82" y="34"/>
                    </a:lnTo>
                    <a:lnTo>
                      <a:pt x="82" y="34"/>
                    </a:lnTo>
                    <a:lnTo>
                      <a:pt x="82" y="38"/>
                    </a:lnTo>
                    <a:lnTo>
                      <a:pt x="82" y="34"/>
                    </a:lnTo>
                    <a:lnTo>
                      <a:pt x="82" y="34"/>
                    </a:lnTo>
                    <a:lnTo>
                      <a:pt x="82" y="34"/>
                    </a:lnTo>
                    <a:lnTo>
                      <a:pt x="82" y="34"/>
                    </a:lnTo>
                    <a:lnTo>
                      <a:pt x="82" y="38"/>
                    </a:lnTo>
                    <a:lnTo>
                      <a:pt x="82" y="38"/>
                    </a:lnTo>
                    <a:lnTo>
                      <a:pt x="82" y="34"/>
                    </a:lnTo>
                    <a:lnTo>
                      <a:pt x="82" y="34"/>
                    </a:lnTo>
                    <a:lnTo>
                      <a:pt x="85" y="34"/>
                    </a:lnTo>
                    <a:lnTo>
                      <a:pt x="85" y="38"/>
                    </a:lnTo>
                    <a:lnTo>
                      <a:pt x="85" y="34"/>
                    </a:lnTo>
                    <a:lnTo>
                      <a:pt x="85" y="34"/>
                    </a:lnTo>
                    <a:lnTo>
                      <a:pt x="85" y="34"/>
                    </a:lnTo>
                    <a:lnTo>
                      <a:pt x="85" y="34"/>
                    </a:lnTo>
                    <a:lnTo>
                      <a:pt x="85" y="34"/>
                    </a:lnTo>
                    <a:lnTo>
                      <a:pt x="85" y="38"/>
                    </a:lnTo>
                    <a:lnTo>
                      <a:pt x="85" y="34"/>
                    </a:lnTo>
                    <a:lnTo>
                      <a:pt x="85" y="34"/>
                    </a:lnTo>
                    <a:lnTo>
                      <a:pt x="88" y="34"/>
                    </a:lnTo>
                    <a:lnTo>
                      <a:pt x="88" y="38"/>
                    </a:lnTo>
                    <a:lnTo>
                      <a:pt x="88" y="34"/>
                    </a:lnTo>
                    <a:lnTo>
                      <a:pt x="88" y="34"/>
                    </a:lnTo>
                    <a:lnTo>
                      <a:pt x="88" y="34"/>
                    </a:lnTo>
                    <a:lnTo>
                      <a:pt x="88" y="34"/>
                    </a:lnTo>
                    <a:lnTo>
                      <a:pt x="88" y="38"/>
                    </a:lnTo>
                    <a:lnTo>
                      <a:pt x="88" y="34"/>
                    </a:lnTo>
                    <a:lnTo>
                      <a:pt x="88" y="34"/>
                    </a:lnTo>
                    <a:lnTo>
                      <a:pt x="88" y="34"/>
                    </a:lnTo>
                    <a:lnTo>
                      <a:pt x="91" y="38"/>
                    </a:lnTo>
                    <a:lnTo>
                      <a:pt x="91" y="34"/>
                    </a:lnTo>
                    <a:lnTo>
                      <a:pt x="91" y="34"/>
                    </a:lnTo>
                    <a:lnTo>
                      <a:pt x="91" y="34"/>
                    </a:lnTo>
                    <a:lnTo>
                      <a:pt x="91" y="38"/>
                    </a:lnTo>
                    <a:lnTo>
                      <a:pt x="91" y="34"/>
                    </a:lnTo>
                    <a:lnTo>
                      <a:pt x="91" y="34"/>
                    </a:lnTo>
                    <a:lnTo>
                      <a:pt x="94" y="38"/>
                    </a:lnTo>
                    <a:lnTo>
                      <a:pt x="94" y="34"/>
                    </a:lnTo>
                    <a:lnTo>
                      <a:pt x="94" y="34"/>
                    </a:lnTo>
                    <a:lnTo>
                      <a:pt x="94" y="34"/>
                    </a:lnTo>
                    <a:lnTo>
                      <a:pt x="94" y="38"/>
                    </a:lnTo>
                    <a:lnTo>
                      <a:pt x="94" y="34"/>
                    </a:lnTo>
                    <a:lnTo>
                      <a:pt x="94" y="34"/>
                    </a:lnTo>
                    <a:lnTo>
                      <a:pt x="94" y="34"/>
                    </a:lnTo>
                    <a:lnTo>
                      <a:pt x="96" y="38"/>
                    </a:lnTo>
                    <a:lnTo>
                      <a:pt x="96" y="34"/>
                    </a:lnTo>
                    <a:lnTo>
                      <a:pt x="96" y="34"/>
                    </a:lnTo>
                    <a:lnTo>
                      <a:pt x="96" y="34"/>
                    </a:lnTo>
                    <a:lnTo>
                      <a:pt x="96" y="38"/>
                    </a:lnTo>
                    <a:lnTo>
                      <a:pt x="96" y="38"/>
                    </a:lnTo>
                    <a:lnTo>
                      <a:pt x="96" y="34"/>
                    </a:lnTo>
                    <a:lnTo>
                      <a:pt x="96" y="38"/>
                    </a:lnTo>
                    <a:lnTo>
                      <a:pt x="96" y="38"/>
                    </a:lnTo>
                    <a:lnTo>
                      <a:pt x="99" y="38"/>
                    </a:lnTo>
                    <a:lnTo>
                      <a:pt x="99" y="34"/>
                    </a:lnTo>
                    <a:lnTo>
                      <a:pt x="99" y="34"/>
                    </a:lnTo>
                    <a:lnTo>
                      <a:pt x="99" y="38"/>
                    </a:lnTo>
                    <a:lnTo>
                      <a:pt x="99" y="38"/>
                    </a:lnTo>
                    <a:lnTo>
                      <a:pt x="99" y="38"/>
                    </a:lnTo>
                    <a:lnTo>
                      <a:pt x="99" y="34"/>
                    </a:lnTo>
                    <a:lnTo>
                      <a:pt x="99" y="38"/>
                    </a:lnTo>
                    <a:lnTo>
                      <a:pt x="99" y="38"/>
                    </a:lnTo>
                    <a:lnTo>
                      <a:pt x="102" y="38"/>
                    </a:lnTo>
                    <a:lnTo>
                      <a:pt x="102" y="34"/>
                    </a:lnTo>
                    <a:lnTo>
                      <a:pt x="102" y="38"/>
                    </a:lnTo>
                    <a:lnTo>
                      <a:pt x="102" y="38"/>
                    </a:lnTo>
                    <a:lnTo>
                      <a:pt x="102" y="38"/>
                    </a:lnTo>
                    <a:lnTo>
                      <a:pt x="102" y="38"/>
                    </a:lnTo>
                    <a:lnTo>
                      <a:pt x="102" y="38"/>
                    </a:lnTo>
                    <a:lnTo>
                      <a:pt x="102" y="38"/>
                    </a:lnTo>
                    <a:lnTo>
                      <a:pt x="102" y="38"/>
                    </a:lnTo>
                    <a:lnTo>
                      <a:pt x="105" y="38"/>
                    </a:lnTo>
                    <a:lnTo>
                      <a:pt x="105" y="38"/>
                    </a:lnTo>
                    <a:lnTo>
                      <a:pt x="105" y="38"/>
                    </a:lnTo>
                    <a:lnTo>
                      <a:pt x="105" y="38"/>
                    </a:lnTo>
                    <a:lnTo>
                      <a:pt x="105" y="38"/>
                    </a:lnTo>
                    <a:lnTo>
                      <a:pt x="105" y="38"/>
                    </a:lnTo>
                    <a:lnTo>
                      <a:pt x="105" y="38"/>
                    </a:lnTo>
                    <a:lnTo>
                      <a:pt x="105" y="38"/>
                    </a:lnTo>
                    <a:lnTo>
                      <a:pt x="105" y="38"/>
                    </a:lnTo>
                    <a:lnTo>
                      <a:pt x="108" y="38"/>
                    </a:lnTo>
                    <a:lnTo>
                      <a:pt x="108" y="38"/>
                    </a:lnTo>
                    <a:lnTo>
                      <a:pt x="108" y="38"/>
                    </a:lnTo>
                    <a:lnTo>
                      <a:pt x="108" y="38"/>
                    </a:lnTo>
                    <a:lnTo>
                      <a:pt x="108" y="38"/>
                    </a:lnTo>
                    <a:lnTo>
                      <a:pt x="108" y="38"/>
                    </a:lnTo>
                    <a:lnTo>
                      <a:pt x="108" y="38"/>
                    </a:lnTo>
                    <a:lnTo>
                      <a:pt x="111" y="38"/>
                    </a:lnTo>
                    <a:lnTo>
                      <a:pt x="111" y="38"/>
                    </a:lnTo>
                    <a:lnTo>
                      <a:pt x="111" y="38"/>
                    </a:lnTo>
                    <a:lnTo>
                      <a:pt x="111" y="38"/>
                    </a:lnTo>
                    <a:lnTo>
                      <a:pt x="111" y="38"/>
                    </a:lnTo>
                    <a:lnTo>
                      <a:pt x="111" y="38"/>
                    </a:lnTo>
                    <a:lnTo>
                      <a:pt x="111" y="38"/>
                    </a:lnTo>
                    <a:lnTo>
                      <a:pt x="111" y="38"/>
                    </a:lnTo>
                    <a:lnTo>
                      <a:pt x="113" y="38"/>
                    </a:lnTo>
                    <a:lnTo>
                      <a:pt x="113" y="38"/>
                    </a:lnTo>
                    <a:lnTo>
                      <a:pt x="113" y="38"/>
                    </a:lnTo>
                    <a:lnTo>
                      <a:pt x="113" y="38"/>
                    </a:lnTo>
                    <a:lnTo>
                      <a:pt x="113" y="38"/>
                    </a:lnTo>
                    <a:lnTo>
                      <a:pt x="113" y="38"/>
                    </a:lnTo>
                    <a:lnTo>
                      <a:pt x="113" y="38"/>
                    </a:lnTo>
                    <a:lnTo>
                      <a:pt x="113" y="38"/>
                    </a:lnTo>
                    <a:lnTo>
                      <a:pt x="116" y="38"/>
                    </a:lnTo>
                    <a:lnTo>
                      <a:pt x="116" y="38"/>
                    </a:lnTo>
                    <a:lnTo>
                      <a:pt x="116" y="38"/>
                    </a:lnTo>
                    <a:lnTo>
                      <a:pt x="116" y="38"/>
                    </a:lnTo>
                    <a:lnTo>
                      <a:pt x="116" y="38"/>
                    </a:lnTo>
                    <a:lnTo>
                      <a:pt x="116" y="38"/>
                    </a:lnTo>
                    <a:lnTo>
                      <a:pt x="116" y="38"/>
                    </a:lnTo>
                    <a:lnTo>
                      <a:pt x="116" y="38"/>
                    </a:lnTo>
                    <a:lnTo>
                      <a:pt x="119" y="38"/>
                    </a:lnTo>
                    <a:lnTo>
                      <a:pt x="119" y="38"/>
                    </a:lnTo>
                    <a:lnTo>
                      <a:pt x="119" y="38"/>
                    </a:lnTo>
                    <a:lnTo>
                      <a:pt x="119" y="34"/>
                    </a:lnTo>
                    <a:lnTo>
                      <a:pt x="119" y="38"/>
                    </a:lnTo>
                    <a:lnTo>
                      <a:pt x="119" y="38"/>
                    </a:lnTo>
                    <a:lnTo>
                      <a:pt x="119" y="38"/>
                    </a:lnTo>
                    <a:lnTo>
                      <a:pt x="119" y="34"/>
                    </a:lnTo>
                    <a:lnTo>
                      <a:pt x="122" y="38"/>
                    </a:lnTo>
                    <a:lnTo>
                      <a:pt x="122" y="38"/>
                    </a:lnTo>
                    <a:lnTo>
                      <a:pt x="122" y="34"/>
                    </a:lnTo>
                    <a:lnTo>
                      <a:pt x="122" y="34"/>
                    </a:lnTo>
                    <a:lnTo>
                      <a:pt x="122" y="38"/>
                    </a:lnTo>
                    <a:lnTo>
                      <a:pt x="122" y="34"/>
                    </a:lnTo>
                    <a:lnTo>
                      <a:pt x="122" y="34"/>
                    </a:lnTo>
                    <a:lnTo>
                      <a:pt x="125" y="38"/>
                    </a:lnTo>
                    <a:lnTo>
                      <a:pt x="125" y="38"/>
                    </a:lnTo>
                    <a:lnTo>
                      <a:pt x="125" y="34"/>
                    </a:lnTo>
                    <a:lnTo>
                      <a:pt x="125" y="34"/>
                    </a:lnTo>
                    <a:lnTo>
                      <a:pt x="125" y="38"/>
                    </a:lnTo>
                    <a:lnTo>
                      <a:pt x="125" y="34"/>
                    </a:lnTo>
                    <a:lnTo>
                      <a:pt x="125" y="34"/>
                    </a:lnTo>
                    <a:lnTo>
                      <a:pt x="128" y="34"/>
                    </a:lnTo>
                    <a:lnTo>
                      <a:pt x="128" y="34"/>
                    </a:lnTo>
                    <a:lnTo>
                      <a:pt x="128" y="34"/>
                    </a:lnTo>
                    <a:lnTo>
                      <a:pt x="128" y="34"/>
                    </a:lnTo>
                    <a:lnTo>
                      <a:pt x="128" y="34"/>
                    </a:lnTo>
                    <a:lnTo>
                      <a:pt x="128" y="34"/>
                    </a:lnTo>
                    <a:lnTo>
                      <a:pt x="128" y="34"/>
                    </a:lnTo>
                    <a:lnTo>
                      <a:pt x="130" y="34"/>
                    </a:lnTo>
                    <a:lnTo>
                      <a:pt x="130" y="34"/>
                    </a:lnTo>
                    <a:lnTo>
                      <a:pt x="130" y="34"/>
                    </a:lnTo>
                    <a:lnTo>
                      <a:pt x="130" y="34"/>
                    </a:lnTo>
                    <a:lnTo>
                      <a:pt x="130" y="34"/>
                    </a:lnTo>
                    <a:lnTo>
                      <a:pt x="130" y="34"/>
                    </a:lnTo>
                    <a:lnTo>
                      <a:pt x="130" y="34"/>
                    </a:lnTo>
                    <a:lnTo>
                      <a:pt x="133" y="34"/>
                    </a:lnTo>
                    <a:lnTo>
                      <a:pt x="133" y="34"/>
                    </a:lnTo>
                    <a:lnTo>
                      <a:pt x="133" y="34"/>
                    </a:lnTo>
                    <a:lnTo>
                      <a:pt x="133" y="34"/>
                    </a:lnTo>
                    <a:lnTo>
                      <a:pt x="133" y="34"/>
                    </a:lnTo>
                    <a:lnTo>
                      <a:pt x="133" y="34"/>
                    </a:lnTo>
                    <a:lnTo>
                      <a:pt x="133" y="34"/>
                    </a:lnTo>
                    <a:lnTo>
                      <a:pt x="136" y="34"/>
                    </a:lnTo>
                    <a:lnTo>
                      <a:pt x="136" y="34"/>
                    </a:lnTo>
                    <a:lnTo>
                      <a:pt x="136" y="34"/>
                    </a:lnTo>
                    <a:lnTo>
                      <a:pt x="136" y="34"/>
                    </a:lnTo>
                    <a:lnTo>
                      <a:pt x="136" y="34"/>
                    </a:lnTo>
                    <a:lnTo>
                      <a:pt x="136" y="34"/>
                    </a:lnTo>
                    <a:lnTo>
                      <a:pt x="139" y="34"/>
                    </a:lnTo>
                    <a:lnTo>
                      <a:pt x="139" y="34"/>
                    </a:lnTo>
                    <a:lnTo>
                      <a:pt x="139" y="34"/>
                    </a:lnTo>
                    <a:lnTo>
                      <a:pt x="139" y="34"/>
                    </a:lnTo>
                    <a:lnTo>
                      <a:pt x="139" y="34"/>
                    </a:lnTo>
                    <a:lnTo>
                      <a:pt x="139" y="34"/>
                    </a:lnTo>
                    <a:lnTo>
                      <a:pt x="142" y="34"/>
                    </a:lnTo>
                    <a:lnTo>
                      <a:pt x="142" y="34"/>
                    </a:lnTo>
                    <a:lnTo>
                      <a:pt x="142" y="34"/>
                    </a:lnTo>
                    <a:lnTo>
                      <a:pt x="142" y="34"/>
                    </a:lnTo>
                    <a:lnTo>
                      <a:pt x="142" y="34"/>
                    </a:lnTo>
                    <a:lnTo>
                      <a:pt x="142" y="34"/>
                    </a:lnTo>
                    <a:lnTo>
                      <a:pt x="142" y="34"/>
                    </a:lnTo>
                    <a:lnTo>
                      <a:pt x="145" y="34"/>
                    </a:lnTo>
                    <a:lnTo>
                      <a:pt x="145" y="34"/>
                    </a:lnTo>
                    <a:lnTo>
                      <a:pt x="145" y="34"/>
                    </a:lnTo>
                    <a:lnTo>
                      <a:pt x="145" y="34"/>
                    </a:lnTo>
                    <a:lnTo>
                      <a:pt x="145" y="34"/>
                    </a:lnTo>
                    <a:lnTo>
                      <a:pt x="145" y="34"/>
                    </a:lnTo>
                    <a:lnTo>
                      <a:pt x="147" y="34"/>
                    </a:lnTo>
                    <a:lnTo>
                      <a:pt x="147" y="34"/>
                    </a:lnTo>
                    <a:lnTo>
                      <a:pt x="147" y="34"/>
                    </a:lnTo>
                    <a:lnTo>
                      <a:pt x="147" y="34"/>
                    </a:lnTo>
                    <a:lnTo>
                      <a:pt x="147" y="34"/>
                    </a:lnTo>
                    <a:lnTo>
                      <a:pt x="147" y="34"/>
                    </a:lnTo>
                    <a:lnTo>
                      <a:pt x="150" y="34"/>
                    </a:lnTo>
                    <a:lnTo>
                      <a:pt x="150" y="34"/>
                    </a:lnTo>
                    <a:lnTo>
                      <a:pt x="150" y="34"/>
                    </a:lnTo>
                    <a:lnTo>
                      <a:pt x="150" y="34"/>
                    </a:lnTo>
                    <a:lnTo>
                      <a:pt x="150" y="34"/>
                    </a:lnTo>
                    <a:lnTo>
                      <a:pt x="150" y="34"/>
                    </a:lnTo>
                    <a:lnTo>
                      <a:pt x="153" y="34"/>
                    </a:lnTo>
                    <a:lnTo>
                      <a:pt x="153" y="34"/>
                    </a:lnTo>
                    <a:lnTo>
                      <a:pt x="153" y="34"/>
                    </a:lnTo>
                    <a:lnTo>
                      <a:pt x="153" y="34"/>
                    </a:lnTo>
                    <a:lnTo>
                      <a:pt x="153" y="34"/>
                    </a:lnTo>
                    <a:lnTo>
                      <a:pt x="156" y="34"/>
                    </a:lnTo>
                    <a:lnTo>
                      <a:pt x="156" y="34"/>
                    </a:lnTo>
                    <a:lnTo>
                      <a:pt x="156" y="34"/>
                    </a:lnTo>
                    <a:lnTo>
                      <a:pt x="156" y="34"/>
                    </a:lnTo>
                    <a:lnTo>
                      <a:pt x="156" y="34"/>
                    </a:lnTo>
                    <a:lnTo>
                      <a:pt x="156" y="34"/>
                    </a:lnTo>
                    <a:lnTo>
                      <a:pt x="159" y="34"/>
                    </a:lnTo>
                    <a:lnTo>
                      <a:pt x="159" y="34"/>
                    </a:lnTo>
                    <a:lnTo>
                      <a:pt x="159" y="34"/>
                    </a:lnTo>
                    <a:lnTo>
                      <a:pt x="159" y="34"/>
                    </a:lnTo>
                    <a:lnTo>
                      <a:pt x="159" y="34"/>
                    </a:lnTo>
                    <a:lnTo>
                      <a:pt x="162" y="34"/>
                    </a:lnTo>
                    <a:lnTo>
                      <a:pt x="162" y="34"/>
                    </a:lnTo>
                    <a:lnTo>
                      <a:pt x="162" y="34"/>
                    </a:lnTo>
                    <a:lnTo>
                      <a:pt x="162" y="34"/>
                    </a:lnTo>
                    <a:lnTo>
                      <a:pt x="162" y="34"/>
                    </a:lnTo>
                    <a:lnTo>
                      <a:pt x="162" y="34"/>
                    </a:lnTo>
                    <a:lnTo>
                      <a:pt x="164" y="34"/>
                    </a:lnTo>
                    <a:lnTo>
                      <a:pt x="164" y="34"/>
                    </a:lnTo>
                    <a:lnTo>
                      <a:pt x="164" y="34"/>
                    </a:lnTo>
                    <a:lnTo>
                      <a:pt x="164" y="34"/>
                    </a:lnTo>
                    <a:lnTo>
                      <a:pt x="164" y="34"/>
                    </a:lnTo>
                    <a:lnTo>
                      <a:pt x="167" y="34"/>
                    </a:lnTo>
                    <a:lnTo>
                      <a:pt x="167" y="34"/>
                    </a:lnTo>
                    <a:lnTo>
                      <a:pt x="167" y="34"/>
                    </a:lnTo>
                    <a:lnTo>
                      <a:pt x="167" y="34"/>
                    </a:lnTo>
                    <a:lnTo>
                      <a:pt x="167" y="34"/>
                    </a:lnTo>
                    <a:lnTo>
                      <a:pt x="170" y="34"/>
                    </a:lnTo>
                    <a:lnTo>
                      <a:pt x="170" y="34"/>
                    </a:lnTo>
                    <a:lnTo>
                      <a:pt x="170" y="34"/>
                    </a:lnTo>
                    <a:lnTo>
                      <a:pt x="170" y="34"/>
                    </a:lnTo>
                    <a:lnTo>
                      <a:pt x="170" y="34"/>
                    </a:lnTo>
                    <a:lnTo>
                      <a:pt x="173" y="34"/>
                    </a:lnTo>
                    <a:lnTo>
                      <a:pt x="173" y="34"/>
                    </a:lnTo>
                    <a:lnTo>
                      <a:pt x="173" y="34"/>
                    </a:lnTo>
                    <a:lnTo>
                      <a:pt x="173" y="34"/>
                    </a:lnTo>
                    <a:lnTo>
                      <a:pt x="173" y="34"/>
                    </a:lnTo>
                    <a:lnTo>
                      <a:pt x="176" y="34"/>
                    </a:lnTo>
                    <a:lnTo>
                      <a:pt x="176" y="34"/>
                    </a:lnTo>
                    <a:lnTo>
                      <a:pt x="176" y="34"/>
                    </a:lnTo>
                    <a:lnTo>
                      <a:pt x="176" y="34"/>
                    </a:lnTo>
                    <a:lnTo>
                      <a:pt x="176" y="34"/>
                    </a:lnTo>
                    <a:lnTo>
                      <a:pt x="179" y="34"/>
                    </a:lnTo>
                    <a:lnTo>
                      <a:pt x="179" y="31"/>
                    </a:lnTo>
                    <a:lnTo>
                      <a:pt x="179" y="34"/>
                    </a:lnTo>
                    <a:lnTo>
                      <a:pt x="179" y="31"/>
                    </a:lnTo>
                    <a:lnTo>
                      <a:pt x="179" y="34"/>
                    </a:lnTo>
                    <a:lnTo>
                      <a:pt x="181" y="31"/>
                    </a:lnTo>
                    <a:lnTo>
                      <a:pt x="181" y="31"/>
                    </a:lnTo>
                    <a:lnTo>
                      <a:pt x="181" y="31"/>
                    </a:lnTo>
                    <a:lnTo>
                      <a:pt x="181" y="31"/>
                    </a:lnTo>
                    <a:lnTo>
                      <a:pt x="181" y="31"/>
                    </a:lnTo>
                    <a:lnTo>
                      <a:pt x="184" y="31"/>
                    </a:lnTo>
                    <a:lnTo>
                      <a:pt x="184" y="31"/>
                    </a:lnTo>
                    <a:lnTo>
                      <a:pt x="184" y="31"/>
                    </a:lnTo>
                    <a:lnTo>
                      <a:pt x="184" y="31"/>
                    </a:lnTo>
                    <a:lnTo>
                      <a:pt x="184" y="31"/>
                    </a:lnTo>
                    <a:lnTo>
                      <a:pt x="187" y="31"/>
                    </a:lnTo>
                    <a:lnTo>
                      <a:pt x="187" y="31"/>
                    </a:lnTo>
                    <a:lnTo>
                      <a:pt x="187" y="31"/>
                    </a:lnTo>
                    <a:lnTo>
                      <a:pt x="187" y="31"/>
                    </a:lnTo>
                    <a:lnTo>
                      <a:pt x="190" y="31"/>
                    </a:lnTo>
                    <a:lnTo>
                      <a:pt x="190" y="31"/>
                    </a:lnTo>
                    <a:lnTo>
                      <a:pt x="190" y="31"/>
                    </a:lnTo>
                    <a:lnTo>
                      <a:pt x="190" y="31"/>
                    </a:lnTo>
                    <a:lnTo>
                      <a:pt x="190" y="31"/>
                    </a:lnTo>
                    <a:lnTo>
                      <a:pt x="193" y="31"/>
                    </a:lnTo>
                    <a:lnTo>
                      <a:pt x="193" y="31"/>
                    </a:lnTo>
                    <a:lnTo>
                      <a:pt x="193" y="31"/>
                    </a:lnTo>
                    <a:lnTo>
                      <a:pt x="193" y="31"/>
                    </a:lnTo>
                    <a:lnTo>
                      <a:pt x="196" y="31"/>
                    </a:lnTo>
                    <a:lnTo>
                      <a:pt x="196" y="31"/>
                    </a:lnTo>
                    <a:lnTo>
                      <a:pt x="196" y="31"/>
                    </a:lnTo>
                    <a:lnTo>
                      <a:pt x="196" y="31"/>
                    </a:lnTo>
                    <a:lnTo>
                      <a:pt x="196" y="31"/>
                    </a:lnTo>
                    <a:lnTo>
                      <a:pt x="199" y="31"/>
                    </a:lnTo>
                    <a:lnTo>
                      <a:pt x="199" y="31"/>
                    </a:lnTo>
                    <a:lnTo>
                      <a:pt x="199" y="31"/>
                    </a:lnTo>
                    <a:lnTo>
                      <a:pt x="199" y="31"/>
                    </a:lnTo>
                    <a:lnTo>
                      <a:pt x="201" y="31"/>
                    </a:lnTo>
                    <a:lnTo>
                      <a:pt x="201" y="31"/>
                    </a:lnTo>
                    <a:lnTo>
                      <a:pt x="201" y="31"/>
                    </a:lnTo>
                    <a:lnTo>
                      <a:pt x="201" y="31"/>
                    </a:lnTo>
                    <a:lnTo>
                      <a:pt x="204" y="31"/>
                    </a:lnTo>
                    <a:lnTo>
                      <a:pt x="204" y="31"/>
                    </a:lnTo>
                    <a:lnTo>
                      <a:pt x="204" y="31"/>
                    </a:lnTo>
                    <a:lnTo>
                      <a:pt x="204" y="31"/>
                    </a:lnTo>
                    <a:lnTo>
                      <a:pt x="207" y="31"/>
                    </a:lnTo>
                    <a:lnTo>
                      <a:pt x="207" y="31"/>
                    </a:lnTo>
                    <a:lnTo>
                      <a:pt x="207" y="31"/>
                    </a:lnTo>
                    <a:lnTo>
                      <a:pt x="207" y="31"/>
                    </a:lnTo>
                    <a:lnTo>
                      <a:pt x="207" y="31"/>
                    </a:lnTo>
                    <a:lnTo>
                      <a:pt x="210" y="31"/>
                    </a:lnTo>
                    <a:lnTo>
                      <a:pt x="210" y="31"/>
                    </a:lnTo>
                    <a:lnTo>
                      <a:pt x="210" y="31"/>
                    </a:lnTo>
                    <a:lnTo>
                      <a:pt x="210" y="31"/>
                    </a:lnTo>
                    <a:lnTo>
                      <a:pt x="213" y="31"/>
                    </a:lnTo>
                    <a:lnTo>
                      <a:pt x="213" y="31"/>
                    </a:lnTo>
                    <a:lnTo>
                      <a:pt x="213" y="31"/>
                    </a:lnTo>
                    <a:lnTo>
                      <a:pt x="213" y="31"/>
                    </a:lnTo>
                    <a:lnTo>
                      <a:pt x="216" y="31"/>
                    </a:lnTo>
                    <a:lnTo>
                      <a:pt x="216" y="31"/>
                    </a:lnTo>
                    <a:lnTo>
                      <a:pt x="216" y="31"/>
                    </a:lnTo>
                    <a:lnTo>
                      <a:pt x="216" y="31"/>
                    </a:lnTo>
                    <a:lnTo>
                      <a:pt x="218" y="31"/>
                    </a:lnTo>
                    <a:lnTo>
                      <a:pt x="218" y="31"/>
                    </a:lnTo>
                    <a:lnTo>
                      <a:pt x="218" y="31"/>
                    </a:lnTo>
                    <a:lnTo>
                      <a:pt x="218" y="31"/>
                    </a:lnTo>
                    <a:lnTo>
                      <a:pt x="221" y="31"/>
                    </a:lnTo>
                    <a:lnTo>
                      <a:pt x="221" y="31"/>
                    </a:lnTo>
                    <a:lnTo>
                      <a:pt x="221" y="31"/>
                    </a:lnTo>
                    <a:lnTo>
                      <a:pt x="221" y="31"/>
                    </a:lnTo>
                    <a:lnTo>
                      <a:pt x="224" y="31"/>
                    </a:lnTo>
                    <a:lnTo>
                      <a:pt x="224" y="31"/>
                    </a:lnTo>
                    <a:lnTo>
                      <a:pt x="224" y="31"/>
                    </a:lnTo>
                    <a:lnTo>
                      <a:pt x="227" y="31"/>
                    </a:lnTo>
                    <a:lnTo>
                      <a:pt x="227" y="31"/>
                    </a:lnTo>
                    <a:lnTo>
                      <a:pt x="227" y="31"/>
                    </a:lnTo>
                    <a:lnTo>
                      <a:pt x="227" y="31"/>
                    </a:lnTo>
                    <a:lnTo>
                      <a:pt x="230" y="27"/>
                    </a:lnTo>
                    <a:lnTo>
                      <a:pt x="230" y="31"/>
                    </a:lnTo>
                    <a:lnTo>
                      <a:pt x="230" y="27"/>
                    </a:lnTo>
                    <a:lnTo>
                      <a:pt x="230" y="27"/>
                    </a:lnTo>
                    <a:lnTo>
                      <a:pt x="233" y="27"/>
                    </a:lnTo>
                    <a:lnTo>
                      <a:pt x="233" y="27"/>
                    </a:lnTo>
                    <a:lnTo>
                      <a:pt x="233" y="27"/>
                    </a:lnTo>
                    <a:lnTo>
                      <a:pt x="233" y="27"/>
                    </a:lnTo>
                    <a:lnTo>
                      <a:pt x="235" y="27"/>
                    </a:lnTo>
                    <a:lnTo>
                      <a:pt x="235" y="27"/>
                    </a:lnTo>
                    <a:lnTo>
                      <a:pt x="235" y="27"/>
                    </a:lnTo>
                    <a:lnTo>
                      <a:pt x="238" y="27"/>
                    </a:lnTo>
                    <a:lnTo>
                      <a:pt x="238" y="27"/>
                    </a:lnTo>
                    <a:lnTo>
                      <a:pt x="238" y="27"/>
                    </a:lnTo>
                    <a:lnTo>
                      <a:pt x="238" y="27"/>
                    </a:lnTo>
                    <a:lnTo>
                      <a:pt x="241" y="27"/>
                    </a:lnTo>
                    <a:lnTo>
                      <a:pt x="241" y="27"/>
                    </a:lnTo>
                    <a:lnTo>
                      <a:pt x="241" y="27"/>
                    </a:lnTo>
                    <a:lnTo>
                      <a:pt x="241" y="27"/>
                    </a:lnTo>
                    <a:lnTo>
                      <a:pt x="244" y="27"/>
                    </a:lnTo>
                    <a:lnTo>
                      <a:pt x="244" y="27"/>
                    </a:lnTo>
                    <a:lnTo>
                      <a:pt x="244" y="27"/>
                    </a:lnTo>
                    <a:lnTo>
                      <a:pt x="247" y="27"/>
                    </a:lnTo>
                    <a:lnTo>
                      <a:pt x="247" y="27"/>
                    </a:lnTo>
                    <a:lnTo>
                      <a:pt x="247" y="27"/>
                    </a:lnTo>
                    <a:lnTo>
                      <a:pt x="247" y="27"/>
                    </a:lnTo>
                    <a:lnTo>
                      <a:pt x="250" y="27"/>
                    </a:lnTo>
                    <a:lnTo>
                      <a:pt x="250" y="27"/>
                    </a:lnTo>
                    <a:lnTo>
                      <a:pt x="250" y="27"/>
                    </a:lnTo>
                    <a:lnTo>
                      <a:pt x="252" y="27"/>
                    </a:lnTo>
                    <a:lnTo>
                      <a:pt x="252" y="27"/>
                    </a:lnTo>
                    <a:lnTo>
                      <a:pt x="252" y="27"/>
                    </a:lnTo>
                    <a:lnTo>
                      <a:pt x="252" y="27"/>
                    </a:lnTo>
                    <a:lnTo>
                      <a:pt x="255" y="27"/>
                    </a:lnTo>
                    <a:lnTo>
                      <a:pt x="255" y="27"/>
                    </a:lnTo>
                    <a:lnTo>
                      <a:pt x="255" y="27"/>
                    </a:lnTo>
                    <a:lnTo>
                      <a:pt x="258" y="27"/>
                    </a:lnTo>
                    <a:lnTo>
                      <a:pt x="258" y="27"/>
                    </a:lnTo>
                    <a:lnTo>
                      <a:pt x="258" y="27"/>
                    </a:lnTo>
                    <a:lnTo>
                      <a:pt x="261" y="27"/>
                    </a:lnTo>
                    <a:lnTo>
                      <a:pt x="261" y="27"/>
                    </a:lnTo>
                    <a:lnTo>
                      <a:pt x="261" y="27"/>
                    </a:lnTo>
                    <a:lnTo>
                      <a:pt x="261" y="27"/>
                    </a:lnTo>
                    <a:lnTo>
                      <a:pt x="264" y="27"/>
                    </a:lnTo>
                    <a:lnTo>
                      <a:pt x="264" y="27"/>
                    </a:lnTo>
                    <a:lnTo>
                      <a:pt x="264" y="27"/>
                    </a:lnTo>
                    <a:lnTo>
                      <a:pt x="267" y="27"/>
                    </a:lnTo>
                    <a:lnTo>
                      <a:pt x="267" y="27"/>
                    </a:lnTo>
                    <a:lnTo>
                      <a:pt x="267" y="27"/>
                    </a:lnTo>
                    <a:lnTo>
                      <a:pt x="269" y="27"/>
                    </a:lnTo>
                    <a:lnTo>
                      <a:pt x="269" y="27"/>
                    </a:lnTo>
                    <a:lnTo>
                      <a:pt x="269" y="27"/>
                    </a:lnTo>
                    <a:lnTo>
                      <a:pt x="272" y="27"/>
                    </a:lnTo>
                    <a:lnTo>
                      <a:pt x="272" y="27"/>
                    </a:lnTo>
                    <a:lnTo>
                      <a:pt x="272" y="27"/>
                    </a:lnTo>
                    <a:lnTo>
                      <a:pt x="272" y="27"/>
                    </a:lnTo>
                    <a:lnTo>
                      <a:pt x="275" y="27"/>
                    </a:lnTo>
                    <a:lnTo>
                      <a:pt x="275" y="27"/>
                    </a:lnTo>
                    <a:lnTo>
                      <a:pt x="275" y="27"/>
                    </a:lnTo>
                    <a:lnTo>
                      <a:pt x="278" y="27"/>
                    </a:lnTo>
                    <a:lnTo>
                      <a:pt x="278" y="27"/>
                    </a:lnTo>
                    <a:lnTo>
                      <a:pt x="278" y="27"/>
                    </a:lnTo>
                    <a:lnTo>
                      <a:pt x="281" y="27"/>
                    </a:lnTo>
                    <a:lnTo>
                      <a:pt x="281" y="27"/>
                    </a:lnTo>
                    <a:lnTo>
                      <a:pt x="281" y="27"/>
                    </a:lnTo>
                    <a:lnTo>
                      <a:pt x="284" y="27"/>
                    </a:lnTo>
                    <a:lnTo>
                      <a:pt x="284" y="27"/>
                    </a:lnTo>
                    <a:lnTo>
                      <a:pt x="284" y="27"/>
                    </a:lnTo>
                    <a:lnTo>
                      <a:pt x="286" y="27"/>
                    </a:lnTo>
                    <a:lnTo>
                      <a:pt x="286" y="27"/>
                    </a:lnTo>
                    <a:lnTo>
                      <a:pt x="286" y="27"/>
                    </a:lnTo>
                    <a:lnTo>
                      <a:pt x="289" y="27"/>
                    </a:lnTo>
                    <a:lnTo>
                      <a:pt x="289" y="27"/>
                    </a:lnTo>
                    <a:lnTo>
                      <a:pt x="289" y="27"/>
                    </a:lnTo>
                    <a:lnTo>
                      <a:pt x="292" y="27"/>
                    </a:lnTo>
                    <a:lnTo>
                      <a:pt x="292" y="27"/>
                    </a:lnTo>
                    <a:lnTo>
                      <a:pt x="292" y="27"/>
                    </a:lnTo>
                    <a:lnTo>
                      <a:pt x="295" y="27"/>
                    </a:lnTo>
                    <a:lnTo>
                      <a:pt x="295" y="27"/>
                    </a:lnTo>
                    <a:lnTo>
                      <a:pt x="295" y="27"/>
                    </a:lnTo>
                    <a:lnTo>
                      <a:pt x="298" y="27"/>
                    </a:lnTo>
                    <a:lnTo>
                      <a:pt x="298" y="27"/>
                    </a:lnTo>
                    <a:lnTo>
                      <a:pt x="298" y="27"/>
                    </a:lnTo>
                    <a:lnTo>
                      <a:pt x="301" y="27"/>
                    </a:lnTo>
                    <a:lnTo>
                      <a:pt x="301" y="27"/>
                    </a:lnTo>
                    <a:lnTo>
                      <a:pt x="301" y="27"/>
                    </a:lnTo>
                    <a:lnTo>
                      <a:pt x="303" y="27"/>
                    </a:lnTo>
                    <a:lnTo>
                      <a:pt x="303" y="27"/>
                    </a:lnTo>
                    <a:lnTo>
                      <a:pt x="303" y="27"/>
                    </a:lnTo>
                    <a:lnTo>
                      <a:pt x="306" y="27"/>
                    </a:lnTo>
                    <a:lnTo>
                      <a:pt x="306" y="27"/>
                    </a:lnTo>
                    <a:lnTo>
                      <a:pt x="306" y="27"/>
                    </a:lnTo>
                    <a:lnTo>
                      <a:pt x="309" y="27"/>
                    </a:lnTo>
                    <a:lnTo>
                      <a:pt x="309" y="27"/>
                    </a:lnTo>
                    <a:lnTo>
                      <a:pt x="309" y="27"/>
                    </a:lnTo>
                    <a:lnTo>
                      <a:pt x="312" y="27"/>
                    </a:lnTo>
                    <a:lnTo>
                      <a:pt x="312" y="27"/>
                    </a:lnTo>
                    <a:lnTo>
                      <a:pt x="312" y="27"/>
                    </a:lnTo>
                    <a:lnTo>
                      <a:pt x="315" y="27"/>
                    </a:lnTo>
                    <a:lnTo>
                      <a:pt x="315" y="27"/>
                    </a:lnTo>
                    <a:lnTo>
                      <a:pt x="315" y="27"/>
                    </a:lnTo>
                    <a:lnTo>
                      <a:pt x="318" y="27"/>
                    </a:lnTo>
                    <a:lnTo>
                      <a:pt x="318" y="27"/>
                    </a:lnTo>
                    <a:lnTo>
                      <a:pt x="321" y="27"/>
                    </a:lnTo>
                    <a:lnTo>
                      <a:pt x="321" y="27"/>
                    </a:lnTo>
                    <a:lnTo>
                      <a:pt x="321" y="27"/>
                    </a:lnTo>
                    <a:lnTo>
                      <a:pt x="323" y="27"/>
                    </a:lnTo>
                    <a:lnTo>
                      <a:pt x="323" y="27"/>
                    </a:lnTo>
                    <a:lnTo>
                      <a:pt x="323" y="27"/>
                    </a:lnTo>
                    <a:lnTo>
                      <a:pt x="326" y="27"/>
                    </a:lnTo>
                    <a:lnTo>
                      <a:pt x="326" y="27"/>
                    </a:lnTo>
                    <a:lnTo>
                      <a:pt x="326" y="27"/>
                    </a:lnTo>
                    <a:lnTo>
                      <a:pt x="329" y="27"/>
                    </a:lnTo>
                    <a:lnTo>
                      <a:pt x="329" y="27"/>
                    </a:lnTo>
                    <a:lnTo>
                      <a:pt x="332" y="27"/>
                    </a:lnTo>
                    <a:lnTo>
                      <a:pt x="332" y="27"/>
                    </a:lnTo>
                    <a:lnTo>
                      <a:pt x="332" y="27"/>
                    </a:lnTo>
                    <a:lnTo>
                      <a:pt x="335" y="27"/>
                    </a:lnTo>
                    <a:lnTo>
                      <a:pt x="335" y="27"/>
                    </a:lnTo>
                    <a:lnTo>
                      <a:pt x="335" y="27"/>
                    </a:lnTo>
                    <a:lnTo>
                      <a:pt x="338" y="27"/>
                    </a:lnTo>
                    <a:lnTo>
                      <a:pt x="338" y="27"/>
                    </a:lnTo>
                    <a:lnTo>
                      <a:pt x="338" y="27"/>
                    </a:lnTo>
                    <a:lnTo>
                      <a:pt x="340" y="27"/>
                    </a:lnTo>
                    <a:lnTo>
                      <a:pt x="340" y="27"/>
                    </a:lnTo>
                    <a:lnTo>
                      <a:pt x="343" y="27"/>
                    </a:lnTo>
                    <a:lnTo>
                      <a:pt x="343" y="27"/>
                    </a:lnTo>
                    <a:lnTo>
                      <a:pt x="343" y="27"/>
                    </a:lnTo>
                    <a:lnTo>
                      <a:pt x="346" y="27"/>
                    </a:lnTo>
                    <a:lnTo>
                      <a:pt x="346" y="27"/>
                    </a:lnTo>
                    <a:lnTo>
                      <a:pt x="349" y="27"/>
                    </a:lnTo>
                    <a:lnTo>
                      <a:pt x="349" y="27"/>
                    </a:lnTo>
                    <a:lnTo>
                      <a:pt x="349" y="27"/>
                    </a:lnTo>
                    <a:lnTo>
                      <a:pt x="352" y="27"/>
                    </a:lnTo>
                    <a:lnTo>
                      <a:pt x="352" y="27"/>
                    </a:lnTo>
                    <a:lnTo>
                      <a:pt x="352" y="27"/>
                    </a:lnTo>
                    <a:lnTo>
                      <a:pt x="355" y="27"/>
                    </a:lnTo>
                    <a:lnTo>
                      <a:pt x="355" y="27"/>
                    </a:lnTo>
                    <a:lnTo>
                      <a:pt x="357" y="27"/>
                    </a:lnTo>
                    <a:lnTo>
                      <a:pt x="357" y="27"/>
                    </a:lnTo>
                    <a:lnTo>
                      <a:pt x="357" y="27"/>
                    </a:lnTo>
                    <a:lnTo>
                      <a:pt x="360" y="27"/>
                    </a:lnTo>
                    <a:lnTo>
                      <a:pt x="360" y="27"/>
                    </a:lnTo>
                    <a:lnTo>
                      <a:pt x="363" y="27"/>
                    </a:lnTo>
                    <a:lnTo>
                      <a:pt x="363" y="27"/>
                    </a:lnTo>
                    <a:lnTo>
                      <a:pt x="363" y="27"/>
                    </a:lnTo>
                    <a:lnTo>
                      <a:pt x="366" y="27"/>
                    </a:lnTo>
                    <a:lnTo>
                      <a:pt x="366" y="27"/>
                    </a:lnTo>
                    <a:lnTo>
                      <a:pt x="369" y="27"/>
                    </a:lnTo>
                    <a:lnTo>
                      <a:pt x="369" y="27"/>
                    </a:lnTo>
                    <a:lnTo>
                      <a:pt x="369" y="27"/>
                    </a:lnTo>
                    <a:lnTo>
                      <a:pt x="372" y="27"/>
                    </a:lnTo>
                    <a:lnTo>
                      <a:pt x="372" y="27"/>
                    </a:lnTo>
                    <a:lnTo>
                      <a:pt x="374" y="27"/>
                    </a:lnTo>
                    <a:lnTo>
                      <a:pt x="374" y="27"/>
                    </a:lnTo>
                    <a:lnTo>
                      <a:pt x="374" y="27"/>
                    </a:lnTo>
                    <a:lnTo>
                      <a:pt x="377" y="27"/>
                    </a:lnTo>
                    <a:lnTo>
                      <a:pt x="377" y="27"/>
                    </a:lnTo>
                    <a:lnTo>
                      <a:pt x="380" y="27"/>
                    </a:lnTo>
                    <a:lnTo>
                      <a:pt x="380" y="27"/>
                    </a:lnTo>
                    <a:lnTo>
                      <a:pt x="380" y="27"/>
                    </a:lnTo>
                    <a:lnTo>
                      <a:pt x="383" y="27"/>
                    </a:lnTo>
                    <a:lnTo>
                      <a:pt x="383" y="27"/>
                    </a:lnTo>
                    <a:lnTo>
                      <a:pt x="386" y="27"/>
                    </a:lnTo>
                    <a:lnTo>
                      <a:pt x="386" y="27"/>
                    </a:lnTo>
                    <a:lnTo>
                      <a:pt x="386" y="27"/>
                    </a:lnTo>
                    <a:lnTo>
                      <a:pt x="389" y="27"/>
                    </a:lnTo>
                    <a:lnTo>
                      <a:pt x="389" y="27"/>
                    </a:lnTo>
                    <a:lnTo>
                      <a:pt x="391" y="27"/>
                    </a:lnTo>
                    <a:lnTo>
                      <a:pt x="391" y="27"/>
                    </a:lnTo>
                    <a:lnTo>
                      <a:pt x="394" y="27"/>
                    </a:lnTo>
                    <a:lnTo>
                      <a:pt x="394" y="27"/>
                    </a:lnTo>
                    <a:lnTo>
                      <a:pt x="394" y="27"/>
                    </a:lnTo>
                    <a:lnTo>
                      <a:pt x="397" y="27"/>
                    </a:lnTo>
                    <a:lnTo>
                      <a:pt x="397" y="27"/>
                    </a:lnTo>
                    <a:lnTo>
                      <a:pt x="400" y="27"/>
                    </a:lnTo>
                    <a:lnTo>
                      <a:pt x="400" y="23"/>
                    </a:lnTo>
                    <a:lnTo>
                      <a:pt x="400" y="23"/>
                    </a:lnTo>
                    <a:lnTo>
                      <a:pt x="403" y="23"/>
                    </a:lnTo>
                    <a:lnTo>
                      <a:pt x="403" y="23"/>
                    </a:lnTo>
                    <a:lnTo>
                      <a:pt x="406" y="23"/>
                    </a:lnTo>
                    <a:lnTo>
                      <a:pt x="406" y="23"/>
                    </a:lnTo>
                    <a:lnTo>
                      <a:pt x="408" y="23"/>
                    </a:lnTo>
                    <a:lnTo>
                      <a:pt x="408" y="23"/>
                    </a:lnTo>
                    <a:lnTo>
                      <a:pt x="408" y="23"/>
                    </a:lnTo>
                    <a:lnTo>
                      <a:pt x="411" y="23"/>
                    </a:lnTo>
                    <a:lnTo>
                      <a:pt x="411" y="23"/>
                    </a:lnTo>
                    <a:lnTo>
                      <a:pt x="414" y="23"/>
                    </a:lnTo>
                    <a:lnTo>
                      <a:pt x="414" y="23"/>
                    </a:lnTo>
                    <a:lnTo>
                      <a:pt x="417" y="23"/>
                    </a:lnTo>
                    <a:lnTo>
                      <a:pt x="417" y="23"/>
                    </a:lnTo>
                    <a:lnTo>
                      <a:pt x="417" y="23"/>
                    </a:lnTo>
                    <a:lnTo>
                      <a:pt x="420" y="23"/>
                    </a:lnTo>
                    <a:lnTo>
                      <a:pt x="420" y="23"/>
                    </a:lnTo>
                    <a:lnTo>
                      <a:pt x="423" y="23"/>
                    </a:lnTo>
                    <a:lnTo>
                      <a:pt x="423" y="23"/>
                    </a:lnTo>
                    <a:lnTo>
                      <a:pt x="425" y="23"/>
                    </a:lnTo>
                    <a:lnTo>
                      <a:pt x="425" y="23"/>
                    </a:lnTo>
                    <a:lnTo>
                      <a:pt x="425" y="23"/>
                    </a:lnTo>
                    <a:lnTo>
                      <a:pt x="428" y="23"/>
                    </a:lnTo>
                    <a:lnTo>
                      <a:pt x="428" y="23"/>
                    </a:lnTo>
                    <a:lnTo>
                      <a:pt x="431" y="23"/>
                    </a:lnTo>
                    <a:lnTo>
                      <a:pt x="431" y="23"/>
                    </a:lnTo>
                    <a:lnTo>
                      <a:pt x="434" y="23"/>
                    </a:lnTo>
                    <a:lnTo>
                      <a:pt x="434" y="23"/>
                    </a:lnTo>
                    <a:lnTo>
                      <a:pt x="437" y="23"/>
                    </a:lnTo>
                    <a:lnTo>
                      <a:pt x="437" y="23"/>
                    </a:lnTo>
                    <a:lnTo>
                      <a:pt x="437" y="23"/>
                    </a:lnTo>
                    <a:lnTo>
                      <a:pt x="440" y="23"/>
                    </a:lnTo>
                    <a:lnTo>
                      <a:pt x="440" y="23"/>
                    </a:lnTo>
                    <a:lnTo>
                      <a:pt x="442" y="23"/>
                    </a:lnTo>
                    <a:lnTo>
                      <a:pt x="442" y="23"/>
                    </a:lnTo>
                    <a:lnTo>
                      <a:pt x="445" y="23"/>
                    </a:lnTo>
                    <a:lnTo>
                      <a:pt x="445" y="23"/>
                    </a:lnTo>
                    <a:lnTo>
                      <a:pt x="448" y="23"/>
                    </a:lnTo>
                    <a:lnTo>
                      <a:pt x="448" y="23"/>
                    </a:lnTo>
                    <a:lnTo>
                      <a:pt x="448" y="23"/>
                    </a:lnTo>
                    <a:lnTo>
                      <a:pt x="451" y="23"/>
                    </a:lnTo>
                    <a:lnTo>
                      <a:pt x="451" y="23"/>
                    </a:lnTo>
                    <a:lnTo>
                      <a:pt x="454" y="23"/>
                    </a:lnTo>
                    <a:lnTo>
                      <a:pt x="454" y="23"/>
                    </a:lnTo>
                    <a:lnTo>
                      <a:pt x="457" y="23"/>
                    </a:lnTo>
                    <a:lnTo>
                      <a:pt x="457" y="19"/>
                    </a:lnTo>
                    <a:lnTo>
                      <a:pt x="460" y="19"/>
                    </a:lnTo>
                    <a:lnTo>
                      <a:pt x="460" y="19"/>
                    </a:lnTo>
                    <a:lnTo>
                      <a:pt x="460" y="19"/>
                    </a:lnTo>
                    <a:lnTo>
                      <a:pt x="462" y="19"/>
                    </a:lnTo>
                    <a:lnTo>
                      <a:pt x="462" y="19"/>
                    </a:lnTo>
                    <a:lnTo>
                      <a:pt x="465" y="19"/>
                    </a:lnTo>
                    <a:lnTo>
                      <a:pt x="465" y="19"/>
                    </a:lnTo>
                    <a:lnTo>
                      <a:pt x="468" y="19"/>
                    </a:lnTo>
                    <a:lnTo>
                      <a:pt x="468" y="19"/>
                    </a:lnTo>
                    <a:lnTo>
                      <a:pt x="471" y="19"/>
                    </a:lnTo>
                    <a:lnTo>
                      <a:pt x="471" y="19"/>
                    </a:lnTo>
                    <a:lnTo>
                      <a:pt x="474" y="19"/>
                    </a:lnTo>
                    <a:lnTo>
                      <a:pt x="474" y="19"/>
                    </a:lnTo>
                    <a:lnTo>
                      <a:pt x="477" y="19"/>
                    </a:lnTo>
                    <a:lnTo>
                      <a:pt x="477" y="19"/>
                    </a:lnTo>
                    <a:lnTo>
                      <a:pt x="477" y="19"/>
                    </a:lnTo>
                    <a:lnTo>
                      <a:pt x="479" y="19"/>
                    </a:lnTo>
                    <a:lnTo>
                      <a:pt x="479" y="19"/>
                    </a:lnTo>
                    <a:lnTo>
                      <a:pt x="482" y="19"/>
                    </a:lnTo>
                    <a:lnTo>
                      <a:pt x="482" y="19"/>
                    </a:lnTo>
                    <a:lnTo>
                      <a:pt x="485" y="19"/>
                    </a:lnTo>
                    <a:lnTo>
                      <a:pt x="485" y="19"/>
                    </a:lnTo>
                    <a:lnTo>
                      <a:pt x="488" y="19"/>
                    </a:lnTo>
                    <a:lnTo>
                      <a:pt x="488" y="19"/>
                    </a:lnTo>
                    <a:lnTo>
                      <a:pt x="491" y="19"/>
                    </a:lnTo>
                    <a:lnTo>
                      <a:pt x="491" y="19"/>
                    </a:lnTo>
                    <a:lnTo>
                      <a:pt x="494" y="19"/>
                    </a:lnTo>
                    <a:lnTo>
                      <a:pt x="494" y="19"/>
                    </a:lnTo>
                    <a:lnTo>
                      <a:pt x="494" y="19"/>
                    </a:lnTo>
                    <a:lnTo>
                      <a:pt x="496" y="19"/>
                    </a:lnTo>
                    <a:lnTo>
                      <a:pt x="496" y="19"/>
                    </a:lnTo>
                    <a:lnTo>
                      <a:pt x="499" y="19"/>
                    </a:lnTo>
                    <a:lnTo>
                      <a:pt x="499" y="19"/>
                    </a:lnTo>
                    <a:lnTo>
                      <a:pt x="502" y="19"/>
                    </a:lnTo>
                    <a:lnTo>
                      <a:pt x="502" y="19"/>
                    </a:lnTo>
                    <a:lnTo>
                      <a:pt x="505" y="19"/>
                    </a:lnTo>
                    <a:lnTo>
                      <a:pt x="505" y="19"/>
                    </a:lnTo>
                    <a:lnTo>
                      <a:pt x="508" y="19"/>
                    </a:lnTo>
                    <a:lnTo>
                      <a:pt x="508" y="19"/>
                    </a:lnTo>
                    <a:lnTo>
                      <a:pt x="511" y="16"/>
                    </a:lnTo>
                    <a:lnTo>
                      <a:pt x="511" y="16"/>
                    </a:lnTo>
                    <a:lnTo>
                      <a:pt x="513" y="16"/>
                    </a:lnTo>
                    <a:lnTo>
                      <a:pt x="513" y="16"/>
                    </a:lnTo>
                    <a:lnTo>
                      <a:pt x="513" y="16"/>
                    </a:lnTo>
                    <a:lnTo>
                      <a:pt x="516" y="16"/>
                    </a:lnTo>
                    <a:lnTo>
                      <a:pt x="516" y="16"/>
                    </a:lnTo>
                    <a:lnTo>
                      <a:pt x="519" y="16"/>
                    </a:lnTo>
                    <a:lnTo>
                      <a:pt x="519" y="16"/>
                    </a:lnTo>
                    <a:lnTo>
                      <a:pt x="522" y="16"/>
                    </a:lnTo>
                    <a:lnTo>
                      <a:pt x="522" y="16"/>
                    </a:lnTo>
                    <a:lnTo>
                      <a:pt x="525" y="16"/>
                    </a:lnTo>
                    <a:lnTo>
                      <a:pt x="525" y="16"/>
                    </a:lnTo>
                    <a:lnTo>
                      <a:pt x="528" y="16"/>
                    </a:lnTo>
                    <a:lnTo>
                      <a:pt x="528" y="16"/>
                    </a:lnTo>
                    <a:lnTo>
                      <a:pt x="530" y="16"/>
                    </a:lnTo>
                    <a:lnTo>
                      <a:pt x="530" y="16"/>
                    </a:lnTo>
                    <a:lnTo>
                      <a:pt x="533" y="16"/>
                    </a:lnTo>
                    <a:lnTo>
                      <a:pt x="533" y="16"/>
                    </a:lnTo>
                    <a:lnTo>
                      <a:pt x="536" y="16"/>
                    </a:lnTo>
                    <a:lnTo>
                      <a:pt x="536" y="16"/>
                    </a:lnTo>
                    <a:lnTo>
                      <a:pt x="536" y="16"/>
                    </a:lnTo>
                    <a:lnTo>
                      <a:pt x="539" y="16"/>
                    </a:lnTo>
                    <a:lnTo>
                      <a:pt x="539" y="16"/>
                    </a:lnTo>
                    <a:lnTo>
                      <a:pt x="542" y="16"/>
                    </a:lnTo>
                    <a:lnTo>
                      <a:pt x="542" y="16"/>
                    </a:lnTo>
                    <a:lnTo>
                      <a:pt x="545" y="16"/>
                    </a:lnTo>
                    <a:lnTo>
                      <a:pt x="545" y="16"/>
                    </a:lnTo>
                    <a:lnTo>
                      <a:pt x="547" y="16"/>
                    </a:lnTo>
                    <a:lnTo>
                      <a:pt x="547" y="16"/>
                    </a:lnTo>
                    <a:lnTo>
                      <a:pt x="550" y="16"/>
                    </a:lnTo>
                    <a:lnTo>
                      <a:pt x="550" y="16"/>
                    </a:lnTo>
                    <a:lnTo>
                      <a:pt x="553" y="16"/>
                    </a:lnTo>
                    <a:lnTo>
                      <a:pt x="553" y="16"/>
                    </a:lnTo>
                    <a:lnTo>
                      <a:pt x="556" y="16"/>
                    </a:lnTo>
                    <a:lnTo>
                      <a:pt x="556" y="16"/>
                    </a:lnTo>
                    <a:lnTo>
                      <a:pt x="559" y="16"/>
                    </a:lnTo>
                    <a:lnTo>
                      <a:pt x="559" y="16"/>
                    </a:lnTo>
                    <a:lnTo>
                      <a:pt x="562" y="16"/>
                    </a:lnTo>
                    <a:lnTo>
                      <a:pt x="562" y="16"/>
                    </a:lnTo>
                    <a:lnTo>
                      <a:pt x="562" y="16"/>
                    </a:lnTo>
                    <a:lnTo>
                      <a:pt x="564" y="16"/>
                    </a:lnTo>
                    <a:lnTo>
                      <a:pt x="564" y="16"/>
                    </a:lnTo>
                    <a:lnTo>
                      <a:pt x="567" y="12"/>
                    </a:lnTo>
                    <a:lnTo>
                      <a:pt x="567" y="12"/>
                    </a:lnTo>
                    <a:lnTo>
                      <a:pt x="570" y="12"/>
                    </a:lnTo>
                    <a:lnTo>
                      <a:pt x="570" y="12"/>
                    </a:lnTo>
                    <a:lnTo>
                      <a:pt x="573" y="12"/>
                    </a:lnTo>
                    <a:lnTo>
                      <a:pt x="573" y="12"/>
                    </a:lnTo>
                    <a:lnTo>
                      <a:pt x="576" y="12"/>
                    </a:lnTo>
                    <a:lnTo>
                      <a:pt x="576" y="12"/>
                    </a:lnTo>
                    <a:lnTo>
                      <a:pt x="579" y="12"/>
                    </a:lnTo>
                    <a:lnTo>
                      <a:pt x="579" y="12"/>
                    </a:lnTo>
                    <a:lnTo>
                      <a:pt x="582" y="12"/>
                    </a:lnTo>
                    <a:lnTo>
                      <a:pt x="582" y="12"/>
                    </a:lnTo>
                    <a:lnTo>
                      <a:pt x="582" y="12"/>
                    </a:lnTo>
                    <a:lnTo>
                      <a:pt x="584" y="12"/>
                    </a:lnTo>
                    <a:lnTo>
                      <a:pt x="584" y="12"/>
                    </a:lnTo>
                    <a:lnTo>
                      <a:pt x="587" y="12"/>
                    </a:lnTo>
                    <a:lnTo>
                      <a:pt x="587" y="12"/>
                    </a:lnTo>
                    <a:lnTo>
                      <a:pt x="590" y="12"/>
                    </a:lnTo>
                    <a:lnTo>
                      <a:pt x="590" y="12"/>
                    </a:lnTo>
                    <a:lnTo>
                      <a:pt x="593" y="12"/>
                    </a:lnTo>
                    <a:lnTo>
                      <a:pt x="593" y="12"/>
                    </a:lnTo>
                    <a:lnTo>
                      <a:pt x="596" y="12"/>
                    </a:lnTo>
                    <a:lnTo>
                      <a:pt x="596" y="12"/>
                    </a:lnTo>
                    <a:lnTo>
                      <a:pt x="599" y="12"/>
                    </a:lnTo>
                    <a:lnTo>
                      <a:pt x="599" y="12"/>
                    </a:lnTo>
                    <a:lnTo>
                      <a:pt x="601" y="12"/>
                    </a:lnTo>
                    <a:lnTo>
                      <a:pt x="601" y="12"/>
                    </a:lnTo>
                    <a:lnTo>
                      <a:pt x="601" y="12"/>
                    </a:lnTo>
                    <a:lnTo>
                      <a:pt x="604" y="12"/>
                    </a:lnTo>
                    <a:lnTo>
                      <a:pt x="604" y="12"/>
                    </a:lnTo>
                    <a:lnTo>
                      <a:pt x="607" y="12"/>
                    </a:lnTo>
                    <a:lnTo>
                      <a:pt x="607" y="12"/>
                    </a:lnTo>
                    <a:lnTo>
                      <a:pt x="610" y="12"/>
                    </a:lnTo>
                    <a:lnTo>
                      <a:pt x="610" y="16"/>
                    </a:lnTo>
                    <a:lnTo>
                      <a:pt x="613" y="16"/>
                    </a:lnTo>
                    <a:lnTo>
                      <a:pt x="613" y="16"/>
                    </a:lnTo>
                    <a:lnTo>
                      <a:pt x="616" y="16"/>
                    </a:lnTo>
                    <a:lnTo>
                      <a:pt x="616" y="16"/>
                    </a:lnTo>
                    <a:lnTo>
                      <a:pt x="618" y="16"/>
                    </a:lnTo>
                    <a:lnTo>
                      <a:pt x="618" y="16"/>
                    </a:lnTo>
                    <a:lnTo>
                      <a:pt x="618" y="12"/>
                    </a:lnTo>
                    <a:lnTo>
                      <a:pt x="621" y="12"/>
                    </a:lnTo>
                    <a:lnTo>
                      <a:pt x="621" y="12"/>
                    </a:lnTo>
                    <a:lnTo>
                      <a:pt x="624" y="12"/>
                    </a:lnTo>
                    <a:lnTo>
                      <a:pt x="624" y="12"/>
                    </a:lnTo>
                    <a:lnTo>
                      <a:pt x="627" y="12"/>
                    </a:lnTo>
                    <a:lnTo>
                      <a:pt x="627" y="12"/>
                    </a:lnTo>
                    <a:lnTo>
                      <a:pt x="630" y="12"/>
                    </a:lnTo>
                    <a:lnTo>
                      <a:pt x="630" y="12"/>
                    </a:lnTo>
                    <a:lnTo>
                      <a:pt x="630" y="12"/>
                    </a:lnTo>
                    <a:lnTo>
                      <a:pt x="633" y="12"/>
                    </a:lnTo>
                    <a:lnTo>
                      <a:pt x="633" y="12"/>
                    </a:lnTo>
                    <a:lnTo>
                      <a:pt x="635" y="12"/>
                    </a:lnTo>
                    <a:lnTo>
                      <a:pt x="635" y="12"/>
                    </a:lnTo>
                    <a:lnTo>
                      <a:pt x="638" y="12"/>
                    </a:lnTo>
                    <a:lnTo>
                      <a:pt x="638" y="12"/>
                    </a:lnTo>
                    <a:lnTo>
                      <a:pt x="641" y="12"/>
                    </a:lnTo>
                    <a:lnTo>
                      <a:pt x="641" y="8"/>
                    </a:lnTo>
                    <a:lnTo>
                      <a:pt x="641" y="8"/>
                    </a:lnTo>
                    <a:lnTo>
                      <a:pt x="644" y="12"/>
                    </a:lnTo>
                    <a:lnTo>
                      <a:pt x="644" y="12"/>
                    </a:lnTo>
                    <a:lnTo>
                      <a:pt x="647" y="12"/>
                    </a:lnTo>
                    <a:lnTo>
                      <a:pt x="647" y="12"/>
                    </a:lnTo>
                    <a:lnTo>
                      <a:pt x="650" y="12"/>
                    </a:lnTo>
                    <a:lnTo>
                      <a:pt x="650" y="12"/>
                    </a:lnTo>
                    <a:lnTo>
                      <a:pt x="652" y="12"/>
                    </a:lnTo>
                    <a:lnTo>
                      <a:pt x="652" y="12"/>
                    </a:lnTo>
                    <a:lnTo>
                      <a:pt x="652" y="12"/>
                    </a:lnTo>
                    <a:lnTo>
                      <a:pt x="655" y="12"/>
                    </a:lnTo>
                    <a:lnTo>
                      <a:pt x="655" y="12"/>
                    </a:lnTo>
                    <a:lnTo>
                      <a:pt x="658" y="12"/>
                    </a:lnTo>
                    <a:lnTo>
                      <a:pt x="658" y="12"/>
                    </a:lnTo>
                    <a:lnTo>
                      <a:pt x="661" y="12"/>
                    </a:lnTo>
                    <a:lnTo>
                      <a:pt x="661" y="12"/>
                    </a:lnTo>
                    <a:lnTo>
                      <a:pt x="661" y="12"/>
                    </a:lnTo>
                    <a:lnTo>
                      <a:pt x="664" y="12"/>
                    </a:lnTo>
                    <a:lnTo>
                      <a:pt x="664" y="12"/>
                    </a:lnTo>
                    <a:lnTo>
                      <a:pt x="667" y="12"/>
                    </a:lnTo>
                    <a:lnTo>
                      <a:pt x="667" y="12"/>
                    </a:lnTo>
                    <a:lnTo>
                      <a:pt x="669" y="16"/>
                    </a:lnTo>
                    <a:lnTo>
                      <a:pt x="669" y="16"/>
                    </a:lnTo>
                    <a:lnTo>
                      <a:pt x="669" y="16"/>
                    </a:lnTo>
                    <a:lnTo>
                      <a:pt x="672" y="12"/>
                    </a:lnTo>
                    <a:lnTo>
                      <a:pt x="672" y="12"/>
                    </a:lnTo>
                    <a:lnTo>
                      <a:pt x="675" y="12"/>
                    </a:lnTo>
                    <a:lnTo>
                      <a:pt x="675" y="16"/>
                    </a:lnTo>
                    <a:lnTo>
                      <a:pt x="675" y="16"/>
                    </a:lnTo>
                    <a:lnTo>
                      <a:pt x="678" y="16"/>
                    </a:lnTo>
                    <a:lnTo>
                      <a:pt x="678" y="16"/>
                    </a:lnTo>
                    <a:lnTo>
                      <a:pt x="681" y="12"/>
                    </a:lnTo>
                    <a:lnTo>
                      <a:pt x="681" y="12"/>
                    </a:lnTo>
                    <a:lnTo>
                      <a:pt x="681" y="12"/>
                    </a:lnTo>
                    <a:lnTo>
                      <a:pt x="684" y="12"/>
                    </a:lnTo>
                    <a:lnTo>
                      <a:pt x="684" y="12"/>
                    </a:lnTo>
                    <a:lnTo>
                      <a:pt x="686" y="12"/>
                    </a:lnTo>
                    <a:lnTo>
                      <a:pt x="686" y="12"/>
                    </a:lnTo>
                    <a:lnTo>
                      <a:pt x="686" y="12"/>
                    </a:lnTo>
                    <a:lnTo>
                      <a:pt x="689" y="12"/>
                    </a:lnTo>
                    <a:lnTo>
                      <a:pt x="689" y="12"/>
                    </a:lnTo>
                    <a:lnTo>
                      <a:pt x="692" y="12"/>
                    </a:lnTo>
                    <a:lnTo>
                      <a:pt x="692" y="12"/>
                    </a:lnTo>
                    <a:lnTo>
                      <a:pt x="692" y="12"/>
                    </a:lnTo>
                    <a:lnTo>
                      <a:pt x="695" y="12"/>
                    </a:lnTo>
                    <a:lnTo>
                      <a:pt x="695" y="12"/>
                    </a:lnTo>
                    <a:lnTo>
                      <a:pt x="698" y="12"/>
                    </a:lnTo>
                    <a:lnTo>
                      <a:pt x="698" y="12"/>
                    </a:lnTo>
                    <a:lnTo>
                      <a:pt x="698" y="12"/>
                    </a:lnTo>
                    <a:lnTo>
                      <a:pt x="701" y="12"/>
                    </a:lnTo>
                    <a:lnTo>
                      <a:pt x="701" y="12"/>
                    </a:lnTo>
                    <a:lnTo>
                      <a:pt x="704" y="12"/>
                    </a:lnTo>
                    <a:lnTo>
                      <a:pt x="704" y="12"/>
                    </a:lnTo>
                    <a:lnTo>
                      <a:pt x="704" y="12"/>
                    </a:lnTo>
                    <a:lnTo>
                      <a:pt x="706" y="12"/>
                    </a:lnTo>
                    <a:lnTo>
                      <a:pt x="706" y="12"/>
                    </a:lnTo>
                    <a:lnTo>
                      <a:pt x="706" y="12"/>
                    </a:lnTo>
                    <a:lnTo>
                      <a:pt x="709" y="12"/>
                    </a:lnTo>
                    <a:lnTo>
                      <a:pt x="709" y="12"/>
                    </a:lnTo>
                    <a:lnTo>
                      <a:pt x="709" y="12"/>
                    </a:lnTo>
                    <a:lnTo>
                      <a:pt x="712" y="12"/>
                    </a:lnTo>
                    <a:lnTo>
                      <a:pt x="712" y="12"/>
                    </a:lnTo>
                    <a:lnTo>
                      <a:pt x="715" y="12"/>
                    </a:lnTo>
                    <a:lnTo>
                      <a:pt x="715" y="12"/>
                    </a:lnTo>
                    <a:lnTo>
                      <a:pt x="715" y="12"/>
                    </a:lnTo>
                    <a:lnTo>
                      <a:pt x="718" y="12"/>
                    </a:lnTo>
                    <a:lnTo>
                      <a:pt x="718" y="12"/>
                    </a:lnTo>
                    <a:lnTo>
                      <a:pt x="718" y="12"/>
                    </a:lnTo>
                    <a:lnTo>
                      <a:pt x="721" y="12"/>
                    </a:lnTo>
                    <a:lnTo>
                      <a:pt x="721" y="12"/>
                    </a:lnTo>
                    <a:lnTo>
                      <a:pt x="721" y="12"/>
                    </a:lnTo>
                    <a:lnTo>
                      <a:pt x="723" y="12"/>
                    </a:lnTo>
                    <a:lnTo>
                      <a:pt x="723" y="12"/>
                    </a:lnTo>
                    <a:lnTo>
                      <a:pt x="723" y="12"/>
                    </a:lnTo>
                    <a:lnTo>
                      <a:pt x="726" y="12"/>
                    </a:lnTo>
                    <a:lnTo>
                      <a:pt x="726" y="12"/>
                    </a:lnTo>
                    <a:lnTo>
                      <a:pt x="726" y="12"/>
                    </a:lnTo>
                    <a:lnTo>
                      <a:pt x="729" y="16"/>
                    </a:lnTo>
                    <a:lnTo>
                      <a:pt x="729" y="12"/>
                    </a:lnTo>
                    <a:lnTo>
                      <a:pt x="729" y="12"/>
                    </a:lnTo>
                    <a:lnTo>
                      <a:pt x="732" y="16"/>
                    </a:lnTo>
                    <a:lnTo>
                      <a:pt x="732" y="12"/>
                    </a:lnTo>
                    <a:lnTo>
                      <a:pt x="732" y="12"/>
                    </a:lnTo>
                    <a:lnTo>
                      <a:pt x="735" y="16"/>
                    </a:lnTo>
                    <a:lnTo>
                      <a:pt x="735" y="12"/>
                    </a:lnTo>
                    <a:lnTo>
                      <a:pt x="735" y="12"/>
                    </a:lnTo>
                    <a:lnTo>
                      <a:pt x="738" y="16"/>
                    </a:lnTo>
                    <a:lnTo>
                      <a:pt x="738" y="12"/>
                    </a:lnTo>
                    <a:lnTo>
                      <a:pt x="738" y="12"/>
                    </a:lnTo>
                    <a:lnTo>
                      <a:pt x="740" y="12"/>
                    </a:lnTo>
                    <a:lnTo>
                      <a:pt x="740" y="12"/>
                    </a:lnTo>
                    <a:lnTo>
                      <a:pt x="740" y="12"/>
                    </a:lnTo>
                    <a:lnTo>
                      <a:pt x="740" y="12"/>
                    </a:lnTo>
                    <a:lnTo>
                      <a:pt x="743" y="12"/>
                    </a:lnTo>
                    <a:lnTo>
                      <a:pt x="743" y="12"/>
                    </a:lnTo>
                    <a:lnTo>
                      <a:pt x="743" y="12"/>
                    </a:lnTo>
                    <a:lnTo>
                      <a:pt x="746" y="12"/>
                    </a:lnTo>
                    <a:lnTo>
                      <a:pt x="746" y="12"/>
                    </a:lnTo>
                    <a:lnTo>
                      <a:pt x="746" y="12"/>
                    </a:lnTo>
                    <a:lnTo>
                      <a:pt x="749" y="12"/>
                    </a:lnTo>
                    <a:lnTo>
                      <a:pt x="749" y="12"/>
                    </a:lnTo>
                    <a:lnTo>
                      <a:pt x="749" y="12"/>
                    </a:lnTo>
                    <a:lnTo>
                      <a:pt x="749" y="12"/>
                    </a:lnTo>
                    <a:lnTo>
                      <a:pt x="752" y="12"/>
                    </a:lnTo>
                    <a:lnTo>
                      <a:pt x="752" y="12"/>
                    </a:lnTo>
                    <a:lnTo>
                      <a:pt x="752" y="12"/>
                    </a:lnTo>
                    <a:lnTo>
                      <a:pt x="752" y="12"/>
                    </a:lnTo>
                    <a:lnTo>
                      <a:pt x="755" y="12"/>
                    </a:lnTo>
                    <a:lnTo>
                      <a:pt x="755" y="12"/>
                    </a:lnTo>
                    <a:lnTo>
                      <a:pt x="755" y="12"/>
                    </a:lnTo>
                    <a:lnTo>
                      <a:pt x="757" y="12"/>
                    </a:lnTo>
                    <a:lnTo>
                      <a:pt x="757" y="12"/>
                    </a:lnTo>
                    <a:lnTo>
                      <a:pt x="757" y="8"/>
                    </a:lnTo>
                    <a:lnTo>
                      <a:pt x="757" y="12"/>
                    </a:lnTo>
                    <a:lnTo>
                      <a:pt x="760" y="8"/>
                    </a:lnTo>
                    <a:lnTo>
                      <a:pt x="760" y="8"/>
                    </a:lnTo>
                    <a:lnTo>
                      <a:pt x="760" y="8"/>
                    </a:lnTo>
                    <a:lnTo>
                      <a:pt x="760" y="8"/>
                    </a:lnTo>
                    <a:lnTo>
                      <a:pt x="763" y="8"/>
                    </a:lnTo>
                    <a:lnTo>
                      <a:pt x="763" y="8"/>
                    </a:lnTo>
                    <a:lnTo>
                      <a:pt x="763" y="8"/>
                    </a:lnTo>
                    <a:lnTo>
                      <a:pt x="763" y="8"/>
                    </a:lnTo>
                    <a:lnTo>
                      <a:pt x="766" y="8"/>
                    </a:lnTo>
                    <a:lnTo>
                      <a:pt x="766" y="8"/>
                    </a:lnTo>
                    <a:lnTo>
                      <a:pt x="766" y="8"/>
                    </a:lnTo>
                    <a:lnTo>
                      <a:pt x="766" y="8"/>
                    </a:lnTo>
                    <a:lnTo>
                      <a:pt x="766" y="8"/>
                    </a:lnTo>
                    <a:lnTo>
                      <a:pt x="769" y="8"/>
                    </a:lnTo>
                    <a:lnTo>
                      <a:pt x="769" y="8"/>
                    </a:lnTo>
                    <a:lnTo>
                      <a:pt x="769" y="8"/>
                    </a:lnTo>
                    <a:lnTo>
                      <a:pt x="769" y="8"/>
                    </a:lnTo>
                    <a:lnTo>
                      <a:pt x="772" y="8"/>
                    </a:lnTo>
                    <a:lnTo>
                      <a:pt x="772" y="12"/>
                    </a:lnTo>
                    <a:lnTo>
                      <a:pt x="772" y="8"/>
                    </a:lnTo>
                    <a:lnTo>
                      <a:pt x="772" y="12"/>
                    </a:lnTo>
                    <a:lnTo>
                      <a:pt x="772" y="8"/>
                    </a:lnTo>
                    <a:lnTo>
                      <a:pt x="774" y="8"/>
                    </a:lnTo>
                    <a:lnTo>
                      <a:pt x="774" y="12"/>
                    </a:lnTo>
                    <a:lnTo>
                      <a:pt x="774" y="8"/>
                    </a:lnTo>
                    <a:lnTo>
                      <a:pt x="774" y="12"/>
                    </a:lnTo>
                    <a:lnTo>
                      <a:pt x="774" y="12"/>
                    </a:lnTo>
                    <a:lnTo>
                      <a:pt x="777" y="12"/>
                    </a:lnTo>
                    <a:lnTo>
                      <a:pt x="777" y="12"/>
                    </a:lnTo>
                    <a:lnTo>
                      <a:pt x="777" y="12"/>
                    </a:lnTo>
                    <a:lnTo>
                      <a:pt x="777" y="12"/>
                    </a:lnTo>
                    <a:lnTo>
                      <a:pt x="777" y="12"/>
                    </a:lnTo>
                    <a:lnTo>
                      <a:pt x="777" y="12"/>
                    </a:lnTo>
                    <a:lnTo>
                      <a:pt x="780" y="12"/>
                    </a:lnTo>
                    <a:lnTo>
                      <a:pt x="780" y="12"/>
                    </a:lnTo>
                    <a:lnTo>
                      <a:pt x="780" y="12"/>
                    </a:lnTo>
                    <a:lnTo>
                      <a:pt x="780" y="12"/>
                    </a:lnTo>
                    <a:lnTo>
                      <a:pt x="780" y="12"/>
                    </a:lnTo>
                    <a:lnTo>
                      <a:pt x="780" y="12"/>
                    </a:lnTo>
                    <a:lnTo>
                      <a:pt x="783" y="12"/>
                    </a:lnTo>
                    <a:lnTo>
                      <a:pt x="783" y="12"/>
                    </a:lnTo>
                    <a:lnTo>
                      <a:pt x="783" y="12"/>
                    </a:lnTo>
                    <a:lnTo>
                      <a:pt x="783" y="12"/>
                    </a:lnTo>
                    <a:lnTo>
                      <a:pt x="783" y="12"/>
                    </a:lnTo>
                    <a:lnTo>
                      <a:pt x="783" y="12"/>
                    </a:lnTo>
                    <a:lnTo>
                      <a:pt x="783" y="12"/>
                    </a:lnTo>
                    <a:lnTo>
                      <a:pt x="786" y="12"/>
                    </a:lnTo>
                    <a:lnTo>
                      <a:pt x="786" y="12"/>
                    </a:lnTo>
                    <a:lnTo>
                      <a:pt x="786" y="12"/>
                    </a:lnTo>
                    <a:lnTo>
                      <a:pt x="786" y="12"/>
                    </a:lnTo>
                    <a:lnTo>
                      <a:pt x="786" y="12"/>
                    </a:lnTo>
                    <a:lnTo>
                      <a:pt x="786" y="12"/>
                    </a:lnTo>
                    <a:lnTo>
                      <a:pt x="786" y="12"/>
                    </a:lnTo>
                    <a:lnTo>
                      <a:pt x="786" y="12"/>
                    </a:lnTo>
                    <a:lnTo>
                      <a:pt x="789" y="12"/>
                    </a:lnTo>
                    <a:lnTo>
                      <a:pt x="789" y="12"/>
                    </a:lnTo>
                    <a:lnTo>
                      <a:pt x="789" y="12"/>
                    </a:lnTo>
                    <a:lnTo>
                      <a:pt x="789" y="12"/>
                    </a:lnTo>
                    <a:lnTo>
                      <a:pt x="789" y="12"/>
                    </a:lnTo>
                    <a:lnTo>
                      <a:pt x="789" y="12"/>
                    </a:lnTo>
                    <a:lnTo>
                      <a:pt x="789" y="12"/>
                    </a:lnTo>
                    <a:lnTo>
                      <a:pt x="791" y="12"/>
                    </a:lnTo>
                    <a:lnTo>
                      <a:pt x="791" y="12"/>
                    </a:lnTo>
                    <a:lnTo>
                      <a:pt x="791" y="12"/>
                    </a:lnTo>
                    <a:lnTo>
                      <a:pt x="791" y="12"/>
                    </a:lnTo>
                    <a:lnTo>
                      <a:pt x="791" y="12"/>
                    </a:lnTo>
                    <a:lnTo>
                      <a:pt x="791" y="12"/>
                    </a:lnTo>
                    <a:lnTo>
                      <a:pt x="791" y="12"/>
                    </a:lnTo>
                    <a:lnTo>
                      <a:pt x="791" y="12"/>
                    </a:lnTo>
                    <a:lnTo>
                      <a:pt x="791" y="12"/>
                    </a:lnTo>
                    <a:lnTo>
                      <a:pt x="794" y="12"/>
                    </a:lnTo>
                    <a:lnTo>
                      <a:pt x="794" y="12"/>
                    </a:lnTo>
                    <a:lnTo>
                      <a:pt x="794" y="12"/>
                    </a:lnTo>
                    <a:lnTo>
                      <a:pt x="794" y="12"/>
                    </a:lnTo>
                    <a:lnTo>
                      <a:pt x="794" y="12"/>
                    </a:lnTo>
                    <a:lnTo>
                      <a:pt x="794" y="12"/>
                    </a:lnTo>
                    <a:lnTo>
                      <a:pt x="794" y="12"/>
                    </a:lnTo>
                    <a:lnTo>
                      <a:pt x="794" y="12"/>
                    </a:lnTo>
                    <a:lnTo>
                      <a:pt x="794" y="12"/>
                    </a:lnTo>
                    <a:lnTo>
                      <a:pt x="794" y="12"/>
                    </a:lnTo>
                    <a:lnTo>
                      <a:pt x="794" y="12"/>
                    </a:lnTo>
                    <a:lnTo>
                      <a:pt x="794" y="12"/>
                    </a:lnTo>
                    <a:lnTo>
                      <a:pt x="797" y="12"/>
                    </a:lnTo>
                    <a:lnTo>
                      <a:pt x="797" y="12"/>
                    </a:lnTo>
                    <a:lnTo>
                      <a:pt x="797" y="12"/>
                    </a:lnTo>
                    <a:lnTo>
                      <a:pt x="797" y="12"/>
                    </a:lnTo>
                    <a:lnTo>
                      <a:pt x="797" y="12"/>
                    </a:lnTo>
                    <a:lnTo>
                      <a:pt x="797" y="12"/>
                    </a:lnTo>
                    <a:lnTo>
                      <a:pt x="797" y="12"/>
                    </a:lnTo>
                    <a:lnTo>
                      <a:pt x="797" y="12"/>
                    </a:lnTo>
                    <a:lnTo>
                      <a:pt x="797" y="12"/>
                    </a:lnTo>
                    <a:lnTo>
                      <a:pt x="797" y="12"/>
                    </a:lnTo>
                    <a:lnTo>
                      <a:pt x="797" y="12"/>
                    </a:lnTo>
                    <a:lnTo>
                      <a:pt x="797" y="12"/>
                    </a:lnTo>
                    <a:lnTo>
                      <a:pt x="800" y="12"/>
                    </a:lnTo>
                    <a:lnTo>
                      <a:pt x="800" y="12"/>
                    </a:lnTo>
                    <a:lnTo>
                      <a:pt x="800" y="12"/>
                    </a:lnTo>
                    <a:lnTo>
                      <a:pt x="800" y="12"/>
                    </a:lnTo>
                    <a:lnTo>
                      <a:pt x="800" y="12"/>
                    </a:lnTo>
                    <a:lnTo>
                      <a:pt x="800" y="12"/>
                    </a:lnTo>
                    <a:lnTo>
                      <a:pt x="800" y="12"/>
                    </a:lnTo>
                    <a:lnTo>
                      <a:pt x="800" y="12"/>
                    </a:lnTo>
                    <a:lnTo>
                      <a:pt x="800" y="12"/>
                    </a:lnTo>
                    <a:lnTo>
                      <a:pt x="800" y="12"/>
                    </a:lnTo>
                    <a:lnTo>
                      <a:pt x="800" y="12"/>
                    </a:lnTo>
                    <a:lnTo>
                      <a:pt x="800" y="12"/>
                    </a:lnTo>
                    <a:lnTo>
                      <a:pt x="803" y="8"/>
                    </a:lnTo>
                    <a:lnTo>
                      <a:pt x="803" y="8"/>
                    </a:lnTo>
                    <a:lnTo>
                      <a:pt x="803" y="8"/>
                    </a:lnTo>
                    <a:lnTo>
                      <a:pt x="803" y="12"/>
                    </a:lnTo>
                    <a:lnTo>
                      <a:pt x="803" y="12"/>
                    </a:lnTo>
                    <a:lnTo>
                      <a:pt x="803" y="12"/>
                    </a:lnTo>
                    <a:lnTo>
                      <a:pt x="803" y="8"/>
                    </a:lnTo>
                    <a:lnTo>
                      <a:pt x="803" y="8"/>
                    </a:lnTo>
                    <a:lnTo>
                      <a:pt x="803" y="8"/>
                    </a:lnTo>
                    <a:lnTo>
                      <a:pt x="803" y="8"/>
                    </a:lnTo>
                    <a:lnTo>
                      <a:pt x="803" y="8"/>
                    </a:lnTo>
                    <a:lnTo>
                      <a:pt x="803" y="8"/>
                    </a:lnTo>
                    <a:lnTo>
                      <a:pt x="806" y="8"/>
                    </a:lnTo>
                    <a:lnTo>
                      <a:pt x="806" y="8"/>
                    </a:lnTo>
                    <a:lnTo>
                      <a:pt x="806" y="8"/>
                    </a:lnTo>
                    <a:lnTo>
                      <a:pt x="806" y="8"/>
                    </a:lnTo>
                    <a:lnTo>
                      <a:pt x="806" y="8"/>
                    </a:lnTo>
                    <a:lnTo>
                      <a:pt x="806" y="8"/>
                    </a:lnTo>
                    <a:lnTo>
                      <a:pt x="806" y="8"/>
                    </a:lnTo>
                    <a:lnTo>
                      <a:pt x="806" y="8"/>
                    </a:lnTo>
                    <a:lnTo>
                      <a:pt x="806" y="8"/>
                    </a:lnTo>
                    <a:lnTo>
                      <a:pt x="806" y="8"/>
                    </a:lnTo>
                    <a:lnTo>
                      <a:pt x="806" y="8"/>
                    </a:lnTo>
                    <a:lnTo>
                      <a:pt x="808" y="8"/>
                    </a:lnTo>
                    <a:lnTo>
                      <a:pt x="808" y="8"/>
                    </a:lnTo>
                    <a:lnTo>
                      <a:pt x="808" y="8"/>
                    </a:lnTo>
                    <a:lnTo>
                      <a:pt x="808" y="8"/>
                    </a:lnTo>
                    <a:lnTo>
                      <a:pt x="808" y="8"/>
                    </a:lnTo>
                    <a:lnTo>
                      <a:pt x="808" y="8"/>
                    </a:lnTo>
                    <a:lnTo>
                      <a:pt x="808" y="8"/>
                    </a:lnTo>
                    <a:lnTo>
                      <a:pt x="808" y="8"/>
                    </a:lnTo>
                    <a:lnTo>
                      <a:pt x="808" y="8"/>
                    </a:lnTo>
                    <a:lnTo>
                      <a:pt x="808" y="8"/>
                    </a:lnTo>
                    <a:lnTo>
                      <a:pt x="811" y="8"/>
                    </a:lnTo>
                    <a:lnTo>
                      <a:pt x="811" y="8"/>
                    </a:lnTo>
                    <a:lnTo>
                      <a:pt x="811" y="8"/>
                    </a:lnTo>
                    <a:lnTo>
                      <a:pt x="811" y="8"/>
                    </a:lnTo>
                    <a:lnTo>
                      <a:pt x="811" y="8"/>
                    </a:lnTo>
                    <a:lnTo>
                      <a:pt x="811" y="8"/>
                    </a:lnTo>
                    <a:lnTo>
                      <a:pt x="811" y="8"/>
                    </a:lnTo>
                    <a:lnTo>
                      <a:pt x="811" y="8"/>
                    </a:lnTo>
                    <a:lnTo>
                      <a:pt x="811" y="8"/>
                    </a:lnTo>
                    <a:lnTo>
                      <a:pt x="811" y="8"/>
                    </a:lnTo>
                    <a:lnTo>
                      <a:pt x="811" y="8"/>
                    </a:lnTo>
                    <a:lnTo>
                      <a:pt x="814" y="8"/>
                    </a:lnTo>
                    <a:lnTo>
                      <a:pt x="814" y="8"/>
                    </a:lnTo>
                    <a:lnTo>
                      <a:pt x="814" y="8"/>
                    </a:lnTo>
                    <a:lnTo>
                      <a:pt x="814" y="8"/>
                    </a:lnTo>
                    <a:lnTo>
                      <a:pt x="814" y="8"/>
                    </a:lnTo>
                    <a:lnTo>
                      <a:pt x="814" y="8"/>
                    </a:lnTo>
                    <a:lnTo>
                      <a:pt x="814" y="8"/>
                    </a:lnTo>
                    <a:lnTo>
                      <a:pt x="814" y="8"/>
                    </a:lnTo>
                    <a:lnTo>
                      <a:pt x="814" y="8"/>
                    </a:lnTo>
                    <a:lnTo>
                      <a:pt x="814" y="8"/>
                    </a:lnTo>
                    <a:lnTo>
                      <a:pt x="814" y="8"/>
                    </a:lnTo>
                    <a:lnTo>
                      <a:pt x="814" y="8"/>
                    </a:lnTo>
                    <a:lnTo>
                      <a:pt x="814" y="8"/>
                    </a:lnTo>
                    <a:lnTo>
                      <a:pt x="817" y="8"/>
                    </a:lnTo>
                    <a:lnTo>
                      <a:pt x="817" y="8"/>
                    </a:lnTo>
                    <a:lnTo>
                      <a:pt x="817" y="8"/>
                    </a:lnTo>
                    <a:lnTo>
                      <a:pt x="817" y="8"/>
                    </a:lnTo>
                    <a:lnTo>
                      <a:pt x="817" y="8"/>
                    </a:lnTo>
                    <a:lnTo>
                      <a:pt x="817" y="4"/>
                    </a:lnTo>
                    <a:lnTo>
                      <a:pt x="817" y="8"/>
                    </a:lnTo>
                    <a:lnTo>
                      <a:pt x="817" y="8"/>
                    </a:lnTo>
                    <a:lnTo>
                      <a:pt x="817" y="8"/>
                    </a:lnTo>
                    <a:lnTo>
                      <a:pt x="817" y="8"/>
                    </a:lnTo>
                    <a:lnTo>
                      <a:pt x="817" y="8"/>
                    </a:lnTo>
                    <a:lnTo>
                      <a:pt x="817" y="4"/>
                    </a:lnTo>
                    <a:lnTo>
                      <a:pt x="820" y="4"/>
                    </a:lnTo>
                    <a:lnTo>
                      <a:pt x="820" y="8"/>
                    </a:lnTo>
                    <a:lnTo>
                      <a:pt x="820" y="8"/>
                    </a:lnTo>
                    <a:lnTo>
                      <a:pt x="820" y="4"/>
                    </a:lnTo>
                    <a:lnTo>
                      <a:pt x="820" y="4"/>
                    </a:lnTo>
                    <a:lnTo>
                      <a:pt x="820" y="4"/>
                    </a:lnTo>
                    <a:lnTo>
                      <a:pt x="820" y="4"/>
                    </a:lnTo>
                    <a:lnTo>
                      <a:pt x="820" y="4"/>
                    </a:lnTo>
                    <a:lnTo>
                      <a:pt x="820" y="8"/>
                    </a:lnTo>
                    <a:lnTo>
                      <a:pt x="820" y="4"/>
                    </a:lnTo>
                    <a:lnTo>
                      <a:pt x="820" y="4"/>
                    </a:lnTo>
                    <a:lnTo>
                      <a:pt x="820" y="4"/>
                    </a:lnTo>
                    <a:lnTo>
                      <a:pt x="823" y="4"/>
                    </a:lnTo>
                    <a:lnTo>
                      <a:pt x="823" y="4"/>
                    </a:lnTo>
                    <a:lnTo>
                      <a:pt x="823" y="4"/>
                    </a:lnTo>
                    <a:lnTo>
                      <a:pt x="823" y="4"/>
                    </a:lnTo>
                    <a:lnTo>
                      <a:pt x="823" y="4"/>
                    </a:lnTo>
                    <a:lnTo>
                      <a:pt x="823" y="4"/>
                    </a:lnTo>
                    <a:lnTo>
                      <a:pt x="823" y="4"/>
                    </a:lnTo>
                    <a:lnTo>
                      <a:pt x="823" y="4"/>
                    </a:lnTo>
                    <a:lnTo>
                      <a:pt x="823" y="4"/>
                    </a:lnTo>
                    <a:lnTo>
                      <a:pt x="823" y="4"/>
                    </a:lnTo>
                    <a:lnTo>
                      <a:pt x="823" y="4"/>
                    </a:lnTo>
                    <a:lnTo>
                      <a:pt x="823" y="4"/>
                    </a:lnTo>
                    <a:lnTo>
                      <a:pt x="826" y="4"/>
                    </a:lnTo>
                    <a:lnTo>
                      <a:pt x="826" y="4"/>
                    </a:lnTo>
                    <a:lnTo>
                      <a:pt x="826" y="4"/>
                    </a:lnTo>
                    <a:lnTo>
                      <a:pt x="826" y="4"/>
                    </a:lnTo>
                    <a:lnTo>
                      <a:pt x="826" y="4"/>
                    </a:lnTo>
                    <a:lnTo>
                      <a:pt x="826" y="4"/>
                    </a:lnTo>
                    <a:lnTo>
                      <a:pt x="826" y="4"/>
                    </a:lnTo>
                    <a:lnTo>
                      <a:pt x="826" y="4"/>
                    </a:lnTo>
                    <a:lnTo>
                      <a:pt x="826" y="4"/>
                    </a:lnTo>
                    <a:lnTo>
                      <a:pt x="826" y="4"/>
                    </a:lnTo>
                    <a:lnTo>
                      <a:pt x="826" y="4"/>
                    </a:lnTo>
                    <a:lnTo>
                      <a:pt x="826" y="4"/>
                    </a:lnTo>
                    <a:lnTo>
                      <a:pt x="828" y="4"/>
                    </a:lnTo>
                    <a:lnTo>
                      <a:pt x="828" y="4"/>
                    </a:lnTo>
                    <a:lnTo>
                      <a:pt x="828" y="4"/>
                    </a:lnTo>
                    <a:lnTo>
                      <a:pt x="828" y="4"/>
                    </a:lnTo>
                    <a:lnTo>
                      <a:pt x="828" y="4"/>
                    </a:lnTo>
                    <a:lnTo>
                      <a:pt x="828" y="4"/>
                    </a:lnTo>
                    <a:lnTo>
                      <a:pt x="828" y="4"/>
                    </a:lnTo>
                    <a:lnTo>
                      <a:pt x="828" y="4"/>
                    </a:lnTo>
                    <a:lnTo>
                      <a:pt x="828" y="4"/>
                    </a:lnTo>
                    <a:lnTo>
                      <a:pt x="828" y="4"/>
                    </a:lnTo>
                    <a:lnTo>
                      <a:pt x="828" y="4"/>
                    </a:lnTo>
                    <a:lnTo>
                      <a:pt x="831" y="8"/>
                    </a:lnTo>
                    <a:lnTo>
                      <a:pt x="831" y="8"/>
                    </a:lnTo>
                    <a:lnTo>
                      <a:pt x="831" y="4"/>
                    </a:lnTo>
                    <a:lnTo>
                      <a:pt x="831" y="4"/>
                    </a:lnTo>
                    <a:lnTo>
                      <a:pt x="831" y="4"/>
                    </a:lnTo>
                    <a:lnTo>
                      <a:pt x="831" y="8"/>
                    </a:lnTo>
                    <a:lnTo>
                      <a:pt x="831" y="8"/>
                    </a:lnTo>
                    <a:lnTo>
                      <a:pt x="831" y="4"/>
                    </a:lnTo>
                    <a:lnTo>
                      <a:pt x="831" y="4"/>
                    </a:lnTo>
                    <a:lnTo>
                      <a:pt x="831" y="4"/>
                    </a:lnTo>
                    <a:lnTo>
                      <a:pt x="834" y="8"/>
                    </a:lnTo>
                    <a:lnTo>
                      <a:pt x="834" y="8"/>
                    </a:lnTo>
                    <a:lnTo>
                      <a:pt x="834" y="8"/>
                    </a:lnTo>
                    <a:lnTo>
                      <a:pt x="834" y="4"/>
                    </a:lnTo>
                    <a:lnTo>
                      <a:pt x="834" y="4"/>
                    </a:lnTo>
                    <a:lnTo>
                      <a:pt x="834" y="4"/>
                    </a:lnTo>
                    <a:lnTo>
                      <a:pt x="834" y="8"/>
                    </a:lnTo>
                    <a:lnTo>
                      <a:pt x="834" y="8"/>
                    </a:lnTo>
                    <a:lnTo>
                      <a:pt x="834" y="8"/>
                    </a:lnTo>
                    <a:lnTo>
                      <a:pt x="834" y="4"/>
                    </a:lnTo>
                    <a:lnTo>
                      <a:pt x="834" y="8"/>
                    </a:lnTo>
                    <a:lnTo>
                      <a:pt x="834" y="8"/>
                    </a:lnTo>
                    <a:lnTo>
                      <a:pt x="834" y="8"/>
                    </a:lnTo>
                    <a:lnTo>
                      <a:pt x="837" y="8"/>
                    </a:lnTo>
                    <a:lnTo>
                      <a:pt x="837" y="8"/>
                    </a:lnTo>
                    <a:lnTo>
                      <a:pt x="837" y="8"/>
                    </a:lnTo>
                    <a:lnTo>
                      <a:pt x="837" y="8"/>
                    </a:lnTo>
                    <a:lnTo>
                      <a:pt x="837" y="8"/>
                    </a:lnTo>
                    <a:lnTo>
                      <a:pt x="837" y="8"/>
                    </a:lnTo>
                    <a:lnTo>
                      <a:pt x="837" y="8"/>
                    </a:lnTo>
                    <a:lnTo>
                      <a:pt x="837" y="8"/>
                    </a:lnTo>
                    <a:lnTo>
                      <a:pt x="837" y="8"/>
                    </a:lnTo>
                    <a:lnTo>
                      <a:pt x="837" y="8"/>
                    </a:lnTo>
                    <a:lnTo>
                      <a:pt x="837" y="8"/>
                    </a:lnTo>
                    <a:lnTo>
                      <a:pt x="837" y="8"/>
                    </a:lnTo>
                    <a:lnTo>
                      <a:pt x="840" y="8"/>
                    </a:lnTo>
                    <a:lnTo>
                      <a:pt x="840" y="8"/>
                    </a:lnTo>
                    <a:lnTo>
                      <a:pt x="840" y="8"/>
                    </a:lnTo>
                    <a:lnTo>
                      <a:pt x="840" y="8"/>
                    </a:lnTo>
                    <a:lnTo>
                      <a:pt x="840" y="8"/>
                    </a:lnTo>
                    <a:lnTo>
                      <a:pt x="840" y="8"/>
                    </a:lnTo>
                    <a:lnTo>
                      <a:pt x="840" y="8"/>
                    </a:lnTo>
                    <a:lnTo>
                      <a:pt x="840" y="8"/>
                    </a:lnTo>
                    <a:lnTo>
                      <a:pt x="840" y="8"/>
                    </a:lnTo>
                    <a:lnTo>
                      <a:pt x="840" y="8"/>
                    </a:lnTo>
                    <a:lnTo>
                      <a:pt x="840" y="8"/>
                    </a:lnTo>
                    <a:lnTo>
                      <a:pt x="840" y="8"/>
                    </a:lnTo>
                    <a:lnTo>
                      <a:pt x="843" y="8"/>
                    </a:lnTo>
                    <a:lnTo>
                      <a:pt x="843" y="8"/>
                    </a:lnTo>
                    <a:lnTo>
                      <a:pt x="843" y="8"/>
                    </a:lnTo>
                    <a:lnTo>
                      <a:pt x="843" y="8"/>
                    </a:lnTo>
                    <a:lnTo>
                      <a:pt x="843" y="8"/>
                    </a:lnTo>
                    <a:lnTo>
                      <a:pt x="843" y="8"/>
                    </a:lnTo>
                    <a:lnTo>
                      <a:pt x="843" y="8"/>
                    </a:lnTo>
                    <a:lnTo>
                      <a:pt x="843" y="8"/>
                    </a:lnTo>
                    <a:lnTo>
                      <a:pt x="843" y="8"/>
                    </a:lnTo>
                    <a:lnTo>
                      <a:pt x="843" y="8"/>
                    </a:lnTo>
                    <a:lnTo>
                      <a:pt x="843" y="8"/>
                    </a:lnTo>
                    <a:lnTo>
                      <a:pt x="843" y="8"/>
                    </a:lnTo>
                    <a:lnTo>
                      <a:pt x="845" y="8"/>
                    </a:lnTo>
                    <a:lnTo>
                      <a:pt x="845" y="8"/>
                    </a:lnTo>
                    <a:lnTo>
                      <a:pt x="845" y="8"/>
                    </a:lnTo>
                    <a:lnTo>
                      <a:pt x="845" y="8"/>
                    </a:lnTo>
                    <a:lnTo>
                      <a:pt x="845" y="8"/>
                    </a:lnTo>
                    <a:lnTo>
                      <a:pt x="845" y="8"/>
                    </a:lnTo>
                    <a:lnTo>
                      <a:pt x="845" y="8"/>
                    </a:lnTo>
                    <a:lnTo>
                      <a:pt x="845" y="8"/>
                    </a:lnTo>
                    <a:lnTo>
                      <a:pt x="845" y="8"/>
                    </a:lnTo>
                    <a:lnTo>
                      <a:pt x="845" y="8"/>
                    </a:lnTo>
                    <a:lnTo>
                      <a:pt x="845" y="8"/>
                    </a:lnTo>
                    <a:lnTo>
                      <a:pt x="845" y="8"/>
                    </a:lnTo>
                    <a:lnTo>
                      <a:pt x="848" y="8"/>
                    </a:lnTo>
                    <a:lnTo>
                      <a:pt x="848" y="8"/>
                    </a:lnTo>
                    <a:lnTo>
                      <a:pt x="848" y="8"/>
                    </a:lnTo>
                    <a:lnTo>
                      <a:pt x="848" y="8"/>
                    </a:lnTo>
                    <a:lnTo>
                      <a:pt x="848" y="8"/>
                    </a:lnTo>
                    <a:lnTo>
                      <a:pt x="848" y="8"/>
                    </a:lnTo>
                    <a:lnTo>
                      <a:pt x="848" y="8"/>
                    </a:lnTo>
                    <a:lnTo>
                      <a:pt x="848" y="8"/>
                    </a:lnTo>
                    <a:lnTo>
                      <a:pt x="848" y="8"/>
                    </a:lnTo>
                    <a:lnTo>
                      <a:pt x="848" y="8"/>
                    </a:lnTo>
                    <a:lnTo>
                      <a:pt x="848" y="8"/>
                    </a:lnTo>
                    <a:lnTo>
                      <a:pt x="848" y="8"/>
                    </a:lnTo>
                    <a:lnTo>
                      <a:pt x="851" y="8"/>
                    </a:lnTo>
                    <a:lnTo>
                      <a:pt x="851" y="8"/>
                    </a:lnTo>
                    <a:lnTo>
                      <a:pt x="851" y="8"/>
                    </a:lnTo>
                    <a:lnTo>
                      <a:pt x="851" y="8"/>
                    </a:lnTo>
                    <a:lnTo>
                      <a:pt x="851" y="8"/>
                    </a:lnTo>
                    <a:lnTo>
                      <a:pt x="851" y="8"/>
                    </a:lnTo>
                    <a:lnTo>
                      <a:pt x="851" y="8"/>
                    </a:lnTo>
                    <a:lnTo>
                      <a:pt x="851" y="8"/>
                    </a:lnTo>
                    <a:lnTo>
                      <a:pt x="851" y="8"/>
                    </a:lnTo>
                    <a:lnTo>
                      <a:pt x="854" y="8"/>
                    </a:lnTo>
                    <a:lnTo>
                      <a:pt x="854" y="8"/>
                    </a:lnTo>
                    <a:lnTo>
                      <a:pt x="854" y="8"/>
                    </a:lnTo>
                    <a:lnTo>
                      <a:pt x="854" y="8"/>
                    </a:lnTo>
                    <a:lnTo>
                      <a:pt x="854" y="8"/>
                    </a:lnTo>
                    <a:lnTo>
                      <a:pt x="854" y="8"/>
                    </a:lnTo>
                    <a:lnTo>
                      <a:pt x="854" y="8"/>
                    </a:lnTo>
                    <a:lnTo>
                      <a:pt x="854" y="8"/>
                    </a:lnTo>
                    <a:lnTo>
                      <a:pt x="854" y="8"/>
                    </a:lnTo>
                    <a:lnTo>
                      <a:pt x="854" y="8"/>
                    </a:lnTo>
                    <a:lnTo>
                      <a:pt x="854" y="8"/>
                    </a:lnTo>
                    <a:lnTo>
                      <a:pt x="854" y="8"/>
                    </a:lnTo>
                    <a:lnTo>
                      <a:pt x="857" y="8"/>
                    </a:lnTo>
                    <a:lnTo>
                      <a:pt x="857" y="8"/>
                    </a:lnTo>
                    <a:lnTo>
                      <a:pt x="857" y="8"/>
                    </a:lnTo>
                    <a:lnTo>
                      <a:pt x="857" y="8"/>
                    </a:lnTo>
                    <a:lnTo>
                      <a:pt x="857" y="8"/>
                    </a:lnTo>
                    <a:lnTo>
                      <a:pt x="857" y="8"/>
                    </a:lnTo>
                    <a:lnTo>
                      <a:pt x="857" y="8"/>
                    </a:lnTo>
                    <a:lnTo>
                      <a:pt x="857" y="8"/>
                    </a:lnTo>
                    <a:lnTo>
                      <a:pt x="857" y="8"/>
                    </a:lnTo>
                    <a:lnTo>
                      <a:pt x="857" y="8"/>
                    </a:lnTo>
                    <a:lnTo>
                      <a:pt x="857" y="8"/>
                    </a:lnTo>
                    <a:lnTo>
                      <a:pt x="857" y="8"/>
                    </a:lnTo>
                    <a:lnTo>
                      <a:pt x="857" y="8"/>
                    </a:lnTo>
                    <a:lnTo>
                      <a:pt x="860" y="8"/>
                    </a:lnTo>
                    <a:lnTo>
                      <a:pt x="860" y="8"/>
                    </a:lnTo>
                    <a:lnTo>
                      <a:pt x="860" y="8"/>
                    </a:lnTo>
                    <a:lnTo>
                      <a:pt x="860" y="8"/>
                    </a:lnTo>
                    <a:lnTo>
                      <a:pt x="860" y="8"/>
                    </a:lnTo>
                    <a:lnTo>
                      <a:pt x="860" y="4"/>
                    </a:lnTo>
                    <a:lnTo>
                      <a:pt x="860" y="4"/>
                    </a:lnTo>
                    <a:lnTo>
                      <a:pt x="860" y="4"/>
                    </a:lnTo>
                    <a:lnTo>
                      <a:pt x="860" y="8"/>
                    </a:lnTo>
                    <a:lnTo>
                      <a:pt x="860" y="4"/>
                    </a:lnTo>
                    <a:lnTo>
                      <a:pt x="860" y="4"/>
                    </a:lnTo>
                    <a:lnTo>
                      <a:pt x="860" y="4"/>
                    </a:lnTo>
                    <a:lnTo>
                      <a:pt x="862" y="4"/>
                    </a:lnTo>
                    <a:lnTo>
                      <a:pt x="862" y="4"/>
                    </a:lnTo>
                    <a:lnTo>
                      <a:pt x="862" y="4"/>
                    </a:lnTo>
                    <a:lnTo>
                      <a:pt x="862" y="4"/>
                    </a:lnTo>
                    <a:lnTo>
                      <a:pt x="862" y="4"/>
                    </a:lnTo>
                    <a:lnTo>
                      <a:pt x="862" y="4"/>
                    </a:lnTo>
                    <a:lnTo>
                      <a:pt x="862" y="4"/>
                    </a:lnTo>
                    <a:lnTo>
                      <a:pt x="862" y="4"/>
                    </a:lnTo>
                    <a:lnTo>
                      <a:pt x="862" y="4"/>
                    </a:lnTo>
                    <a:lnTo>
                      <a:pt x="862" y="4"/>
                    </a:lnTo>
                    <a:lnTo>
                      <a:pt x="862" y="4"/>
                    </a:lnTo>
                    <a:lnTo>
                      <a:pt x="862" y="4"/>
                    </a:lnTo>
                    <a:lnTo>
                      <a:pt x="865" y="4"/>
                    </a:lnTo>
                    <a:lnTo>
                      <a:pt x="865" y="4"/>
                    </a:lnTo>
                    <a:lnTo>
                      <a:pt x="865" y="4"/>
                    </a:lnTo>
                    <a:lnTo>
                      <a:pt x="865" y="4"/>
                    </a:lnTo>
                    <a:lnTo>
                      <a:pt x="865" y="4"/>
                    </a:lnTo>
                    <a:lnTo>
                      <a:pt x="865" y="4"/>
                    </a:lnTo>
                    <a:lnTo>
                      <a:pt x="865" y="4"/>
                    </a:lnTo>
                    <a:lnTo>
                      <a:pt x="865" y="4"/>
                    </a:lnTo>
                    <a:lnTo>
                      <a:pt x="865" y="4"/>
                    </a:lnTo>
                    <a:lnTo>
                      <a:pt x="868" y="4"/>
                    </a:lnTo>
                    <a:lnTo>
                      <a:pt x="868" y="4"/>
                    </a:lnTo>
                    <a:lnTo>
                      <a:pt x="868" y="4"/>
                    </a:lnTo>
                    <a:lnTo>
                      <a:pt x="868" y="4"/>
                    </a:lnTo>
                    <a:lnTo>
                      <a:pt x="868" y="4"/>
                    </a:lnTo>
                    <a:lnTo>
                      <a:pt x="868" y="4"/>
                    </a:lnTo>
                    <a:lnTo>
                      <a:pt x="868" y="4"/>
                    </a:lnTo>
                    <a:lnTo>
                      <a:pt x="868" y="4"/>
                    </a:lnTo>
                    <a:lnTo>
                      <a:pt x="871" y="4"/>
                    </a:lnTo>
                    <a:lnTo>
                      <a:pt x="871" y="4"/>
                    </a:lnTo>
                    <a:lnTo>
                      <a:pt x="871" y="4"/>
                    </a:lnTo>
                    <a:lnTo>
                      <a:pt x="871" y="4"/>
                    </a:lnTo>
                    <a:lnTo>
                      <a:pt x="871" y="4"/>
                    </a:lnTo>
                    <a:lnTo>
                      <a:pt x="871" y="4"/>
                    </a:lnTo>
                    <a:lnTo>
                      <a:pt x="871" y="4"/>
                    </a:lnTo>
                    <a:lnTo>
                      <a:pt x="874" y="4"/>
                    </a:lnTo>
                    <a:lnTo>
                      <a:pt x="874" y="4"/>
                    </a:lnTo>
                    <a:lnTo>
                      <a:pt x="874" y="4"/>
                    </a:lnTo>
                    <a:lnTo>
                      <a:pt x="874" y="4"/>
                    </a:lnTo>
                    <a:lnTo>
                      <a:pt x="874" y="0"/>
                    </a:lnTo>
                    <a:lnTo>
                      <a:pt x="874" y="0"/>
                    </a:lnTo>
                    <a:lnTo>
                      <a:pt x="877" y="4"/>
                    </a:lnTo>
                    <a:lnTo>
                      <a:pt x="877" y="0"/>
                    </a:lnTo>
                    <a:lnTo>
                      <a:pt x="877" y="0"/>
                    </a:lnTo>
                    <a:lnTo>
                      <a:pt x="877" y="0"/>
                    </a:lnTo>
                    <a:lnTo>
                      <a:pt x="877" y="0"/>
                    </a:lnTo>
                    <a:lnTo>
                      <a:pt x="877" y="0"/>
                    </a:lnTo>
                    <a:lnTo>
                      <a:pt x="879" y="0"/>
                    </a:lnTo>
                    <a:lnTo>
                      <a:pt x="879" y="0"/>
                    </a:lnTo>
                    <a:lnTo>
                      <a:pt x="879" y="0"/>
                    </a:lnTo>
                    <a:lnTo>
                      <a:pt x="879" y="0"/>
                    </a:lnTo>
                    <a:lnTo>
                      <a:pt x="879" y="0"/>
                    </a:lnTo>
                    <a:lnTo>
                      <a:pt x="882" y="0"/>
                    </a:lnTo>
                    <a:lnTo>
                      <a:pt x="882" y="0"/>
                    </a:lnTo>
                    <a:lnTo>
                      <a:pt x="882" y="0"/>
                    </a:lnTo>
                    <a:lnTo>
                      <a:pt x="882" y="0"/>
                    </a:lnTo>
                    <a:lnTo>
                      <a:pt x="882" y="0"/>
                    </a:lnTo>
                    <a:lnTo>
                      <a:pt x="885" y="0"/>
                    </a:lnTo>
                    <a:lnTo>
                      <a:pt x="885" y="0"/>
                    </a:lnTo>
                    <a:lnTo>
                      <a:pt x="885" y="0"/>
                    </a:lnTo>
                    <a:lnTo>
                      <a:pt x="885" y="0"/>
                    </a:lnTo>
                    <a:lnTo>
                      <a:pt x="888" y="0"/>
                    </a:lnTo>
                    <a:lnTo>
                      <a:pt x="888" y="0"/>
                    </a:lnTo>
                    <a:lnTo>
                      <a:pt x="888" y="0"/>
                    </a:lnTo>
                    <a:lnTo>
                      <a:pt x="888" y="0"/>
                    </a:lnTo>
                    <a:lnTo>
                      <a:pt x="888" y="0"/>
                    </a:lnTo>
                    <a:lnTo>
                      <a:pt x="891" y="0"/>
                    </a:lnTo>
                    <a:lnTo>
                      <a:pt x="891" y="0"/>
                    </a:lnTo>
                    <a:lnTo>
                      <a:pt x="891" y="0"/>
                    </a:lnTo>
                    <a:lnTo>
                      <a:pt x="891" y="0"/>
                    </a:lnTo>
                    <a:lnTo>
                      <a:pt x="894" y="0"/>
                    </a:lnTo>
                    <a:lnTo>
                      <a:pt x="894" y="0"/>
                    </a:lnTo>
                    <a:lnTo>
                      <a:pt x="894" y="0"/>
                    </a:lnTo>
                    <a:lnTo>
                      <a:pt x="894" y="4"/>
                    </a:lnTo>
                    <a:lnTo>
                      <a:pt x="896" y="4"/>
                    </a:lnTo>
                    <a:lnTo>
                      <a:pt x="896" y="4"/>
                    </a:lnTo>
                    <a:lnTo>
                      <a:pt x="896" y="4"/>
                    </a:lnTo>
                    <a:lnTo>
                      <a:pt x="896" y="4"/>
                    </a:lnTo>
                    <a:lnTo>
                      <a:pt x="899" y="4"/>
                    </a:lnTo>
                    <a:lnTo>
                      <a:pt x="899" y="4"/>
                    </a:lnTo>
                    <a:lnTo>
                      <a:pt x="899" y="4"/>
                    </a:lnTo>
                    <a:lnTo>
                      <a:pt x="899" y="4"/>
                    </a:lnTo>
                    <a:lnTo>
                      <a:pt x="902" y="4"/>
                    </a:lnTo>
                    <a:lnTo>
                      <a:pt x="902" y="4"/>
                    </a:lnTo>
                    <a:lnTo>
                      <a:pt x="902" y="4"/>
                    </a:lnTo>
                    <a:lnTo>
                      <a:pt x="905" y="4"/>
                    </a:lnTo>
                    <a:lnTo>
                      <a:pt x="905" y="4"/>
                    </a:lnTo>
                    <a:lnTo>
                      <a:pt x="905" y="4"/>
                    </a:lnTo>
                    <a:lnTo>
                      <a:pt x="905" y="4"/>
                    </a:lnTo>
                    <a:lnTo>
                      <a:pt x="908" y="4"/>
                    </a:lnTo>
                    <a:lnTo>
                      <a:pt x="908" y="4"/>
                    </a:lnTo>
                    <a:lnTo>
                      <a:pt x="908" y="4"/>
                    </a:lnTo>
                    <a:lnTo>
                      <a:pt x="911" y="4"/>
                    </a:lnTo>
                    <a:lnTo>
                      <a:pt x="911" y="4"/>
                    </a:lnTo>
                    <a:lnTo>
                      <a:pt x="911" y="4"/>
                    </a:lnTo>
                    <a:lnTo>
                      <a:pt x="911" y="4"/>
                    </a:lnTo>
                    <a:lnTo>
                      <a:pt x="913" y="4"/>
                    </a:lnTo>
                    <a:lnTo>
                      <a:pt x="913" y="4"/>
                    </a:lnTo>
                    <a:lnTo>
                      <a:pt x="913" y="4"/>
                    </a:lnTo>
                    <a:lnTo>
                      <a:pt x="916" y="4"/>
                    </a:lnTo>
                    <a:lnTo>
                      <a:pt x="916" y="4"/>
                    </a:lnTo>
                    <a:lnTo>
                      <a:pt x="916" y="4"/>
                    </a:lnTo>
                    <a:lnTo>
                      <a:pt x="919" y="4"/>
                    </a:lnTo>
                    <a:lnTo>
                      <a:pt x="919" y="4"/>
                    </a:lnTo>
                    <a:lnTo>
                      <a:pt x="919" y="4"/>
                    </a:lnTo>
                    <a:lnTo>
                      <a:pt x="922" y="4"/>
                    </a:lnTo>
                    <a:lnTo>
                      <a:pt x="922" y="4"/>
                    </a:lnTo>
                    <a:lnTo>
                      <a:pt x="922" y="4"/>
                    </a:lnTo>
                    <a:lnTo>
                      <a:pt x="925" y="4"/>
                    </a:lnTo>
                    <a:lnTo>
                      <a:pt x="925" y="4"/>
                    </a:lnTo>
                    <a:lnTo>
                      <a:pt x="925" y="0"/>
                    </a:lnTo>
                    <a:lnTo>
                      <a:pt x="928" y="0"/>
                    </a:lnTo>
                    <a:lnTo>
                      <a:pt x="928" y="0"/>
                    </a:lnTo>
                    <a:lnTo>
                      <a:pt x="928" y="0"/>
                    </a:lnTo>
                    <a:lnTo>
                      <a:pt x="930" y="0"/>
                    </a:lnTo>
                    <a:lnTo>
                      <a:pt x="930" y="0"/>
                    </a:lnTo>
                    <a:lnTo>
                      <a:pt x="930" y="0"/>
                    </a:lnTo>
                    <a:lnTo>
                      <a:pt x="933" y="0"/>
                    </a:lnTo>
                    <a:lnTo>
                      <a:pt x="933" y="0"/>
                    </a:lnTo>
                    <a:lnTo>
                      <a:pt x="933" y="0"/>
                    </a:lnTo>
                    <a:lnTo>
                      <a:pt x="936" y="0"/>
                    </a:lnTo>
                    <a:lnTo>
                      <a:pt x="936" y="0"/>
                    </a:lnTo>
                    <a:lnTo>
                      <a:pt x="936" y="0"/>
                    </a:lnTo>
                    <a:lnTo>
                      <a:pt x="939" y="0"/>
                    </a:lnTo>
                    <a:lnTo>
                      <a:pt x="939" y="0"/>
                    </a:lnTo>
                    <a:lnTo>
                      <a:pt x="939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5" y="0"/>
                    </a:lnTo>
                    <a:lnTo>
                      <a:pt x="945" y="0"/>
                    </a:lnTo>
                    <a:lnTo>
                      <a:pt x="945" y="0"/>
                    </a:lnTo>
                    <a:lnTo>
                      <a:pt x="947" y="0"/>
                    </a:lnTo>
                    <a:lnTo>
                      <a:pt x="947" y="0"/>
                    </a:lnTo>
                    <a:lnTo>
                      <a:pt x="947" y="0"/>
                    </a:lnTo>
                    <a:lnTo>
                      <a:pt x="950" y="0"/>
                    </a:lnTo>
                    <a:lnTo>
                      <a:pt x="950" y="0"/>
                    </a:lnTo>
                    <a:lnTo>
                      <a:pt x="950" y="0"/>
                    </a:lnTo>
                    <a:lnTo>
                      <a:pt x="953" y="0"/>
                    </a:lnTo>
                    <a:lnTo>
                      <a:pt x="953" y="0"/>
                    </a:lnTo>
                    <a:lnTo>
                      <a:pt x="956" y="0"/>
                    </a:lnTo>
                    <a:lnTo>
                      <a:pt x="956" y="4"/>
                    </a:lnTo>
                    <a:lnTo>
                      <a:pt x="956" y="4"/>
                    </a:lnTo>
                    <a:lnTo>
                      <a:pt x="959" y="4"/>
                    </a:lnTo>
                    <a:lnTo>
                      <a:pt x="959" y="4"/>
                    </a:lnTo>
                    <a:lnTo>
                      <a:pt x="962" y="4"/>
                    </a:lnTo>
                    <a:lnTo>
                      <a:pt x="962" y="4"/>
                    </a:lnTo>
                    <a:lnTo>
                      <a:pt x="962" y="4"/>
                    </a:lnTo>
                    <a:lnTo>
                      <a:pt x="965" y="4"/>
                    </a:lnTo>
                    <a:lnTo>
                      <a:pt x="965" y="4"/>
                    </a:lnTo>
                    <a:lnTo>
                      <a:pt x="967" y="4"/>
                    </a:lnTo>
                    <a:lnTo>
                      <a:pt x="967" y="4"/>
                    </a:lnTo>
                    <a:lnTo>
                      <a:pt x="967" y="4"/>
                    </a:lnTo>
                    <a:lnTo>
                      <a:pt x="970" y="4"/>
                    </a:lnTo>
                    <a:lnTo>
                      <a:pt x="970" y="4"/>
                    </a:lnTo>
                    <a:lnTo>
                      <a:pt x="973" y="4"/>
                    </a:lnTo>
                    <a:lnTo>
                      <a:pt x="973" y="4"/>
                    </a:lnTo>
                    <a:lnTo>
                      <a:pt x="973" y="4"/>
                    </a:lnTo>
                    <a:lnTo>
                      <a:pt x="976" y="4"/>
                    </a:lnTo>
                    <a:lnTo>
                      <a:pt x="976" y="4"/>
                    </a:lnTo>
                    <a:lnTo>
                      <a:pt x="979" y="4"/>
                    </a:lnTo>
                    <a:lnTo>
                      <a:pt x="979" y="4"/>
                    </a:lnTo>
                    <a:lnTo>
                      <a:pt x="979" y="4"/>
                    </a:lnTo>
                    <a:lnTo>
                      <a:pt x="982" y="4"/>
                    </a:lnTo>
                    <a:lnTo>
                      <a:pt x="982" y="4"/>
                    </a:lnTo>
                    <a:lnTo>
                      <a:pt x="984" y="4"/>
                    </a:lnTo>
                    <a:lnTo>
                      <a:pt x="984" y="4"/>
                    </a:lnTo>
                    <a:lnTo>
                      <a:pt x="984" y="4"/>
                    </a:lnTo>
                    <a:lnTo>
                      <a:pt x="987" y="4"/>
                    </a:lnTo>
                    <a:lnTo>
                      <a:pt x="987" y="4"/>
                    </a:lnTo>
                    <a:lnTo>
                      <a:pt x="990" y="4"/>
                    </a:lnTo>
                    <a:lnTo>
                      <a:pt x="990" y="4"/>
                    </a:lnTo>
                    <a:lnTo>
                      <a:pt x="993" y="4"/>
                    </a:lnTo>
                    <a:lnTo>
                      <a:pt x="993" y="4"/>
                    </a:lnTo>
                    <a:lnTo>
                      <a:pt x="993" y="4"/>
                    </a:lnTo>
                    <a:lnTo>
                      <a:pt x="996" y="4"/>
                    </a:lnTo>
                    <a:lnTo>
                      <a:pt x="996" y="4"/>
                    </a:lnTo>
                    <a:lnTo>
                      <a:pt x="999" y="4"/>
                    </a:lnTo>
                    <a:lnTo>
                      <a:pt x="999" y="4"/>
                    </a:lnTo>
                    <a:lnTo>
                      <a:pt x="1001" y="4"/>
                    </a:lnTo>
                    <a:lnTo>
                      <a:pt x="1001" y="4"/>
                    </a:lnTo>
                    <a:lnTo>
                      <a:pt x="1001" y="4"/>
                    </a:lnTo>
                    <a:lnTo>
                      <a:pt x="1004" y="4"/>
                    </a:lnTo>
                    <a:lnTo>
                      <a:pt x="1004" y="4"/>
                    </a:lnTo>
                    <a:lnTo>
                      <a:pt x="1007" y="4"/>
                    </a:lnTo>
                    <a:lnTo>
                      <a:pt x="1007" y="4"/>
                    </a:lnTo>
                    <a:lnTo>
                      <a:pt x="1010" y="4"/>
                    </a:lnTo>
                    <a:lnTo>
                      <a:pt x="1010" y="4"/>
                    </a:lnTo>
                    <a:lnTo>
                      <a:pt x="1010" y="4"/>
                    </a:lnTo>
                    <a:lnTo>
                      <a:pt x="1013" y="8"/>
                    </a:lnTo>
                    <a:lnTo>
                      <a:pt x="1013" y="8"/>
                    </a:lnTo>
                    <a:lnTo>
                      <a:pt x="1016" y="8"/>
                    </a:lnTo>
                    <a:lnTo>
                      <a:pt x="1016" y="8"/>
                    </a:lnTo>
                    <a:lnTo>
                      <a:pt x="1018" y="8"/>
                    </a:lnTo>
                    <a:lnTo>
                      <a:pt x="1018" y="8"/>
                    </a:lnTo>
                    <a:lnTo>
                      <a:pt x="1021" y="8"/>
                    </a:lnTo>
                    <a:lnTo>
                      <a:pt x="1021" y="8"/>
                    </a:lnTo>
                    <a:lnTo>
                      <a:pt x="1021" y="8"/>
                    </a:lnTo>
                    <a:lnTo>
                      <a:pt x="1024" y="8"/>
                    </a:lnTo>
                    <a:lnTo>
                      <a:pt x="1024" y="8"/>
                    </a:lnTo>
                    <a:lnTo>
                      <a:pt x="1027" y="12"/>
                    </a:lnTo>
                    <a:lnTo>
                      <a:pt x="1027" y="12"/>
                    </a:lnTo>
                    <a:lnTo>
                      <a:pt x="1030" y="12"/>
                    </a:lnTo>
                    <a:lnTo>
                      <a:pt x="1030" y="12"/>
                    </a:lnTo>
                    <a:lnTo>
                      <a:pt x="1033" y="12"/>
                    </a:lnTo>
                    <a:lnTo>
                      <a:pt x="1033" y="12"/>
                    </a:lnTo>
                    <a:lnTo>
                      <a:pt x="1035" y="12"/>
                    </a:lnTo>
                    <a:lnTo>
                      <a:pt x="1035" y="12"/>
                    </a:lnTo>
                    <a:lnTo>
                      <a:pt x="1035" y="12"/>
                    </a:lnTo>
                    <a:lnTo>
                      <a:pt x="1038" y="12"/>
                    </a:lnTo>
                    <a:lnTo>
                      <a:pt x="1038" y="12"/>
                    </a:lnTo>
                    <a:lnTo>
                      <a:pt x="1041" y="12"/>
                    </a:lnTo>
                    <a:lnTo>
                      <a:pt x="1041" y="12"/>
                    </a:lnTo>
                    <a:lnTo>
                      <a:pt x="1044" y="12"/>
                    </a:lnTo>
                    <a:lnTo>
                      <a:pt x="1044" y="12"/>
                    </a:lnTo>
                    <a:lnTo>
                      <a:pt x="1047" y="12"/>
                    </a:lnTo>
                    <a:lnTo>
                      <a:pt x="1047" y="12"/>
                    </a:lnTo>
                    <a:lnTo>
                      <a:pt x="1050" y="12"/>
                    </a:lnTo>
                    <a:lnTo>
                      <a:pt x="1050" y="12"/>
                    </a:lnTo>
                    <a:lnTo>
                      <a:pt x="1052" y="12"/>
                    </a:lnTo>
                    <a:lnTo>
                      <a:pt x="1052" y="12"/>
                    </a:lnTo>
                    <a:lnTo>
                      <a:pt x="1052" y="12"/>
                    </a:lnTo>
                    <a:lnTo>
                      <a:pt x="1055" y="12"/>
                    </a:lnTo>
                    <a:lnTo>
                      <a:pt x="1055" y="12"/>
                    </a:lnTo>
                    <a:lnTo>
                      <a:pt x="1058" y="12"/>
                    </a:lnTo>
                    <a:lnTo>
                      <a:pt x="1058" y="12"/>
                    </a:lnTo>
                    <a:lnTo>
                      <a:pt x="1061" y="12"/>
                    </a:lnTo>
                    <a:lnTo>
                      <a:pt x="1061" y="12"/>
                    </a:lnTo>
                    <a:lnTo>
                      <a:pt x="1064" y="12"/>
                    </a:lnTo>
                    <a:lnTo>
                      <a:pt x="1064" y="12"/>
                    </a:lnTo>
                    <a:lnTo>
                      <a:pt x="1067" y="12"/>
                    </a:lnTo>
                    <a:lnTo>
                      <a:pt x="1067" y="12"/>
                    </a:lnTo>
                    <a:lnTo>
                      <a:pt x="1069" y="12"/>
                    </a:lnTo>
                    <a:lnTo>
                      <a:pt x="1069" y="12"/>
                    </a:lnTo>
                    <a:lnTo>
                      <a:pt x="1069" y="12"/>
                    </a:lnTo>
                    <a:lnTo>
                      <a:pt x="1072" y="12"/>
                    </a:lnTo>
                    <a:lnTo>
                      <a:pt x="1072" y="16"/>
                    </a:lnTo>
                    <a:lnTo>
                      <a:pt x="1075" y="16"/>
                    </a:lnTo>
                    <a:lnTo>
                      <a:pt x="1075" y="16"/>
                    </a:lnTo>
                    <a:lnTo>
                      <a:pt x="1078" y="16"/>
                    </a:lnTo>
                    <a:lnTo>
                      <a:pt x="1078" y="16"/>
                    </a:lnTo>
                    <a:lnTo>
                      <a:pt x="1081" y="16"/>
                    </a:lnTo>
                    <a:lnTo>
                      <a:pt x="1081" y="16"/>
                    </a:lnTo>
                    <a:lnTo>
                      <a:pt x="1084" y="16"/>
                    </a:lnTo>
                    <a:lnTo>
                      <a:pt x="1084" y="16"/>
                    </a:lnTo>
                    <a:lnTo>
                      <a:pt x="1087" y="16"/>
                    </a:lnTo>
                    <a:lnTo>
                      <a:pt x="1087" y="16"/>
                    </a:lnTo>
                    <a:lnTo>
                      <a:pt x="1089" y="16"/>
                    </a:lnTo>
                    <a:lnTo>
                      <a:pt x="1089" y="19"/>
                    </a:lnTo>
                    <a:lnTo>
                      <a:pt x="1092" y="19"/>
                    </a:lnTo>
                    <a:lnTo>
                      <a:pt x="1092" y="19"/>
                    </a:lnTo>
                    <a:lnTo>
                      <a:pt x="1092" y="19"/>
                    </a:lnTo>
                    <a:lnTo>
                      <a:pt x="1095" y="19"/>
                    </a:lnTo>
                    <a:lnTo>
                      <a:pt x="1095" y="19"/>
                    </a:lnTo>
                    <a:lnTo>
                      <a:pt x="1098" y="19"/>
                    </a:lnTo>
                    <a:lnTo>
                      <a:pt x="1098" y="19"/>
                    </a:lnTo>
                    <a:lnTo>
                      <a:pt x="1101" y="19"/>
                    </a:lnTo>
                    <a:lnTo>
                      <a:pt x="1101" y="19"/>
                    </a:lnTo>
                    <a:lnTo>
                      <a:pt x="1104" y="16"/>
                    </a:lnTo>
                    <a:lnTo>
                      <a:pt x="1104" y="16"/>
                    </a:lnTo>
                    <a:lnTo>
                      <a:pt x="1106" y="16"/>
                    </a:lnTo>
                    <a:lnTo>
                      <a:pt x="1106" y="16"/>
                    </a:lnTo>
                    <a:lnTo>
                      <a:pt x="1109" y="16"/>
                    </a:lnTo>
                    <a:lnTo>
                      <a:pt x="1109" y="16"/>
                    </a:lnTo>
                    <a:lnTo>
                      <a:pt x="1112" y="16"/>
                    </a:lnTo>
                    <a:lnTo>
                      <a:pt x="1112" y="16"/>
                    </a:lnTo>
                    <a:lnTo>
                      <a:pt x="1115" y="16"/>
                    </a:lnTo>
                    <a:lnTo>
                      <a:pt x="1115" y="16"/>
                    </a:lnTo>
                    <a:lnTo>
                      <a:pt x="1118" y="16"/>
                    </a:lnTo>
                    <a:lnTo>
                      <a:pt x="1118" y="16"/>
                    </a:lnTo>
                    <a:lnTo>
                      <a:pt x="1118" y="16"/>
                    </a:lnTo>
                    <a:lnTo>
                      <a:pt x="1121" y="16"/>
                    </a:lnTo>
                    <a:lnTo>
                      <a:pt x="1121" y="16"/>
                    </a:lnTo>
                    <a:lnTo>
                      <a:pt x="1123" y="16"/>
                    </a:lnTo>
                    <a:lnTo>
                      <a:pt x="1123" y="16"/>
                    </a:lnTo>
                    <a:lnTo>
                      <a:pt x="1126" y="19"/>
                    </a:lnTo>
                    <a:lnTo>
                      <a:pt x="1126" y="19"/>
                    </a:lnTo>
                    <a:lnTo>
                      <a:pt x="1129" y="19"/>
                    </a:lnTo>
                    <a:lnTo>
                      <a:pt x="1129" y="19"/>
                    </a:lnTo>
                    <a:lnTo>
                      <a:pt x="1132" y="19"/>
                    </a:lnTo>
                    <a:lnTo>
                      <a:pt x="1132" y="19"/>
                    </a:lnTo>
                    <a:lnTo>
                      <a:pt x="1135" y="19"/>
                    </a:lnTo>
                    <a:lnTo>
                      <a:pt x="1135" y="19"/>
                    </a:lnTo>
                    <a:lnTo>
                      <a:pt x="1138" y="19"/>
                    </a:lnTo>
                    <a:lnTo>
                      <a:pt x="1138" y="19"/>
                    </a:lnTo>
                    <a:lnTo>
                      <a:pt x="1140" y="19"/>
                    </a:lnTo>
                    <a:lnTo>
                      <a:pt x="1140" y="19"/>
                    </a:lnTo>
                    <a:lnTo>
                      <a:pt x="1140" y="19"/>
                    </a:lnTo>
                    <a:lnTo>
                      <a:pt x="1143" y="19"/>
                    </a:lnTo>
                    <a:lnTo>
                      <a:pt x="1143" y="19"/>
                    </a:lnTo>
                    <a:lnTo>
                      <a:pt x="1146" y="19"/>
                    </a:lnTo>
                    <a:lnTo>
                      <a:pt x="1146" y="19"/>
                    </a:lnTo>
                    <a:lnTo>
                      <a:pt x="1149" y="19"/>
                    </a:lnTo>
                    <a:lnTo>
                      <a:pt x="1149" y="19"/>
                    </a:lnTo>
                    <a:lnTo>
                      <a:pt x="1152" y="19"/>
                    </a:lnTo>
                    <a:lnTo>
                      <a:pt x="1152" y="19"/>
                    </a:lnTo>
                    <a:lnTo>
                      <a:pt x="1155" y="19"/>
                    </a:lnTo>
                    <a:lnTo>
                      <a:pt x="1155" y="19"/>
                    </a:lnTo>
                    <a:lnTo>
                      <a:pt x="1157" y="19"/>
                    </a:lnTo>
                    <a:lnTo>
                      <a:pt x="1157" y="19"/>
                    </a:lnTo>
                    <a:lnTo>
                      <a:pt x="1160" y="19"/>
                    </a:lnTo>
                    <a:lnTo>
                      <a:pt x="1160" y="19"/>
                    </a:lnTo>
                    <a:lnTo>
                      <a:pt x="1160" y="19"/>
                    </a:lnTo>
                    <a:lnTo>
                      <a:pt x="1163" y="19"/>
                    </a:lnTo>
                    <a:lnTo>
                      <a:pt x="1163" y="19"/>
                    </a:lnTo>
                    <a:lnTo>
                      <a:pt x="1166" y="19"/>
                    </a:lnTo>
                    <a:lnTo>
                      <a:pt x="1166" y="19"/>
                    </a:lnTo>
                    <a:lnTo>
                      <a:pt x="1169" y="19"/>
                    </a:lnTo>
                    <a:lnTo>
                      <a:pt x="1169" y="19"/>
                    </a:lnTo>
                    <a:lnTo>
                      <a:pt x="1172" y="19"/>
                    </a:lnTo>
                    <a:lnTo>
                      <a:pt x="1172" y="19"/>
                    </a:lnTo>
                    <a:lnTo>
                      <a:pt x="1174" y="19"/>
                    </a:lnTo>
                    <a:lnTo>
                      <a:pt x="1174" y="19"/>
                    </a:lnTo>
                    <a:lnTo>
                      <a:pt x="1177" y="19"/>
                    </a:lnTo>
                    <a:lnTo>
                      <a:pt x="1177" y="19"/>
                    </a:lnTo>
                    <a:lnTo>
                      <a:pt x="1177" y="19"/>
                    </a:lnTo>
                    <a:lnTo>
                      <a:pt x="1180" y="19"/>
                    </a:lnTo>
                    <a:lnTo>
                      <a:pt x="1180" y="19"/>
                    </a:lnTo>
                    <a:lnTo>
                      <a:pt x="1183" y="19"/>
                    </a:lnTo>
                    <a:lnTo>
                      <a:pt x="1183" y="19"/>
                    </a:lnTo>
                    <a:lnTo>
                      <a:pt x="1186" y="19"/>
                    </a:lnTo>
                    <a:lnTo>
                      <a:pt x="1186" y="19"/>
                    </a:lnTo>
                    <a:lnTo>
                      <a:pt x="1189" y="19"/>
                    </a:lnTo>
                    <a:lnTo>
                      <a:pt x="1189" y="19"/>
                    </a:lnTo>
                    <a:lnTo>
                      <a:pt x="1191" y="19"/>
                    </a:lnTo>
                    <a:lnTo>
                      <a:pt x="1191" y="19"/>
                    </a:lnTo>
                    <a:lnTo>
                      <a:pt x="1191" y="19"/>
                    </a:lnTo>
                    <a:lnTo>
                      <a:pt x="1194" y="19"/>
                    </a:lnTo>
                    <a:lnTo>
                      <a:pt x="1194" y="19"/>
                    </a:lnTo>
                    <a:lnTo>
                      <a:pt x="1197" y="19"/>
                    </a:lnTo>
                    <a:lnTo>
                      <a:pt x="1197" y="19"/>
                    </a:lnTo>
                    <a:lnTo>
                      <a:pt x="1200" y="19"/>
                    </a:lnTo>
                    <a:lnTo>
                      <a:pt x="1200" y="19"/>
                    </a:lnTo>
                    <a:lnTo>
                      <a:pt x="1203" y="19"/>
                    </a:lnTo>
                    <a:lnTo>
                      <a:pt x="1203" y="19"/>
                    </a:lnTo>
                    <a:lnTo>
                      <a:pt x="1206" y="19"/>
                    </a:lnTo>
                    <a:lnTo>
                      <a:pt x="1206" y="19"/>
                    </a:lnTo>
                    <a:lnTo>
                      <a:pt x="1206" y="19"/>
                    </a:lnTo>
                    <a:lnTo>
                      <a:pt x="1209" y="19"/>
                    </a:lnTo>
                    <a:lnTo>
                      <a:pt x="1209" y="19"/>
                    </a:lnTo>
                    <a:lnTo>
                      <a:pt x="1211" y="19"/>
                    </a:lnTo>
                    <a:lnTo>
                      <a:pt x="1211" y="19"/>
                    </a:lnTo>
                    <a:lnTo>
                      <a:pt x="1214" y="19"/>
                    </a:lnTo>
                    <a:lnTo>
                      <a:pt x="1214" y="19"/>
                    </a:lnTo>
                    <a:lnTo>
                      <a:pt x="1217" y="19"/>
                    </a:lnTo>
                    <a:lnTo>
                      <a:pt x="1217" y="16"/>
                    </a:lnTo>
                    <a:lnTo>
                      <a:pt x="1217" y="16"/>
                    </a:lnTo>
                    <a:lnTo>
                      <a:pt x="1220" y="16"/>
                    </a:lnTo>
                    <a:lnTo>
                      <a:pt x="1220" y="16"/>
                    </a:lnTo>
                    <a:lnTo>
                      <a:pt x="1223" y="16"/>
                    </a:lnTo>
                    <a:lnTo>
                      <a:pt x="1223" y="16"/>
                    </a:lnTo>
                    <a:lnTo>
                      <a:pt x="1226" y="16"/>
                    </a:lnTo>
                    <a:lnTo>
                      <a:pt x="1226" y="16"/>
                    </a:lnTo>
                    <a:lnTo>
                      <a:pt x="1228" y="16"/>
                    </a:lnTo>
                    <a:lnTo>
                      <a:pt x="1228" y="16"/>
                    </a:lnTo>
                    <a:lnTo>
                      <a:pt x="1228" y="16"/>
                    </a:lnTo>
                    <a:lnTo>
                      <a:pt x="1231" y="16"/>
                    </a:lnTo>
                    <a:lnTo>
                      <a:pt x="1231" y="16"/>
                    </a:lnTo>
                    <a:lnTo>
                      <a:pt x="1234" y="16"/>
                    </a:lnTo>
                    <a:lnTo>
                      <a:pt x="1234" y="16"/>
                    </a:lnTo>
                    <a:lnTo>
                      <a:pt x="1237" y="16"/>
                    </a:lnTo>
                    <a:lnTo>
                      <a:pt x="1237" y="16"/>
                    </a:lnTo>
                    <a:lnTo>
                      <a:pt x="1237" y="16"/>
                    </a:lnTo>
                    <a:lnTo>
                      <a:pt x="1240" y="16"/>
                    </a:lnTo>
                    <a:lnTo>
                      <a:pt x="1240" y="16"/>
                    </a:lnTo>
                    <a:lnTo>
                      <a:pt x="1243" y="16"/>
                    </a:lnTo>
                    <a:lnTo>
                      <a:pt x="1243" y="16"/>
                    </a:lnTo>
                    <a:lnTo>
                      <a:pt x="1245" y="16"/>
                    </a:lnTo>
                    <a:lnTo>
                      <a:pt x="1245" y="16"/>
                    </a:lnTo>
                    <a:lnTo>
                      <a:pt x="1245" y="16"/>
                    </a:lnTo>
                    <a:lnTo>
                      <a:pt x="1248" y="16"/>
                    </a:lnTo>
                    <a:lnTo>
                      <a:pt x="1248" y="16"/>
                    </a:lnTo>
                    <a:lnTo>
                      <a:pt x="1251" y="16"/>
                    </a:lnTo>
                    <a:lnTo>
                      <a:pt x="1251" y="16"/>
                    </a:lnTo>
                    <a:lnTo>
                      <a:pt x="1254" y="16"/>
                    </a:lnTo>
                    <a:lnTo>
                      <a:pt x="1254" y="16"/>
                    </a:lnTo>
                    <a:lnTo>
                      <a:pt x="1254" y="16"/>
                    </a:lnTo>
                    <a:lnTo>
                      <a:pt x="1257" y="16"/>
                    </a:lnTo>
                    <a:lnTo>
                      <a:pt x="1257" y="16"/>
                    </a:lnTo>
                    <a:lnTo>
                      <a:pt x="1260" y="16"/>
                    </a:lnTo>
                    <a:lnTo>
                      <a:pt x="1260" y="16"/>
                    </a:lnTo>
                    <a:lnTo>
                      <a:pt x="1260" y="16"/>
                    </a:lnTo>
                    <a:lnTo>
                      <a:pt x="1262" y="16"/>
                    </a:lnTo>
                    <a:lnTo>
                      <a:pt x="1262" y="16"/>
                    </a:lnTo>
                    <a:lnTo>
                      <a:pt x="1265" y="16"/>
                    </a:lnTo>
                    <a:lnTo>
                      <a:pt x="1265" y="16"/>
                    </a:lnTo>
                    <a:lnTo>
                      <a:pt x="1268" y="16"/>
                    </a:lnTo>
                    <a:lnTo>
                      <a:pt x="1268" y="16"/>
                    </a:lnTo>
                    <a:lnTo>
                      <a:pt x="1268" y="16"/>
                    </a:lnTo>
                    <a:lnTo>
                      <a:pt x="1271" y="16"/>
                    </a:lnTo>
                    <a:lnTo>
                      <a:pt x="1271" y="16"/>
                    </a:lnTo>
                    <a:lnTo>
                      <a:pt x="1274" y="16"/>
                    </a:lnTo>
                    <a:lnTo>
                      <a:pt x="1274" y="16"/>
                    </a:lnTo>
                    <a:lnTo>
                      <a:pt x="1274" y="16"/>
                    </a:lnTo>
                    <a:lnTo>
                      <a:pt x="1277" y="16"/>
                    </a:lnTo>
                    <a:lnTo>
                      <a:pt x="1277" y="16"/>
                    </a:lnTo>
                    <a:lnTo>
                      <a:pt x="1279" y="16"/>
                    </a:lnTo>
                    <a:lnTo>
                      <a:pt x="1279" y="16"/>
                    </a:lnTo>
                    <a:lnTo>
                      <a:pt x="1279" y="12"/>
                    </a:lnTo>
                    <a:lnTo>
                      <a:pt x="1282" y="12"/>
                    </a:lnTo>
                    <a:lnTo>
                      <a:pt x="1282" y="12"/>
                    </a:lnTo>
                    <a:lnTo>
                      <a:pt x="1285" y="12"/>
                    </a:lnTo>
                    <a:lnTo>
                      <a:pt x="1285" y="12"/>
                    </a:lnTo>
                    <a:lnTo>
                      <a:pt x="1285" y="12"/>
                    </a:lnTo>
                    <a:lnTo>
                      <a:pt x="1288" y="12"/>
                    </a:lnTo>
                    <a:lnTo>
                      <a:pt x="1288" y="12"/>
                    </a:lnTo>
                    <a:lnTo>
                      <a:pt x="1291" y="12"/>
                    </a:lnTo>
                    <a:lnTo>
                      <a:pt x="1291" y="12"/>
                    </a:lnTo>
                    <a:lnTo>
                      <a:pt x="1291" y="12"/>
                    </a:lnTo>
                    <a:lnTo>
                      <a:pt x="1294" y="12"/>
                    </a:lnTo>
                    <a:lnTo>
                      <a:pt x="1294" y="12"/>
                    </a:lnTo>
                    <a:lnTo>
                      <a:pt x="1296" y="12"/>
                    </a:lnTo>
                    <a:lnTo>
                      <a:pt x="1296" y="16"/>
                    </a:lnTo>
                    <a:lnTo>
                      <a:pt x="1296" y="16"/>
                    </a:lnTo>
                    <a:lnTo>
                      <a:pt x="1299" y="16"/>
                    </a:lnTo>
                    <a:lnTo>
                      <a:pt x="1299" y="16"/>
                    </a:lnTo>
                    <a:lnTo>
                      <a:pt x="1302" y="16"/>
                    </a:lnTo>
                    <a:lnTo>
                      <a:pt x="1302" y="16"/>
                    </a:lnTo>
                    <a:lnTo>
                      <a:pt x="1302" y="16"/>
                    </a:lnTo>
                    <a:lnTo>
                      <a:pt x="1305" y="16"/>
                    </a:lnTo>
                    <a:lnTo>
                      <a:pt x="1305" y="16"/>
                    </a:lnTo>
                    <a:lnTo>
                      <a:pt x="1305" y="16"/>
                    </a:lnTo>
                    <a:lnTo>
                      <a:pt x="1308" y="16"/>
                    </a:lnTo>
                    <a:lnTo>
                      <a:pt x="1308" y="16"/>
                    </a:lnTo>
                    <a:lnTo>
                      <a:pt x="1311" y="16"/>
                    </a:lnTo>
                    <a:lnTo>
                      <a:pt x="1311" y="16"/>
                    </a:lnTo>
                    <a:lnTo>
                      <a:pt x="1311" y="16"/>
                    </a:lnTo>
                    <a:lnTo>
                      <a:pt x="1313" y="16"/>
                    </a:lnTo>
                    <a:lnTo>
                      <a:pt x="1313" y="16"/>
                    </a:lnTo>
                    <a:lnTo>
                      <a:pt x="1313" y="16"/>
                    </a:lnTo>
                    <a:lnTo>
                      <a:pt x="1316" y="16"/>
                    </a:lnTo>
                    <a:lnTo>
                      <a:pt x="1316" y="19"/>
                    </a:lnTo>
                    <a:lnTo>
                      <a:pt x="1319" y="19"/>
                    </a:lnTo>
                    <a:lnTo>
                      <a:pt x="1319" y="19"/>
                    </a:lnTo>
                    <a:lnTo>
                      <a:pt x="1319" y="19"/>
                    </a:lnTo>
                    <a:lnTo>
                      <a:pt x="1322" y="19"/>
                    </a:lnTo>
                    <a:lnTo>
                      <a:pt x="1322" y="19"/>
                    </a:lnTo>
                    <a:lnTo>
                      <a:pt x="1322" y="19"/>
                    </a:lnTo>
                    <a:lnTo>
                      <a:pt x="1325" y="19"/>
                    </a:lnTo>
                    <a:lnTo>
                      <a:pt x="1325" y="19"/>
                    </a:lnTo>
                    <a:lnTo>
                      <a:pt x="1328" y="19"/>
                    </a:lnTo>
                    <a:lnTo>
                      <a:pt x="1328" y="19"/>
                    </a:lnTo>
                    <a:lnTo>
                      <a:pt x="1328" y="19"/>
                    </a:lnTo>
                    <a:lnTo>
                      <a:pt x="1331" y="19"/>
                    </a:lnTo>
                    <a:lnTo>
                      <a:pt x="1331" y="19"/>
                    </a:lnTo>
                    <a:lnTo>
                      <a:pt x="1331" y="19"/>
                    </a:lnTo>
                    <a:lnTo>
                      <a:pt x="1333" y="19"/>
                    </a:lnTo>
                    <a:lnTo>
                      <a:pt x="1333" y="19"/>
                    </a:lnTo>
                    <a:lnTo>
                      <a:pt x="1333" y="19"/>
                    </a:lnTo>
                    <a:lnTo>
                      <a:pt x="1336" y="16"/>
                    </a:lnTo>
                    <a:lnTo>
                      <a:pt x="1336" y="16"/>
                    </a:lnTo>
                    <a:lnTo>
                      <a:pt x="1339" y="16"/>
                    </a:lnTo>
                    <a:lnTo>
                      <a:pt x="1339" y="16"/>
                    </a:lnTo>
                    <a:lnTo>
                      <a:pt x="1339" y="16"/>
                    </a:lnTo>
                    <a:lnTo>
                      <a:pt x="1342" y="16"/>
                    </a:lnTo>
                    <a:lnTo>
                      <a:pt x="1342" y="16"/>
                    </a:lnTo>
                    <a:lnTo>
                      <a:pt x="1342" y="16"/>
                    </a:lnTo>
                    <a:lnTo>
                      <a:pt x="1345" y="16"/>
                    </a:lnTo>
                    <a:lnTo>
                      <a:pt x="1345" y="19"/>
                    </a:lnTo>
                    <a:lnTo>
                      <a:pt x="1345" y="19"/>
                    </a:lnTo>
                    <a:lnTo>
                      <a:pt x="1348" y="19"/>
                    </a:lnTo>
                    <a:lnTo>
                      <a:pt x="1348" y="19"/>
                    </a:lnTo>
                    <a:lnTo>
                      <a:pt x="1348" y="19"/>
                    </a:lnTo>
                    <a:lnTo>
                      <a:pt x="1350" y="19"/>
                    </a:lnTo>
                    <a:lnTo>
                      <a:pt x="1350" y="19"/>
                    </a:lnTo>
                    <a:lnTo>
                      <a:pt x="1350" y="19"/>
                    </a:lnTo>
                    <a:lnTo>
                      <a:pt x="1353" y="19"/>
                    </a:lnTo>
                    <a:lnTo>
                      <a:pt x="1353" y="19"/>
                    </a:lnTo>
                    <a:lnTo>
                      <a:pt x="1353" y="19"/>
                    </a:lnTo>
                    <a:lnTo>
                      <a:pt x="1356" y="19"/>
                    </a:lnTo>
                    <a:lnTo>
                      <a:pt x="1356" y="19"/>
                    </a:lnTo>
                    <a:lnTo>
                      <a:pt x="1356" y="19"/>
                    </a:lnTo>
                    <a:lnTo>
                      <a:pt x="1359" y="19"/>
                    </a:lnTo>
                    <a:lnTo>
                      <a:pt x="1359" y="19"/>
                    </a:lnTo>
                    <a:lnTo>
                      <a:pt x="1359" y="19"/>
                    </a:lnTo>
                    <a:lnTo>
                      <a:pt x="1362" y="19"/>
                    </a:lnTo>
                    <a:lnTo>
                      <a:pt x="1362" y="23"/>
                    </a:lnTo>
                    <a:lnTo>
                      <a:pt x="1362" y="23"/>
                    </a:lnTo>
                    <a:lnTo>
                      <a:pt x="1365" y="23"/>
                    </a:lnTo>
                    <a:lnTo>
                      <a:pt x="1365" y="23"/>
                    </a:lnTo>
                    <a:lnTo>
                      <a:pt x="1365" y="23"/>
                    </a:lnTo>
                    <a:lnTo>
                      <a:pt x="1367" y="23"/>
                    </a:lnTo>
                    <a:lnTo>
                      <a:pt x="1367" y="23"/>
                    </a:lnTo>
                    <a:lnTo>
                      <a:pt x="1367" y="23"/>
                    </a:lnTo>
                    <a:lnTo>
                      <a:pt x="1370" y="23"/>
                    </a:lnTo>
                    <a:lnTo>
                      <a:pt x="1370" y="23"/>
                    </a:lnTo>
                    <a:lnTo>
                      <a:pt x="1370" y="23"/>
                    </a:lnTo>
                    <a:lnTo>
                      <a:pt x="1373" y="23"/>
                    </a:lnTo>
                    <a:lnTo>
                      <a:pt x="1373" y="23"/>
                    </a:lnTo>
                    <a:lnTo>
                      <a:pt x="1373" y="23"/>
                    </a:lnTo>
                    <a:lnTo>
                      <a:pt x="1376" y="23"/>
                    </a:lnTo>
                    <a:lnTo>
                      <a:pt x="1376" y="23"/>
                    </a:lnTo>
                    <a:lnTo>
                      <a:pt x="1376" y="23"/>
                    </a:lnTo>
                    <a:lnTo>
                      <a:pt x="1379" y="23"/>
                    </a:lnTo>
                    <a:lnTo>
                      <a:pt x="1379" y="23"/>
                    </a:lnTo>
                    <a:lnTo>
                      <a:pt x="1379" y="23"/>
                    </a:lnTo>
                    <a:lnTo>
                      <a:pt x="1382" y="27"/>
                    </a:lnTo>
                    <a:lnTo>
                      <a:pt x="1382" y="27"/>
                    </a:lnTo>
                    <a:lnTo>
                      <a:pt x="1382" y="27"/>
                    </a:lnTo>
                    <a:lnTo>
                      <a:pt x="1382" y="27"/>
                    </a:lnTo>
                    <a:lnTo>
                      <a:pt x="1384" y="27"/>
                    </a:lnTo>
                    <a:lnTo>
                      <a:pt x="1384" y="27"/>
                    </a:lnTo>
                    <a:lnTo>
                      <a:pt x="1384" y="27"/>
                    </a:lnTo>
                    <a:lnTo>
                      <a:pt x="1387" y="27"/>
                    </a:lnTo>
                    <a:lnTo>
                      <a:pt x="1387" y="27"/>
                    </a:lnTo>
                    <a:lnTo>
                      <a:pt x="1387" y="27"/>
                    </a:lnTo>
                    <a:lnTo>
                      <a:pt x="1390" y="27"/>
                    </a:lnTo>
                    <a:lnTo>
                      <a:pt x="1390" y="27"/>
                    </a:lnTo>
                    <a:lnTo>
                      <a:pt x="1390" y="27"/>
                    </a:lnTo>
                    <a:lnTo>
                      <a:pt x="1393" y="27"/>
                    </a:lnTo>
                    <a:lnTo>
                      <a:pt x="1393" y="27"/>
                    </a:lnTo>
                    <a:lnTo>
                      <a:pt x="1393" y="27"/>
                    </a:lnTo>
                    <a:lnTo>
                      <a:pt x="1393" y="27"/>
                    </a:lnTo>
                    <a:lnTo>
                      <a:pt x="1396" y="27"/>
                    </a:lnTo>
                    <a:lnTo>
                      <a:pt x="1396" y="27"/>
                    </a:lnTo>
                    <a:lnTo>
                      <a:pt x="1396" y="27"/>
                    </a:lnTo>
                    <a:lnTo>
                      <a:pt x="1399" y="27"/>
                    </a:lnTo>
                    <a:lnTo>
                      <a:pt x="1399" y="27"/>
                    </a:lnTo>
                    <a:lnTo>
                      <a:pt x="1399" y="27"/>
                    </a:lnTo>
                    <a:lnTo>
                      <a:pt x="1401" y="27"/>
                    </a:lnTo>
                    <a:lnTo>
                      <a:pt x="1401" y="27"/>
                    </a:lnTo>
                    <a:lnTo>
                      <a:pt x="1401" y="27"/>
                    </a:lnTo>
                    <a:lnTo>
                      <a:pt x="1401" y="27"/>
                    </a:lnTo>
                    <a:lnTo>
                      <a:pt x="1404" y="27"/>
                    </a:lnTo>
                    <a:lnTo>
                      <a:pt x="1404" y="27"/>
                    </a:lnTo>
                    <a:lnTo>
                      <a:pt x="1404" y="27"/>
                    </a:lnTo>
                    <a:lnTo>
                      <a:pt x="1407" y="27"/>
                    </a:lnTo>
                    <a:lnTo>
                      <a:pt x="1407" y="27"/>
                    </a:lnTo>
                    <a:lnTo>
                      <a:pt x="1407" y="27"/>
                    </a:lnTo>
                    <a:lnTo>
                      <a:pt x="1407" y="27"/>
                    </a:lnTo>
                    <a:lnTo>
                      <a:pt x="1410" y="27"/>
                    </a:lnTo>
                    <a:lnTo>
                      <a:pt x="1410" y="27"/>
                    </a:lnTo>
                    <a:lnTo>
                      <a:pt x="1410" y="27"/>
                    </a:lnTo>
                    <a:lnTo>
                      <a:pt x="1413" y="27"/>
                    </a:lnTo>
                    <a:lnTo>
                      <a:pt x="1413" y="27"/>
                    </a:lnTo>
                    <a:lnTo>
                      <a:pt x="1413" y="27"/>
                    </a:lnTo>
                    <a:lnTo>
                      <a:pt x="1413" y="27"/>
                    </a:lnTo>
                    <a:lnTo>
                      <a:pt x="1416" y="27"/>
                    </a:lnTo>
                    <a:lnTo>
                      <a:pt x="1416" y="27"/>
                    </a:lnTo>
                    <a:lnTo>
                      <a:pt x="1416" y="27"/>
                    </a:lnTo>
                    <a:lnTo>
                      <a:pt x="1416" y="31"/>
                    </a:lnTo>
                    <a:lnTo>
                      <a:pt x="1418" y="31"/>
                    </a:lnTo>
                    <a:lnTo>
                      <a:pt x="1418" y="31"/>
                    </a:lnTo>
                    <a:lnTo>
                      <a:pt x="1418" y="31"/>
                    </a:lnTo>
                    <a:lnTo>
                      <a:pt x="1421" y="31"/>
                    </a:lnTo>
                    <a:lnTo>
                      <a:pt x="1421" y="31"/>
                    </a:lnTo>
                    <a:lnTo>
                      <a:pt x="1421" y="31"/>
                    </a:lnTo>
                    <a:lnTo>
                      <a:pt x="1421" y="31"/>
                    </a:lnTo>
                    <a:lnTo>
                      <a:pt x="1424" y="31"/>
                    </a:lnTo>
                    <a:lnTo>
                      <a:pt x="1424" y="31"/>
                    </a:lnTo>
                    <a:lnTo>
                      <a:pt x="1424" y="31"/>
                    </a:lnTo>
                    <a:lnTo>
                      <a:pt x="1424" y="31"/>
                    </a:lnTo>
                    <a:lnTo>
                      <a:pt x="1427" y="31"/>
                    </a:lnTo>
                    <a:lnTo>
                      <a:pt x="1427" y="31"/>
                    </a:lnTo>
                    <a:lnTo>
                      <a:pt x="1427" y="31"/>
                    </a:lnTo>
                    <a:lnTo>
                      <a:pt x="1427" y="31"/>
                    </a:lnTo>
                    <a:lnTo>
                      <a:pt x="1430" y="31"/>
                    </a:lnTo>
                    <a:lnTo>
                      <a:pt x="1430" y="31"/>
                    </a:lnTo>
                    <a:lnTo>
                      <a:pt x="1430" y="31"/>
                    </a:lnTo>
                    <a:lnTo>
                      <a:pt x="1433" y="31"/>
                    </a:lnTo>
                    <a:lnTo>
                      <a:pt x="1433" y="31"/>
                    </a:lnTo>
                    <a:lnTo>
                      <a:pt x="1433" y="31"/>
                    </a:lnTo>
                    <a:lnTo>
                      <a:pt x="1433" y="31"/>
                    </a:lnTo>
                    <a:lnTo>
                      <a:pt x="1435" y="31"/>
                    </a:lnTo>
                    <a:lnTo>
                      <a:pt x="1435" y="31"/>
                    </a:lnTo>
                    <a:lnTo>
                      <a:pt x="1435" y="31"/>
                    </a:lnTo>
                    <a:lnTo>
                      <a:pt x="1435" y="31"/>
                    </a:lnTo>
                    <a:lnTo>
                      <a:pt x="1438" y="31"/>
                    </a:lnTo>
                    <a:lnTo>
                      <a:pt x="1438" y="31"/>
                    </a:lnTo>
                    <a:lnTo>
                      <a:pt x="1438" y="31"/>
                    </a:lnTo>
                    <a:lnTo>
                      <a:pt x="1438" y="31"/>
                    </a:lnTo>
                    <a:lnTo>
                      <a:pt x="1441" y="31"/>
                    </a:lnTo>
                    <a:lnTo>
                      <a:pt x="1441" y="31"/>
                    </a:lnTo>
                    <a:lnTo>
                      <a:pt x="1441" y="31"/>
                    </a:lnTo>
                    <a:lnTo>
                      <a:pt x="1441" y="31"/>
                    </a:lnTo>
                    <a:lnTo>
                      <a:pt x="1444" y="31"/>
                    </a:lnTo>
                    <a:lnTo>
                      <a:pt x="1444" y="31"/>
                    </a:lnTo>
                    <a:lnTo>
                      <a:pt x="1444" y="31"/>
                    </a:lnTo>
                    <a:lnTo>
                      <a:pt x="1444" y="31"/>
                    </a:lnTo>
                    <a:lnTo>
                      <a:pt x="1447" y="31"/>
                    </a:lnTo>
                    <a:lnTo>
                      <a:pt x="1447" y="31"/>
                    </a:lnTo>
                    <a:lnTo>
                      <a:pt x="1447" y="31"/>
                    </a:lnTo>
                    <a:lnTo>
                      <a:pt x="1447" y="31"/>
                    </a:lnTo>
                    <a:lnTo>
                      <a:pt x="1447" y="31"/>
                    </a:lnTo>
                    <a:lnTo>
                      <a:pt x="1450" y="31"/>
                    </a:lnTo>
                    <a:lnTo>
                      <a:pt x="1450" y="31"/>
                    </a:lnTo>
                    <a:lnTo>
                      <a:pt x="1450" y="31"/>
                    </a:lnTo>
                    <a:lnTo>
                      <a:pt x="1450" y="31"/>
                    </a:lnTo>
                    <a:lnTo>
                      <a:pt x="1452" y="31"/>
                    </a:lnTo>
                    <a:lnTo>
                      <a:pt x="1452" y="31"/>
                    </a:lnTo>
                    <a:lnTo>
                      <a:pt x="1452" y="31"/>
                    </a:lnTo>
                    <a:lnTo>
                      <a:pt x="1452" y="31"/>
                    </a:lnTo>
                    <a:lnTo>
                      <a:pt x="1455" y="31"/>
                    </a:lnTo>
                    <a:lnTo>
                      <a:pt x="1455" y="31"/>
                    </a:lnTo>
                    <a:lnTo>
                      <a:pt x="1455" y="31"/>
                    </a:lnTo>
                    <a:lnTo>
                      <a:pt x="1455" y="31"/>
                    </a:lnTo>
                    <a:lnTo>
                      <a:pt x="1458" y="31"/>
                    </a:lnTo>
                    <a:lnTo>
                      <a:pt x="1458" y="31"/>
                    </a:lnTo>
                    <a:lnTo>
                      <a:pt x="1458" y="31"/>
                    </a:lnTo>
                    <a:lnTo>
                      <a:pt x="1458" y="31"/>
                    </a:lnTo>
                    <a:lnTo>
                      <a:pt x="1458" y="31"/>
                    </a:lnTo>
                    <a:lnTo>
                      <a:pt x="1461" y="31"/>
                    </a:lnTo>
                    <a:lnTo>
                      <a:pt x="1461" y="31"/>
                    </a:lnTo>
                    <a:lnTo>
                      <a:pt x="1461" y="31"/>
                    </a:lnTo>
                    <a:lnTo>
                      <a:pt x="1461" y="31"/>
                    </a:lnTo>
                    <a:lnTo>
                      <a:pt x="1464" y="31"/>
                    </a:lnTo>
                    <a:lnTo>
                      <a:pt x="1464" y="31"/>
                    </a:lnTo>
                    <a:lnTo>
                      <a:pt x="1464" y="31"/>
                    </a:lnTo>
                    <a:lnTo>
                      <a:pt x="1464" y="31"/>
                    </a:lnTo>
                    <a:lnTo>
                      <a:pt x="1464" y="31"/>
                    </a:lnTo>
                    <a:lnTo>
                      <a:pt x="1467" y="31"/>
                    </a:lnTo>
                    <a:lnTo>
                      <a:pt x="1467" y="31"/>
                    </a:lnTo>
                    <a:lnTo>
                      <a:pt x="1467" y="31"/>
                    </a:lnTo>
                    <a:lnTo>
                      <a:pt x="1467" y="31"/>
                    </a:lnTo>
                    <a:lnTo>
                      <a:pt x="1467" y="31"/>
                    </a:lnTo>
                    <a:lnTo>
                      <a:pt x="1470" y="31"/>
                    </a:lnTo>
                    <a:lnTo>
                      <a:pt x="1470" y="31"/>
                    </a:lnTo>
                    <a:lnTo>
                      <a:pt x="1470" y="31"/>
                    </a:lnTo>
                    <a:lnTo>
                      <a:pt x="1470" y="31"/>
                    </a:lnTo>
                    <a:lnTo>
                      <a:pt x="1472" y="31"/>
                    </a:lnTo>
                    <a:lnTo>
                      <a:pt x="1472" y="31"/>
                    </a:lnTo>
                    <a:lnTo>
                      <a:pt x="1472" y="31"/>
                    </a:lnTo>
                    <a:lnTo>
                      <a:pt x="1472" y="31"/>
                    </a:lnTo>
                    <a:lnTo>
                      <a:pt x="1472" y="31"/>
                    </a:lnTo>
                    <a:lnTo>
                      <a:pt x="1475" y="31"/>
                    </a:lnTo>
                    <a:lnTo>
                      <a:pt x="1475" y="31"/>
                    </a:lnTo>
                    <a:lnTo>
                      <a:pt x="1475" y="31"/>
                    </a:lnTo>
                    <a:lnTo>
                      <a:pt x="1475" y="31"/>
                    </a:lnTo>
                    <a:lnTo>
                      <a:pt x="1475" y="31"/>
                    </a:lnTo>
                    <a:lnTo>
                      <a:pt x="1478" y="31"/>
                    </a:lnTo>
                    <a:lnTo>
                      <a:pt x="1478" y="31"/>
                    </a:lnTo>
                    <a:lnTo>
                      <a:pt x="1478" y="31"/>
                    </a:lnTo>
                    <a:lnTo>
                      <a:pt x="1478" y="31"/>
                    </a:lnTo>
                    <a:lnTo>
                      <a:pt x="1478" y="31"/>
                    </a:lnTo>
                    <a:lnTo>
                      <a:pt x="1481" y="31"/>
                    </a:lnTo>
                    <a:lnTo>
                      <a:pt x="1481" y="31"/>
                    </a:lnTo>
                    <a:lnTo>
                      <a:pt x="1481" y="31"/>
                    </a:lnTo>
                    <a:lnTo>
                      <a:pt x="1481" y="31"/>
                    </a:lnTo>
                    <a:lnTo>
                      <a:pt x="1481" y="31"/>
                    </a:lnTo>
                    <a:lnTo>
                      <a:pt x="1484" y="31"/>
                    </a:lnTo>
                    <a:lnTo>
                      <a:pt x="1484" y="31"/>
                    </a:lnTo>
                    <a:lnTo>
                      <a:pt x="1484" y="31"/>
                    </a:lnTo>
                    <a:lnTo>
                      <a:pt x="1484" y="31"/>
                    </a:lnTo>
                    <a:lnTo>
                      <a:pt x="1484" y="31"/>
                    </a:lnTo>
                    <a:lnTo>
                      <a:pt x="1487" y="31"/>
                    </a:lnTo>
                    <a:lnTo>
                      <a:pt x="1487" y="31"/>
                    </a:lnTo>
                    <a:lnTo>
                      <a:pt x="1487" y="31"/>
                    </a:lnTo>
                    <a:lnTo>
                      <a:pt x="1487" y="31"/>
                    </a:lnTo>
                    <a:lnTo>
                      <a:pt x="1487" y="31"/>
                    </a:lnTo>
                    <a:lnTo>
                      <a:pt x="1489" y="31"/>
                    </a:lnTo>
                    <a:lnTo>
                      <a:pt x="1489" y="31"/>
                    </a:lnTo>
                    <a:lnTo>
                      <a:pt x="1489" y="31"/>
                    </a:lnTo>
                    <a:lnTo>
                      <a:pt x="1489" y="31"/>
                    </a:lnTo>
                    <a:lnTo>
                      <a:pt x="1489" y="31"/>
                    </a:lnTo>
                    <a:lnTo>
                      <a:pt x="1492" y="31"/>
                    </a:lnTo>
                    <a:lnTo>
                      <a:pt x="1492" y="31"/>
                    </a:lnTo>
                    <a:lnTo>
                      <a:pt x="1492" y="31"/>
                    </a:lnTo>
                    <a:lnTo>
                      <a:pt x="1492" y="31"/>
                    </a:lnTo>
                    <a:lnTo>
                      <a:pt x="1492" y="31"/>
                    </a:lnTo>
                    <a:lnTo>
                      <a:pt x="1492" y="31"/>
                    </a:lnTo>
                    <a:lnTo>
                      <a:pt x="1495" y="31"/>
                    </a:lnTo>
                    <a:lnTo>
                      <a:pt x="1495" y="31"/>
                    </a:lnTo>
                    <a:lnTo>
                      <a:pt x="1495" y="31"/>
                    </a:lnTo>
                    <a:lnTo>
                      <a:pt x="1495" y="31"/>
                    </a:lnTo>
                    <a:lnTo>
                      <a:pt x="1495" y="31"/>
                    </a:lnTo>
                    <a:lnTo>
                      <a:pt x="1498" y="31"/>
                    </a:lnTo>
                    <a:lnTo>
                      <a:pt x="1498" y="31"/>
                    </a:lnTo>
                    <a:lnTo>
                      <a:pt x="1498" y="31"/>
                    </a:lnTo>
                    <a:lnTo>
                      <a:pt x="1498" y="31"/>
                    </a:lnTo>
                    <a:lnTo>
                      <a:pt x="1498" y="31"/>
                    </a:lnTo>
                    <a:lnTo>
                      <a:pt x="1498" y="31"/>
                    </a:lnTo>
                    <a:lnTo>
                      <a:pt x="1501" y="31"/>
                    </a:lnTo>
                    <a:lnTo>
                      <a:pt x="1501" y="31"/>
                    </a:lnTo>
                    <a:lnTo>
                      <a:pt x="1501" y="27"/>
                    </a:lnTo>
                    <a:lnTo>
                      <a:pt x="1501" y="27"/>
                    </a:lnTo>
                    <a:lnTo>
                      <a:pt x="1501" y="27"/>
                    </a:lnTo>
                    <a:lnTo>
                      <a:pt x="1501" y="27"/>
                    </a:lnTo>
                    <a:lnTo>
                      <a:pt x="1504" y="27"/>
                    </a:lnTo>
                    <a:lnTo>
                      <a:pt x="1504" y="27"/>
                    </a:lnTo>
                    <a:lnTo>
                      <a:pt x="1504" y="27"/>
                    </a:lnTo>
                    <a:lnTo>
                      <a:pt x="1504" y="27"/>
                    </a:lnTo>
                    <a:lnTo>
                      <a:pt x="1504" y="27"/>
                    </a:lnTo>
                    <a:lnTo>
                      <a:pt x="1506" y="27"/>
                    </a:lnTo>
                    <a:lnTo>
                      <a:pt x="1506" y="27"/>
                    </a:lnTo>
                    <a:lnTo>
                      <a:pt x="1506" y="27"/>
                    </a:lnTo>
                    <a:lnTo>
                      <a:pt x="1506" y="27"/>
                    </a:lnTo>
                    <a:lnTo>
                      <a:pt x="1506" y="27"/>
                    </a:lnTo>
                    <a:lnTo>
                      <a:pt x="1506" y="27"/>
                    </a:lnTo>
                    <a:lnTo>
                      <a:pt x="1509" y="27"/>
                    </a:lnTo>
                    <a:lnTo>
                      <a:pt x="1509" y="27"/>
                    </a:lnTo>
                    <a:lnTo>
                      <a:pt x="1509" y="27"/>
                    </a:lnTo>
                    <a:lnTo>
                      <a:pt x="1509" y="27"/>
                    </a:lnTo>
                    <a:lnTo>
                      <a:pt x="1509" y="27"/>
                    </a:lnTo>
                    <a:lnTo>
                      <a:pt x="1509" y="27"/>
                    </a:lnTo>
                    <a:lnTo>
                      <a:pt x="1512" y="27"/>
                    </a:lnTo>
                    <a:lnTo>
                      <a:pt x="1512" y="27"/>
                    </a:lnTo>
                    <a:lnTo>
                      <a:pt x="1512" y="27"/>
                    </a:lnTo>
                    <a:lnTo>
                      <a:pt x="1512" y="27"/>
                    </a:lnTo>
                    <a:lnTo>
                      <a:pt x="1512" y="27"/>
                    </a:lnTo>
                    <a:lnTo>
                      <a:pt x="1512" y="27"/>
                    </a:lnTo>
                    <a:lnTo>
                      <a:pt x="1512" y="27"/>
                    </a:lnTo>
                    <a:lnTo>
                      <a:pt x="1515" y="27"/>
                    </a:lnTo>
                    <a:lnTo>
                      <a:pt x="1515" y="27"/>
                    </a:lnTo>
                    <a:lnTo>
                      <a:pt x="1515" y="27"/>
                    </a:lnTo>
                    <a:lnTo>
                      <a:pt x="1515" y="27"/>
                    </a:lnTo>
                    <a:lnTo>
                      <a:pt x="1515" y="27"/>
                    </a:lnTo>
                    <a:lnTo>
                      <a:pt x="1515" y="27"/>
                    </a:lnTo>
                    <a:lnTo>
                      <a:pt x="1518" y="27"/>
                    </a:lnTo>
                    <a:lnTo>
                      <a:pt x="1518" y="27"/>
                    </a:lnTo>
                    <a:lnTo>
                      <a:pt x="1518" y="27"/>
                    </a:lnTo>
                    <a:lnTo>
                      <a:pt x="1518" y="27"/>
                    </a:lnTo>
                    <a:lnTo>
                      <a:pt x="1518" y="27"/>
                    </a:lnTo>
                    <a:lnTo>
                      <a:pt x="1518" y="27"/>
                    </a:lnTo>
                    <a:lnTo>
                      <a:pt x="1521" y="27"/>
                    </a:lnTo>
                    <a:lnTo>
                      <a:pt x="1521" y="27"/>
                    </a:lnTo>
                    <a:lnTo>
                      <a:pt x="1521" y="27"/>
                    </a:lnTo>
                    <a:lnTo>
                      <a:pt x="1521" y="27"/>
                    </a:lnTo>
                    <a:lnTo>
                      <a:pt x="1521" y="31"/>
                    </a:lnTo>
                    <a:lnTo>
                      <a:pt x="1521" y="31"/>
                    </a:lnTo>
                    <a:lnTo>
                      <a:pt x="1521" y="31"/>
                    </a:lnTo>
                    <a:lnTo>
                      <a:pt x="1523" y="31"/>
                    </a:lnTo>
                    <a:lnTo>
                      <a:pt x="1523" y="31"/>
                    </a:lnTo>
                    <a:lnTo>
                      <a:pt x="1523" y="31"/>
                    </a:lnTo>
                    <a:lnTo>
                      <a:pt x="1523" y="31"/>
                    </a:lnTo>
                    <a:lnTo>
                      <a:pt x="1523" y="31"/>
                    </a:lnTo>
                    <a:lnTo>
                      <a:pt x="1523" y="31"/>
                    </a:lnTo>
                    <a:lnTo>
                      <a:pt x="1523" y="31"/>
                    </a:lnTo>
                    <a:lnTo>
                      <a:pt x="1526" y="31"/>
                    </a:lnTo>
                    <a:lnTo>
                      <a:pt x="1526" y="31"/>
                    </a:lnTo>
                    <a:lnTo>
                      <a:pt x="1526" y="31"/>
                    </a:lnTo>
                    <a:lnTo>
                      <a:pt x="1526" y="31"/>
                    </a:lnTo>
                    <a:lnTo>
                      <a:pt x="1526" y="31"/>
                    </a:lnTo>
                    <a:lnTo>
                      <a:pt x="1526" y="31"/>
                    </a:lnTo>
                    <a:lnTo>
                      <a:pt x="1526" y="31"/>
                    </a:lnTo>
                    <a:lnTo>
                      <a:pt x="1529" y="31"/>
                    </a:lnTo>
                    <a:lnTo>
                      <a:pt x="1529" y="31"/>
                    </a:lnTo>
                    <a:lnTo>
                      <a:pt x="1529" y="31"/>
                    </a:lnTo>
                    <a:lnTo>
                      <a:pt x="1529" y="31"/>
                    </a:lnTo>
                    <a:lnTo>
                      <a:pt x="1529" y="31"/>
                    </a:lnTo>
                    <a:lnTo>
                      <a:pt x="1529" y="31"/>
                    </a:lnTo>
                    <a:lnTo>
                      <a:pt x="1529" y="31"/>
                    </a:lnTo>
                    <a:lnTo>
                      <a:pt x="1532" y="31"/>
                    </a:lnTo>
                    <a:lnTo>
                      <a:pt x="1532" y="31"/>
                    </a:lnTo>
                    <a:lnTo>
                      <a:pt x="1532" y="31"/>
                    </a:lnTo>
                    <a:lnTo>
                      <a:pt x="1532" y="31"/>
                    </a:lnTo>
                    <a:lnTo>
                      <a:pt x="1532" y="31"/>
                    </a:lnTo>
                    <a:lnTo>
                      <a:pt x="1532" y="31"/>
                    </a:lnTo>
                    <a:lnTo>
                      <a:pt x="1532" y="31"/>
                    </a:lnTo>
                    <a:lnTo>
                      <a:pt x="1535" y="31"/>
                    </a:lnTo>
                    <a:lnTo>
                      <a:pt x="1535" y="31"/>
                    </a:lnTo>
                    <a:lnTo>
                      <a:pt x="1535" y="31"/>
                    </a:lnTo>
                    <a:lnTo>
                      <a:pt x="1535" y="31"/>
                    </a:lnTo>
                    <a:lnTo>
                      <a:pt x="1535" y="31"/>
                    </a:lnTo>
                    <a:lnTo>
                      <a:pt x="1535" y="31"/>
                    </a:lnTo>
                    <a:lnTo>
                      <a:pt x="1535" y="31"/>
                    </a:lnTo>
                    <a:lnTo>
                      <a:pt x="1535" y="31"/>
                    </a:lnTo>
                    <a:lnTo>
                      <a:pt x="1538" y="31"/>
                    </a:lnTo>
                    <a:lnTo>
                      <a:pt x="1538" y="31"/>
                    </a:lnTo>
                    <a:lnTo>
                      <a:pt x="1538" y="31"/>
                    </a:lnTo>
                    <a:lnTo>
                      <a:pt x="1538" y="31"/>
                    </a:lnTo>
                    <a:lnTo>
                      <a:pt x="1538" y="31"/>
                    </a:lnTo>
                    <a:lnTo>
                      <a:pt x="1538" y="31"/>
                    </a:lnTo>
                    <a:lnTo>
                      <a:pt x="1538" y="31"/>
                    </a:lnTo>
                    <a:lnTo>
                      <a:pt x="1538" y="31"/>
                    </a:lnTo>
                    <a:lnTo>
                      <a:pt x="1540" y="31"/>
                    </a:lnTo>
                    <a:lnTo>
                      <a:pt x="1540" y="31"/>
                    </a:lnTo>
                    <a:lnTo>
                      <a:pt x="1540" y="31"/>
                    </a:lnTo>
                    <a:lnTo>
                      <a:pt x="1540" y="31"/>
                    </a:lnTo>
                    <a:lnTo>
                      <a:pt x="1540" y="31"/>
                    </a:lnTo>
                    <a:lnTo>
                      <a:pt x="1540" y="31"/>
                    </a:lnTo>
                    <a:lnTo>
                      <a:pt x="1540" y="31"/>
                    </a:lnTo>
                    <a:lnTo>
                      <a:pt x="1540" y="31"/>
                    </a:lnTo>
                    <a:lnTo>
                      <a:pt x="1543" y="31"/>
                    </a:lnTo>
                    <a:lnTo>
                      <a:pt x="1543" y="31"/>
                    </a:lnTo>
                    <a:lnTo>
                      <a:pt x="1543" y="31"/>
                    </a:lnTo>
                    <a:lnTo>
                      <a:pt x="1543" y="31"/>
                    </a:lnTo>
                    <a:lnTo>
                      <a:pt x="1543" y="31"/>
                    </a:lnTo>
                    <a:lnTo>
                      <a:pt x="1543" y="31"/>
                    </a:lnTo>
                    <a:lnTo>
                      <a:pt x="1543" y="31"/>
                    </a:lnTo>
                    <a:lnTo>
                      <a:pt x="1543" y="31"/>
                    </a:lnTo>
                    <a:lnTo>
                      <a:pt x="1546" y="31"/>
                    </a:lnTo>
                    <a:lnTo>
                      <a:pt x="1546" y="31"/>
                    </a:lnTo>
                    <a:lnTo>
                      <a:pt x="1546" y="31"/>
                    </a:lnTo>
                    <a:lnTo>
                      <a:pt x="1546" y="31"/>
                    </a:lnTo>
                    <a:lnTo>
                      <a:pt x="1546" y="31"/>
                    </a:lnTo>
                    <a:lnTo>
                      <a:pt x="1546" y="31"/>
                    </a:lnTo>
                    <a:lnTo>
                      <a:pt x="1546" y="31"/>
                    </a:lnTo>
                    <a:lnTo>
                      <a:pt x="1546" y="31"/>
                    </a:lnTo>
                    <a:lnTo>
                      <a:pt x="1549" y="31"/>
                    </a:lnTo>
                    <a:lnTo>
                      <a:pt x="1549" y="31"/>
                    </a:lnTo>
                    <a:lnTo>
                      <a:pt x="1549" y="31"/>
                    </a:lnTo>
                    <a:lnTo>
                      <a:pt x="1549" y="31"/>
                    </a:lnTo>
                    <a:lnTo>
                      <a:pt x="1549" y="31"/>
                    </a:lnTo>
                    <a:lnTo>
                      <a:pt x="1549" y="31"/>
                    </a:lnTo>
                    <a:lnTo>
                      <a:pt x="1549" y="31"/>
                    </a:lnTo>
                    <a:lnTo>
                      <a:pt x="1549" y="31"/>
                    </a:lnTo>
                    <a:lnTo>
                      <a:pt x="1549" y="31"/>
                    </a:lnTo>
                    <a:lnTo>
                      <a:pt x="1552" y="31"/>
                    </a:lnTo>
                    <a:lnTo>
                      <a:pt x="1552" y="31"/>
                    </a:lnTo>
                    <a:lnTo>
                      <a:pt x="1552" y="31"/>
                    </a:lnTo>
                    <a:lnTo>
                      <a:pt x="1552" y="31"/>
                    </a:lnTo>
                    <a:lnTo>
                      <a:pt x="1552" y="31"/>
                    </a:lnTo>
                    <a:lnTo>
                      <a:pt x="1552" y="31"/>
                    </a:lnTo>
                    <a:lnTo>
                      <a:pt x="1552" y="31"/>
                    </a:lnTo>
                    <a:lnTo>
                      <a:pt x="1552" y="31"/>
                    </a:lnTo>
                    <a:lnTo>
                      <a:pt x="1555" y="31"/>
                    </a:lnTo>
                    <a:lnTo>
                      <a:pt x="1555" y="31"/>
                    </a:lnTo>
                    <a:lnTo>
                      <a:pt x="1555" y="31"/>
                    </a:lnTo>
                    <a:lnTo>
                      <a:pt x="1555" y="31"/>
                    </a:lnTo>
                    <a:lnTo>
                      <a:pt x="1555" y="31"/>
                    </a:lnTo>
                    <a:lnTo>
                      <a:pt x="1555" y="31"/>
                    </a:lnTo>
                    <a:lnTo>
                      <a:pt x="1555" y="31"/>
                    </a:lnTo>
                    <a:lnTo>
                      <a:pt x="1555" y="31"/>
                    </a:lnTo>
                    <a:lnTo>
                      <a:pt x="1555" y="31"/>
                    </a:lnTo>
                    <a:lnTo>
                      <a:pt x="1555" y="31"/>
                    </a:lnTo>
                    <a:lnTo>
                      <a:pt x="1557" y="31"/>
                    </a:lnTo>
                    <a:lnTo>
                      <a:pt x="1557" y="31"/>
                    </a:lnTo>
                    <a:lnTo>
                      <a:pt x="1557" y="31"/>
                    </a:lnTo>
                    <a:lnTo>
                      <a:pt x="1557" y="31"/>
                    </a:lnTo>
                    <a:lnTo>
                      <a:pt x="1557" y="31"/>
                    </a:lnTo>
                    <a:lnTo>
                      <a:pt x="1557" y="31"/>
                    </a:lnTo>
                    <a:lnTo>
                      <a:pt x="1557" y="31"/>
                    </a:lnTo>
                    <a:lnTo>
                      <a:pt x="1557" y="31"/>
                    </a:lnTo>
                    <a:lnTo>
                      <a:pt x="1560" y="31"/>
                    </a:lnTo>
                    <a:lnTo>
                      <a:pt x="1560" y="31"/>
                    </a:lnTo>
                    <a:lnTo>
                      <a:pt x="1560" y="31"/>
                    </a:lnTo>
                    <a:lnTo>
                      <a:pt x="1560" y="31"/>
                    </a:lnTo>
                    <a:lnTo>
                      <a:pt x="1560" y="31"/>
                    </a:lnTo>
                    <a:lnTo>
                      <a:pt x="1560" y="31"/>
                    </a:lnTo>
                    <a:lnTo>
                      <a:pt x="1560" y="31"/>
                    </a:lnTo>
                    <a:lnTo>
                      <a:pt x="1560" y="31"/>
                    </a:lnTo>
                    <a:lnTo>
                      <a:pt x="1563" y="31"/>
                    </a:lnTo>
                    <a:lnTo>
                      <a:pt x="1563" y="31"/>
                    </a:lnTo>
                    <a:lnTo>
                      <a:pt x="1563" y="31"/>
                    </a:lnTo>
                    <a:lnTo>
                      <a:pt x="1563" y="31"/>
                    </a:lnTo>
                    <a:lnTo>
                      <a:pt x="1563" y="31"/>
                    </a:lnTo>
                    <a:lnTo>
                      <a:pt x="1563" y="31"/>
                    </a:lnTo>
                    <a:lnTo>
                      <a:pt x="1563" y="31"/>
                    </a:lnTo>
                    <a:lnTo>
                      <a:pt x="1563" y="31"/>
                    </a:lnTo>
                    <a:lnTo>
                      <a:pt x="1563" y="31"/>
                    </a:lnTo>
                    <a:lnTo>
                      <a:pt x="1566" y="31"/>
                    </a:lnTo>
                    <a:lnTo>
                      <a:pt x="1566" y="31"/>
                    </a:lnTo>
                    <a:lnTo>
                      <a:pt x="1566" y="31"/>
                    </a:lnTo>
                    <a:lnTo>
                      <a:pt x="1566" y="31"/>
                    </a:lnTo>
                    <a:lnTo>
                      <a:pt x="1566" y="31"/>
                    </a:lnTo>
                    <a:lnTo>
                      <a:pt x="1566" y="31"/>
                    </a:lnTo>
                    <a:lnTo>
                      <a:pt x="1566" y="31"/>
                    </a:lnTo>
                    <a:lnTo>
                      <a:pt x="1569" y="31"/>
                    </a:lnTo>
                    <a:lnTo>
                      <a:pt x="1569" y="31"/>
                    </a:lnTo>
                    <a:lnTo>
                      <a:pt x="1569" y="31"/>
                    </a:lnTo>
                    <a:lnTo>
                      <a:pt x="1569" y="31"/>
                    </a:lnTo>
                    <a:lnTo>
                      <a:pt x="1569" y="31"/>
                    </a:lnTo>
                    <a:lnTo>
                      <a:pt x="1569" y="31"/>
                    </a:lnTo>
                    <a:lnTo>
                      <a:pt x="1569" y="31"/>
                    </a:lnTo>
                    <a:lnTo>
                      <a:pt x="1569" y="31"/>
                    </a:lnTo>
                    <a:lnTo>
                      <a:pt x="1569" y="31"/>
                    </a:lnTo>
                    <a:lnTo>
                      <a:pt x="1572" y="31"/>
                    </a:lnTo>
                    <a:lnTo>
                      <a:pt x="1572" y="31"/>
                    </a:lnTo>
                    <a:lnTo>
                      <a:pt x="1572" y="31"/>
                    </a:lnTo>
                    <a:lnTo>
                      <a:pt x="1572" y="31"/>
                    </a:lnTo>
                    <a:lnTo>
                      <a:pt x="1572" y="31"/>
                    </a:lnTo>
                    <a:lnTo>
                      <a:pt x="1572" y="31"/>
                    </a:lnTo>
                    <a:lnTo>
                      <a:pt x="1572" y="31"/>
                    </a:lnTo>
                    <a:lnTo>
                      <a:pt x="1574" y="34"/>
                    </a:lnTo>
                    <a:lnTo>
                      <a:pt x="1574" y="34"/>
                    </a:lnTo>
                    <a:lnTo>
                      <a:pt x="1574" y="34"/>
                    </a:lnTo>
                    <a:lnTo>
                      <a:pt x="1574" y="34"/>
                    </a:lnTo>
                    <a:lnTo>
                      <a:pt x="1574" y="34"/>
                    </a:lnTo>
                    <a:lnTo>
                      <a:pt x="1574" y="34"/>
                    </a:lnTo>
                    <a:lnTo>
                      <a:pt x="1574" y="34"/>
                    </a:lnTo>
                    <a:lnTo>
                      <a:pt x="1574" y="34"/>
                    </a:lnTo>
                    <a:lnTo>
                      <a:pt x="1577" y="34"/>
                    </a:lnTo>
                    <a:lnTo>
                      <a:pt x="1577" y="34"/>
                    </a:lnTo>
                    <a:lnTo>
                      <a:pt x="1577" y="34"/>
                    </a:lnTo>
                    <a:lnTo>
                      <a:pt x="1577" y="34"/>
                    </a:lnTo>
                    <a:lnTo>
                      <a:pt x="1577" y="34"/>
                    </a:lnTo>
                    <a:lnTo>
                      <a:pt x="1577" y="34"/>
                    </a:lnTo>
                    <a:lnTo>
                      <a:pt x="1577" y="34"/>
                    </a:lnTo>
                    <a:lnTo>
                      <a:pt x="1577" y="34"/>
                    </a:lnTo>
                    <a:lnTo>
                      <a:pt x="1580" y="34"/>
                    </a:lnTo>
                    <a:lnTo>
                      <a:pt x="1580" y="34"/>
                    </a:lnTo>
                    <a:lnTo>
                      <a:pt x="1580" y="34"/>
                    </a:lnTo>
                    <a:lnTo>
                      <a:pt x="1580" y="34"/>
                    </a:lnTo>
                    <a:lnTo>
                      <a:pt x="1580" y="34"/>
                    </a:lnTo>
                    <a:lnTo>
                      <a:pt x="1580" y="34"/>
                    </a:lnTo>
                    <a:lnTo>
                      <a:pt x="1580" y="34"/>
                    </a:lnTo>
                    <a:lnTo>
                      <a:pt x="1580" y="34"/>
                    </a:lnTo>
                    <a:lnTo>
                      <a:pt x="1583" y="34"/>
                    </a:lnTo>
                    <a:lnTo>
                      <a:pt x="1583" y="34"/>
                    </a:lnTo>
                    <a:lnTo>
                      <a:pt x="1583" y="34"/>
                    </a:lnTo>
                    <a:lnTo>
                      <a:pt x="1583" y="34"/>
                    </a:lnTo>
                    <a:lnTo>
                      <a:pt x="1583" y="34"/>
                    </a:lnTo>
                    <a:lnTo>
                      <a:pt x="1583" y="34"/>
                    </a:lnTo>
                    <a:lnTo>
                      <a:pt x="1583" y="34"/>
                    </a:lnTo>
                    <a:lnTo>
                      <a:pt x="1583" y="34"/>
                    </a:lnTo>
                    <a:lnTo>
                      <a:pt x="1586" y="34"/>
                    </a:lnTo>
                    <a:lnTo>
                      <a:pt x="1586" y="34"/>
                    </a:lnTo>
                    <a:lnTo>
                      <a:pt x="1586" y="34"/>
                    </a:lnTo>
                    <a:lnTo>
                      <a:pt x="1586" y="34"/>
                    </a:lnTo>
                    <a:lnTo>
                      <a:pt x="1586" y="34"/>
                    </a:lnTo>
                    <a:lnTo>
                      <a:pt x="1586" y="34"/>
                    </a:lnTo>
                    <a:lnTo>
                      <a:pt x="1586" y="34"/>
                    </a:lnTo>
                    <a:lnTo>
                      <a:pt x="1586" y="34"/>
                    </a:lnTo>
                    <a:lnTo>
                      <a:pt x="1589" y="34"/>
                    </a:lnTo>
                    <a:lnTo>
                      <a:pt x="1589" y="34"/>
                    </a:lnTo>
                    <a:lnTo>
                      <a:pt x="1589" y="34"/>
                    </a:lnTo>
                    <a:lnTo>
                      <a:pt x="1589" y="34"/>
                    </a:lnTo>
                    <a:lnTo>
                      <a:pt x="1589" y="34"/>
                    </a:lnTo>
                    <a:lnTo>
                      <a:pt x="1589" y="34"/>
                    </a:lnTo>
                    <a:lnTo>
                      <a:pt x="1589" y="34"/>
                    </a:lnTo>
                    <a:lnTo>
                      <a:pt x="1589" y="34"/>
                    </a:lnTo>
                    <a:lnTo>
                      <a:pt x="1592" y="34"/>
                    </a:lnTo>
                    <a:lnTo>
                      <a:pt x="1592" y="34"/>
                    </a:lnTo>
                    <a:lnTo>
                      <a:pt x="1592" y="34"/>
                    </a:lnTo>
                    <a:lnTo>
                      <a:pt x="1592" y="34"/>
                    </a:lnTo>
                    <a:lnTo>
                      <a:pt x="1592" y="34"/>
                    </a:lnTo>
                    <a:lnTo>
                      <a:pt x="1592" y="34"/>
                    </a:lnTo>
                    <a:lnTo>
                      <a:pt x="1592" y="34"/>
                    </a:lnTo>
                    <a:lnTo>
                      <a:pt x="1592" y="34"/>
                    </a:lnTo>
                    <a:lnTo>
                      <a:pt x="1594" y="34"/>
                    </a:lnTo>
                    <a:lnTo>
                      <a:pt x="1594" y="34"/>
                    </a:lnTo>
                    <a:lnTo>
                      <a:pt x="1594" y="34"/>
                    </a:lnTo>
                    <a:lnTo>
                      <a:pt x="1594" y="34"/>
                    </a:lnTo>
                    <a:lnTo>
                      <a:pt x="1594" y="38"/>
                    </a:lnTo>
                    <a:lnTo>
                      <a:pt x="1594" y="38"/>
                    </a:lnTo>
                    <a:lnTo>
                      <a:pt x="1594" y="38"/>
                    </a:lnTo>
                    <a:lnTo>
                      <a:pt x="1594" y="38"/>
                    </a:lnTo>
                    <a:lnTo>
                      <a:pt x="1594" y="38"/>
                    </a:lnTo>
                    <a:lnTo>
                      <a:pt x="1597" y="38"/>
                    </a:lnTo>
                    <a:lnTo>
                      <a:pt x="1597" y="38"/>
                    </a:lnTo>
                    <a:lnTo>
                      <a:pt x="1597" y="38"/>
                    </a:lnTo>
                    <a:lnTo>
                      <a:pt x="1597" y="38"/>
                    </a:lnTo>
                    <a:lnTo>
                      <a:pt x="1597" y="38"/>
                    </a:lnTo>
                    <a:lnTo>
                      <a:pt x="1597" y="38"/>
                    </a:lnTo>
                    <a:lnTo>
                      <a:pt x="1597" y="38"/>
                    </a:lnTo>
                    <a:lnTo>
                      <a:pt x="1597" y="38"/>
                    </a:lnTo>
                    <a:lnTo>
                      <a:pt x="1597" y="38"/>
                    </a:lnTo>
                    <a:lnTo>
                      <a:pt x="1597" y="38"/>
                    </a:lnTo>
                    <a:lnTo>
                      <a:pt x="1600" y="38"/>
                    </a:lnTo>
                    <a:lnTo>
                      <a:pt x="1600" y="38"/>
                    </a:lnTo>
                    <a:lnTo>
                      <a:pt x="1600" y="38"/>
                    </a:lnTo>
                    <a:lnTo>
                      <a:pt x="1600" y="38"/>
                    </a:lnTo>
                    <a:lnTo>
                      <a:pt x="1600" y="38"/>
                    </a:lnTo>
                    <a:lnTo>
                      <a:pt x="1600" y="38"/>
                    </a:lnTo>
                    <a:lnTo>
                      <a:pt x="1600" y="38"/>
                    </a:lnTo>
                    <a:lnTo>
                      <a:pt x="1600" y="38"/>
                    </a:lnTo>
                    <a:lnTo>
                      <a:pt x="1600" y="38"/>
                    </a:lnTo>
                    <a:lnTo>
                      <a:pt x="1603" y="38"/>
                    </a:lnTo>
                    <a:lnTo>
                      <a:pt x="1603" y="38"/>
                    </a:lnTo>
                    <a:lnTo>
                      <a:pt x="1603" y="38"/>
                    </a:lnTo>
                    <a:lnTo>
                      <a:pt x="1603" y="38"/>
                    </a:lnTo>
                    <a:lnTo>
                      <a:pt x="1603" y="38"/>
                    </a:lnTo>
                    <a:lnTo>
                      <a:pt x="1603" y="38"/>
                    </a:lnTo>
                    <a:lnTo>
                      <a:pt x="1603" y="38"/>
                    </a:lnTo>
                    <a:lnTo>
                      <a:pt x="1603" y="38"/>
                    </a:lnTo>
                    <a:lnTo>
                      <a:pt x="1606" y="38"/>
                    </a:lnTo>
                    <a:lnTo>
                      <a:pt x="1606" y="38"/>
                    </a:lnTo>
                    <a:lnTo>
                      <a:pt x="1606" y="38"/>
                    </a:lnTo>
                    <a:lnTo>
                      <a:pt x="1606" y="38"/>
                    </a:lnTo>
                    <a:lnTo>
                      <a:pt x="1606" y="38"/>
                    </a:lnTo>
                    <a:lnTo>
                      <a:pt x="1606" y="38"/>
                    </a:lnTo>
                    <a:lnTo>
                      <a:pt x="1606" y="38"/>
                    </a:lnTo>
                    <a:lnTo>
                      <a:pt x="1606" y="38"/>
                    </a:lnTo>
                    <a:lnTo>
                      <a:pt x="1609" y="38"/>
                    </a:lnTo>
                    <a:lnTo>
                      <a:pt x="1609" y="38"/>
                    </a:lnTo>
                    <a:lnTo>
                      <a:pt x="1609" y="38"/>
                    </a:lnTo>
                    <a:lnTo>
                      <a:pt x="1609" y="38"/>
                    </a:lnTo>
                    <a:lnTo>
                      <a:pt x="1609" y="38"/>
                    </a:lnTo>
                    <a:lnTo>
                      <a:pt x="1609" y="38"/>
                    </a:lnTo>
                    <a:lnTo>
                      <a:pt x="1609" y="38"/>
                    </a:lnTo>
                    <a:lnTo>
                      <a:pt x="1609" y="38"/>
                    </a:lnTo>
                    <a:lnTo>
                      <a:pt x="1611" y="38"/>
                    </a:lnTo>
                    <a:lnTo>
                      <a:pt x="1611" y="38"/>
                    </a:lnTo>
                    <a:lnTo>
                      <a:pt x="1611" y="38"/>
                    </a:lnTo>
                    <a:lnTo>
                      <a:pt x="1611" y="38"/>
                    </a:lnTo>
                    <a:lnTo>
                      <a:pt x="1611" y="38"/>
                    </a:lnTo>
                    <a:lnTo>
                      <a:pt x="1611" y="38"/>
                    </a:lnTo>
                    <a:lnTo>
                      <a:pt x="1611" y="38"/>
                    </a:lnTo>
                    <a:lnTo>
                      <a:pt x="1611" y="38"/>
                    </a:lnTo>
                    <a:lnTo>
                      <a:pt x="1614" y="38"/>
                    </a:lnTo>
                    <a:lnTo>
                      <a:pt x="1614" y="38"/>
                    </a:lnTo>
                    <a:lnTo>
                      <a:pt x="1614" y="38"/>
                    </a:lnTo>
                    <a:lnTo>
                      <a:pt x="1614" y="38"/>
                    </a:lnTo>
                    <a:lnTo>
                      <a:pt x="1614" y="38"/>
                    </a:lnTo>
                    <a:lnTo>
                      <a:pt x="1614" y="38"/>
                    </a:lnTo>
                    <a:lnTo>
                      <a:pt x="1614" y="38"/>
                    </a:lnTo>
                    <a:lnTo>
                      <a:pt x="1614" y="38"/>
                    </a:lnTo>
                    <a:lnTo>
                      <a:pt x="1617" y="38"/>
                    </a:lnTo>
                    <a:lnTo>
                      <a:pt x="1617" y="38"/>
                    </a:lnTo>
                    <a:lnTo>
                      <a:pt x="1617" y="38"/>
                    </a:lnTo>
                    <a:lnTo>
                      <a:pt x="1617" y="38"/>
                    </a:lnTo>
                    <a:lnTo>
                      <a:pt x="1617" y="38"/>
                    </a:lnTo>
                    <a:lnTo>
                      <a:pt x="1617" y="38"/>
                    </a:lnTo>
                    <a:lnTo>
                      <a:pt x="1617" y="38"/>
                    </a:lnTo>
                    <a:lnTo>
                      <a:pt x="1617" y="38"/>
                    </a:lnTo>
                    <a:lnTo>
                      <a:pt x="1620" y="38"/>
                    </a:lnTo>
                    <a:lnTo>
                      <a:pt x="1620" y="38"/>
                    </a:lnTo>
                    <a:lnTo>
                      <a:pt x="1620" y="38"/>
                    </a:lnTo>
                    <a:lnTo>
                      <a:pt x="1620" y="38"/>
                    </a:lnTo>
                    <a:lnTo>
                      <a:pt x="1620" y="38"/>
                    </a:lnTo>
                    <a:lnTo>
                      <a:pt x="1620" y="38"/>
                    </a:lnTo>
                    <a:lnTo>
                      <a:pt x="1620" y="38"/>
                    </a:lnTo>
                    <a:lnTo>
                      <a:pt x="1620" y="38"/>
                    </a:lnTo>
                    <a:lnTo>
                      <a:pt x="1620" y="38"/>
                    </a:lnTo>
                    <a:lnTo>
                      <a:pt x="1623" y="38"/>
                    </a:lnTo>
                    <a:lnTo>
                      <a:pt x="1623" y="38"/>
                    </a:lnTo>
                    <a:lnTo>
                      <a:pt x="1623" y="38"/>
                    </a:lnTo>
                    <a:lnTo>
                      <a:pt x="1623" y="38"/>
                    </a:lnTo>
                    <a:lnTo>
                      <a:pt x="1623" y="38"/>
                    </a:lnTo>
                    <a:lnTo>
                      <a:pt x="1623" y="38"/>
                    </a:lnTo>
                    <a:lnTo>
                      <a:pt x="1623" y="38"/>
                    </a:lnTo>
                    <a:lnTo>
                      <a:pt x="1623" y="38"/>
                    </a:lnTo>
                    <a:lnTo>
                      <a:pt x="1623" y="38"/>
                    </a:lnTo>
                    <a:lnTo>
                      <a:pt x="1623" y="38"/>
                    </a:lnTo>
                    <a:lnTo>
                      <a:pt x="1623" y="38"/>
                    </a:lnTo>
                    <a:lnTo>
                      <a:pt x="1623" y="38"/>
                    </a:lnTo>
                    <a:lnTo>
                      <a:pt x="1626" y="38"/>
                    </a:lnTo>
                    <a:lnTo>
                      <a:pt x="1626" y="38"/>
                    </a:lnTo>
                    <a:lnTo>
                      <a:pt x="1626" y="38"/>
                    </a:lnTo>
                    <a:lnTo>
                      <a:pt x="1626" y="38"/>
                    </a:lnTo>
                    <a:lnTo>
                      <a:pt x="1626" y="38"/>
                    </a:lnTo>
                    <a:lnTo>
                      <a:pt x="1626" y="38"/>
                    </a:lnTo>
                    <a:lnTo>
                      <a:pt x="1626" y="38"/>
                    </a:lnTo>
                    <a:lnTo>
                      <a:pt x="1626" y="38"/>
                    </a:lnTo>
                    <a:lnTo>
                      <a:pt x="1626" y="38"/>
                    </a:lnTo>
                    <a:lnTo>
                      <a:pt x="1626" y="38"/>
                    </a:lnTo>
                    <a:lnTo>
                      <a:pt x="1626" y="38"/>
                    </a:lnTo>
                    <a:lnTo>
                      <a:pt x="1626" y="38"/>
                    </a:lnTo>
                    <a:lnTo>
                      <a:pt x="1628" y="38"/>
                    </a:lnTo>
                    <a:lnTo>
                      <a:pt x="1628" y="38"/>
                    </a:lnTo>
                    <a:lnTo>
                      <a:pt x="1628" y="38"/>
                    </a:lnTo>
                    <a:lnTo>
                      <a:pt x="1628" y="38"/>
                    </a:lnTo>
                    <a:lnTo>
                      <a:pt x="1628" y="38"/>
                    </a:lnTo>
                    <a:lnTo>
                      <a:pt x="1628" y="38"/>
                    </a:lnTo>
                    <a:lnTo>
                      <a:pt x="1628" y="38"/>
                    </a:lnTo>
                    <a:lnTo>
                      <a:pt x="1628" y="38"/>
                    </a:lnTo>
                    <a:lnTo>
                      <a:pt x="1628" y="38"/>
                    </a:lnTo>
                    <a:lnTo>
                      <a:pt x="1628" y="38"/>
                    </a:lnTo>
                    <a:lnTo>
                      <a:pt x="1631" y="38"/>
                    </a:lnTo>
                    <a:lnTo>
                      <a:pt x="1631" y="38"/>
                    </a:lnTo>
                    <a:lnTo>
                      <a:pt x="1631" y="38"/>
                    </a:lnTo>
                    <a:lnTo>
                      <a:pt x="1631" y="38"/>
                    </a:lnTo>
                    <a:lnTo>
                      <a:pt x="1631" y="38"/>
                    </a:lnTo>
                    <a:lnTo>
                      <a:pt x="1631" y="38"/>
                    </a:lnTo>
                    <a:lnTo>
                      <a:pt x="1631" y="38"/>
                    </a:lnTo>
                    <a:lnTo>
                      <a:pt x="1631" y="38"/>
                    </a:lnTo>
                    <a:lnTo>
                      <a:pt x="1634" y="38"/>
                    </a:lnTo>
                    <a:lnTo>
                      <a:pt x="1634" y="38"/>
                    </a:lnTo>
                    <a:lnTo>
                      <a:pt x="1634" y="38"/>
                    </a:lnTo>
                    <a:lnTo>
                      <a:pt x="1634" y="38"/>
                    </a:lnTo>
                    <a:lnTo>
                      <a:pt x="1634" y="38"/>
                    </a:lnTo>
                    <a:lnTo>
                      <a:pt x="1634" y="38"/>
                    </a:lnTo>
                    <a:lnTo>
                      <a:pt x="1634" y="38"/>
                    </a:lnTo>
                    <a:lnTo>
                      <a:pt x="1634" y="38"/>
                    </a:lnTo>
                    <a:lnTo>
                      <a:pt x="1637" y="38"/>
                    </a:lnTo>
                    <a:lnTo>
                      <a:pt x="1637" y="38"/>
                    </a:lnTo>
                    <a:lnTo>
                      <a:pt x="1637" y="38"/>
                    </a:lnTo>
                    <a:lnTo>
                      <a:pt x="1637" y="38"/>
                    </a:lnTo>
                    <a:lnTo>
                      <a:pt x="1637" y="38"/>
                    </a:lnTo>
                    <a:lnTo>
                      <a:pt x="1637" y="38"/>
                    </a:lnTo>
                    <a:lnTo>
                      <a:pt x="1637" y="38"/>
                    </a:lnTo>
                    <a:lnTo>
                      <a:pt x="1637" y="38"/>
                    </a:lnTo>
                    <a:lnTo>
                      <a:pt x="1640" y="38"/>
                    </a:lnTo>
                    <a:lnTo>
                      <a:pt x="1640" y="38"/>
                    </a:lnTo>
                    <a:lnTo>
                      <a:pt x="1640" y="38"/>
                    </a:lnTo>
                    <a:lnTo>
                      <a:pt x="1640" y="38"/>
                    </a:lnTo>
                    <a:lnTo>
                      <a:pt x="1640" y="38"/>
                    </a:lnTo>
                    <a:lnTo>
                      <a:pt x="1640" y="38"/>
                    </a:lnTo>
                    <a:lnTo>
                      <a:pt x="1640" y="38"/>
                    </a:lnTo>
                    <a:lnTo>
                      <a:pt x="1640" y="38"/>
                    </a:lnTo>
                    <a:lnTo>
                      <a:pt x="1640" y="38"/>
                    </a:lnTo>
                    <a:lnTo>
                      <a:pt x="1640" y="38"/>
                    </a:lnTo>
                    <a:lnTo>
                      <a:pt x="1640" y="38"/>
                    </a:lnTo>
                    <a:lnTo>
                      <a:pt x="1643" y="38"/>
                    </a:lnTo>
                    <a:lnTo>
                      <a:pt x="1643" y="38"/>
                    </a:lnTo>
                    <a:lnTo>
                      <a:pt x="1643" y="38"/>
                    </a:lnTo>
                    <a:lnTo>
                      <a:pt x="1643" y="38"/>
                    </a:lnTo>
                    <a:lnTo>
                      <a:pt x="1643" y="38"/>
                    </a:lnTo>
                    <a:lnTo>
                      <a:pt x="1643" y="38"/>
                    </a:lnTo>
                    <a:lnTo>
                      <a:pt x="1643" y="38"/>
                    </a:lnTo>
                    <a:lnTo>
                      <a:pt x="1643" y="38"/>
                    </a:lnTo>
                    <a:lnTo>
                      <a:pt x="1643" y="38"/>
                    </a:lnTo>
                    <a:lnTo>
                      <a:pt x="1643" y="38"/>
                    </a:lnTo>
                    <a:lnTo>
                      <a:pt x="1643" y="38"/>
                    </a:lnTo>
                    <a:lnTo>
                      <a:pt x="1645" y="38"/>
                    </a:lnTo>
                    <a:lnTo>
                      <a:pt x="1645" y="38"/>
                    </a:lnTo>
                    <a:lnTo>
                      <a:pt x="1645" y="38"/>
                    </a:lnTo>
                    <a:lnTo>
                      <a:pt x="1645" y="38"/>
                    </a:lnTo>
                    <a:lnTo>
                      <a:pt x="1645" y="38"/>
                    </a:lnTo>
                    <a:lnTo>
                      <a:pt x="1645" y="38"/>
                    </a:lnTo>
                    <a:lnTo>
                      <a:pt x="1645" y="38"/>
                    </a:lnTo>
                    <a:lnTo>
                      <a:pt x="1645" y="38"/>
                    </a:lnTo>
                    <a:lnTo>
                      <a:pt x="1648" y="38"/>
                    </a:lnTo>
                    <a:lnTo>
                      <a:pt x="1648" y="38"/>
                    </a:lnTo>
                    <a:lnTo>
                      <a:pt x="1648" y="38"/>
                    </a:lnTo>
                    <a:lnTo>
                      <a:pt x="1648" y="38"/>
                    </a:lnTo>
                    <a:lnTo>
                      <a:pt x="1648" y="38"/>
                    </a:lnTo>
                    <a:lnTo>
                      <a:pt x="1648" y="38"/>
                    </a:lnTo>
                    <a:lnTo>
                      <a:pt x="1648" y="38"/>
                    </a:lnTo>
                    <a:lnTo>
                      <a:pt x="1648" y="38"/>
                    </a:lnTo>
                    <a:lnTo>
                      <a:pt x="1648" y="38"/>
                    </a:lnTo>
                    <a:lnTo>
                      <a:pt x="1648" y="38"/>
                    </a:lnTo>
                    <a:lnTo>
                      <a:pt x="1648" y="38"/>
                    </a:lnTo>
                    <a:lnTo>
                      <a:pt x="1651" y="38"/>
                    </a:lnTo>
                    <a:lnTo>
                      <a:pt x="1651" y="38"/>
                    </a:lnTo>
                    <a:lnTo>
                      <a:pt x="1651" y="38"/>
                    </a:lnTo>
                    <a:lnTo>
                      <a:pt x="1651" y="38"/>
                    </a:lnTo>
                    <a:lnTo>
                      <a:pt x="1651" y="38"/>
                    </a:lnTo>
                    <a:lnTo>
                      <a:pt x="1651" y="38"/>
                    </a:lnTo>
                    <a:lnTo>
                      <a:pt x="1651" y="38"/>
                    </a:lnTo>
                    <a:lnTo>
                      <a:pt x="1651" y="38"/>
                    </a:lnTo>
                    <a:lnTo>
                      <a:pt x="1651" y="38"/>
                    </a:lnTo>
                    <a:lnTo>
                      <a:pt x="1651" y="38"/>
                    </a:lnTo>
                    <a:lnTo>
                      <a:pt x="1651" y="38"/>
                    </a:lnTo>
                    <a:lnTo>
                      <a:pt x="1651" y="38"/>
                    </a:lnTo>
                    <a:lnTo>
                      <a:pt x="1651" y="38"/>
                    </a:lnTo>
                    <a:lnTo>
                      <a:pt x="1651" y="38"/>
                    </a:lnTo>
                    <a:lnTo>
                      <a:pt x="1654" y="38"/>
                    </a:lnTo>
                    <a:lnTo>
                      <a:pt x="1654" y="38"/>
                    </a:lnTo>
                    <a:lnTo>
                      <a:pt x="1654" y="38"/>
                    </a:lnTo>
                    <a:lnTo>
                      <a:pt x="1654" y="38"/>
                    </a:lnTo>
                    <a:lnTo>
                      <a:pt x="1654" y="38"/>
                    </a:lnTo>
                  </a:path>
                </a:pathLst>
              </a:custGeom>
              <a:noFill/>
              <a:ln w="38100">
                <a:solidFill>
                  <a:srgbClr val="5FC8C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557" name="Line 37"/>
              <p:cNvSpPr>
                <a:spLocks noChangeShapeType="1"/>
              </p:cNvSpPr>
              <p:nvPr/>
            </p:nvSpPr>
            <p:spPr bwMode="auto">
              <a:xfrm>
                <a:off x="4194175" y="3509962"/>
                <a:ext cx="2740025" cy="1"/>
              </a:xfrm>
              <a:prstGeom prst="line">
                <a:avLst/>
              </a:prstGeom>
              <a:noFill/>
              <a:ln w="38100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558" name="Line 38"/>
              <p:cNvSpPr>
                <a:spLocks noChangeShapeType="1"/>
              </p:cNvSpPr>
              <p:nvPr/>
            </p:nvSpPr>
            <p:spPr bwMode="auto">
              <a:xfrm>
                <a:off x="4194175" y="1081087"/>
                <a:ext cx="2740025" cy="0"/>
              </a:xfrm>
              <a:prstGeom prst="line">
                <a:avLst/>
              </a:prstGeom>
              <a:noFill/>
              <a:ln w="38100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559" name="Line 40"/>
              <p:cNvSpPr>
                <a:spLocks noChangeShapeType="1"/>
              </p:cNvSpPr>
              <p:nvPr/>
            </p:nvSpPr>
            <p:spPr bwMode="auto">
              <a:xfrm flipV="1">
                <a:off x="5497513" y="3438525"/>
                <a:ext cx="0" cy="71438"/>
              </a:xfrm>
              <a:prstGeom prst="line">
                <a:avLst/>
              </a:prstGeom>
              <a:noFill/>
              <a:ln w="38100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560" name="Line 41"/>
              <p:cNvSpPr>
                <a:spLocks noChangeShapeType="1"/>
              </p:cNvSpPr>
              <p:nvPr/>
            </p:nvSpPr>
            <p:spPr bwMode="auto">
              <a:xfrm flipV="1">
                <a:off x="6745288" y="3438525"/>
                <a:ext cx="0" cy="71438"/>
              </a:xfrm>
              <a:prstGeom prst="line">
                <a:avLst/>
              </a:prstGeom>
              <a:noFill/>
              <a:ln w="38100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561" name="Line 43"/>
              <p:cNvSpPr>
                <a:spLocks noChangeShapeType="1"/>
              </p:cNvSpPr>
              <p:nvPr/>
            </p:nvSpPr>
            <p:spPr bwMode="auto">
              <a:xfrm>
                <a:off x="5497513" y="1081087"/>
                <a:ext cx="0" cy="71438"/>
              </a:xfrm>
              <a:prstGeom prst="line">
                <a:avLst/>
              </a:prstGeom>
              <a:noFill/>
              <a:ln w="38100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562" name="Line 44"/>
              <p:cNvSpPr>
                <a:spLocks noChangeShapeType="1"/>
              </p:cNvSpPr>
              <p:nvPr/>
            </p:nvSpPr>
            <p:spPr bwMode="auto">
              <a:xfrm>
                <a:off x="6745288" y="1081087"/>
                <a:ext cx="0" cy="71438"/>
              </a:xfrm>
              <a:prstGeom prst="line">
                <a:avLst/>
              </a:prstGeom>
              <a:noFill/>
              <a:ln w="38100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563" name="Rectangle 45"/>
              <p:cNvSpPr>
                <a:spLocks noChangeArrowheads="1"/>
              </p:cNvSpPr>
              <p:nvPr/>
            </p:nvSpPr>
            <p:spPr bwMode="auto">
              <a:xfrm>
                <a:off x="4133653" y="3536603"/>
                <a:ext cx="227626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286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743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200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657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2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64" name="Rectangle 46"/>
              <p:cNvSpPr>
                <a:spLocks noChangeArrowheads="1"/>
              </p:cNvSpPr>
              <p:nvPr/>
            </p:nvSpPr>
            <p:spPr bwMode="auto">
              <a:xfrm>
                <a:off x="5269995" y="3536603"/>
                <a:ext cx="455253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286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743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200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657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2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itchFamily="34" charset="0"/>
                    <a:cs typeface="Arial" pitchFamily="34" charset="0"/>
                  </a:rPr>
                  <a:t>20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65" name="Rectangle 47"/>
              <p:cNvSpPr>
                <a:spLocks noChangeArrowheads="1"/>
              </p:cNvSpPr>
              <p:nvPr/>
            </p:nvSpPr>
            <p:spPr bwMode="auto">
              <a:xfrm>
                <a:off x="6517770" y="3536603"/>
                <a:ext cx="455253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286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743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200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657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2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itchFamily="34" charset="0"/>
                    <a:cs typeface="Arial" pitchFamily="34" charset="0"/>
                  </a:rPr>
                  <a:t>40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66" name="Rectangle 48"/>
              <p:cNvSpPr>
                <a:spLocks noChangeArrowheads="1"/>
              </p:cNvSpPr>
              <p:nvPr/>
            </p:nvSpPr>
            <p:spPr bwMode="auto">
              <a:xfrm>
                <a:off x="4598538" y="3920108"/>
                <a:ext cx="1878078" cy="5386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286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743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200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657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5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itchFamily="34" charset="0"/>
                    <a:cs typeface="Arial" pitchFamily="34" charset="0"/>
                  </a:rPr>
                  <a:t>Time (ns)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67" name="Line 49"/>
              <p:cNvSpPr>
                <a:spLocks noChangeShapeType="1"/>
              </p:cNvSpPr>
              <p:nvPr/>
            </p:nvSpPr>
            <p:spPr bwMode="auto">
              <a:xfrm flipV="1">
                <a:off x="4194175" y="1081087"/>
                <a:ext cx="0" cy="2428875"/>
              </a:xfrm>
              <a:prstGeom prst="line">
                <a:avLst/>
              </a:prstGeom>
              <a:noFill/>
              <a:ln w="38100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568" name="Line 50"/>
              <p:cNvSpPr>
                <a:spLocks noChangeShapeType="1"/>
              </p:cNvSpPr>
              <p:nvPr/>
            </p:nvSpPr>
            <p:spPr bwMode="auto">
              <a:xfrm flipV="1">
                <a:off x="6934200" y="1081087"/>
                <a:ext cx="0" cy="2428875"/>
              </a:xfrm>
              <a:prstGeom prst="line">
                <a:avLst/>
              </a:prstGeom>
              <a:noFill/>
              <a:ln w="38100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569" name="Line 51"/>
              <p:cNvSpPr>
                <a:spLocks noChangeShapeType="1"/>
              </p:cNvSpPr>
              <p:nvPr/>
            </p:nvSpPr>
            <p:spPr bwMode="auto">
              <a:xfrm>
                <a:off x="4194175" y="3449638"/>
                <a:ext cx="53975" cy="0"/>
              </a:xfrm>
              <a:prstGeom prst="line">
                <a:avLst/>
              </a:prstGeom>
              <a:noFill/>
              <a:ln w="38100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570" name="Line 52"/>
              <p:cNvSpPr>
                <a:spLocks noChangeShapeType="1"/>
              </p:cNvSpPr>
              <p:nvPr/>
            </p:nvSpPr>
            <p:spPr bwMode="auto">
              <a:xfrm>
                <a:off x="4194175" y="2298700"/>
                <a:ext cx="53975" cy="0"/>
              </a:xfrm>
              <a:prstGeom prst="line">
                <a:avLst/>
              </a:prstGeom>
              <a:noFill/>
              <a:ln w="38100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571" name="Line 53"/>
              <p:cNvSpPr>
                <a:spLocks noChangeShapeType="1"/>
              </p:cNvSpPr>
              <p:nvPr/>
            </p:nvSpPr>
            <p:spPr bwMode="auto">
              <a:xfrm>
                <a:off x="4194175" y="1141412"/>
                <a:ext cx="53975" cy="0"/>
              </a:xfrm>
              <a:prstGeom prst="line">
                <a:avLst/>
              </a:prstGeom>
              <a:noFill/>
              <a:ln w="38100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572" name="Line 54"/>
              <p:cNvSpPr>
                <a:spLocks noChangeShapeType="1"/>
              </p:cNvSpPr>
              <p:nvPr/>
            </p:nvSpPr>
            <p:spPr bwMode="auto">
              <a:xfrm flipH="1">
                <a:off x="6880225" y="3449638"/>
                <a:ext cx="53975" cy="0"/>
              </a:xfrm>
              <a:prstGeom prst="line">
                <a:avLst/>
              </a:prstGeom>
              <a:noFill/>
              <a:ln w="38100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573" name="Line 55"/>
              <p:cNvSpPr>
                <a:spLocks noChangeShapeType="1"/>
              </p:cNvSpPr>
              <p:nvPr/>
            </p:nvSpPr>
            <p:spPr bwMode="auto">
              <a:xfrm flipH="1">
                <a:off x="6880225" y="2298700"/>
                <a:ext cx="53975" cy="0"/>
              </a:xfrm>
              <a:prstGeom prst="line">
                <a:avLst/>
              </a:prstGeom>
              <a:noFill/>
              <a:ln w="38100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574" name="Line 56"/>
              <p:cNvSpPr>
                <a:spLocks noChangeShapeType="1"/>
              </p:cNvSpPr>
              <p:nvPr/>
            </p:nvSpPr>
            <p:spPr bwMode="auto">
              <a:xfrm flipH="1">
                <a:off x="6880225" y="1141412"/>
                <a:ext cx="53975" cy="0"/>
              </a:xfrm>
              <a:prstGeom prst="line">
                <a:avLst/>
              </a:prstGeom>
              <a:noFill/>
              <a:ln w="38100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575" name="Rectangle 57"/>
              <p:cNvSpPr>
                <a:spLocks noChangeArrowheads="1"/>
              </p:cNvSpPr>
              <p:nvPr/>
            </p:nvSpPr>
            <p:spPr bwMode="auto">
              <a:xfrm>
                <a:off x="3787432" y="3168650"/>
                <a:ext cx="363881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286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743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200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657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2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itchFamily="34" charset="0"/>
                    <a:cs typeface="Arial" pitchFamily="34" charset="0"/>
                  </a:rPr>
                  <a:t>-1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6" name="Rectangle 58"/>
              <p:cNvSpPr>
                <a:spLocks noChangeArrowheads="1"/>
              </p:cNvSpPr>
              <p:nvPr/>
            </p:nvSpPr>
            <p:spPr bwMode="auto">
              <a:xfrm>
                <a:off x="3914162" y="2046288"/>
                <a:ext cx="227626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286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743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200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657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2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7" name="Rectangle 59"/>
              <p:cNvSpPr>
                <a:spLocks noChangeArrowheads="1"/>
              </p:cNvSpPr>
              <p:nvPr/>
            </p:nvSpPr>
            <p:spPr bwMode="auto">
              <a:xfrm>
                <a:off x="3933212" y="936625"/>
                <a:ext cx="227626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286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743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200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657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2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8" name="Freeform 62"/>
              <p:cNvSpPr>
                <a:spLocks/>
              </p:cNvSpPr>
              <p:nvPr/>
            </p:nvSpPr>
            <p:spPr bwMode="auto">
              <a:xfrm>
                <a:off x="4249738" y="1219200"/>
                <a:ext cx="2625725" cy="1096963"/>
              </a:xfrm>
              <a:custGeom>
                <a:avLst/>
                <a:gdLst>
                  <a:gd name="T0" fmla="*/ 11 w 1654"/>
                  <a:gd name="T1" fmla="*/ 533 h 691"/>
                  <a:gd name="T2" fmla="*/ 20 w 1654"/>
                  <a:gd name="T3" fmla="*/ 570 h 691"/>
                  <a:gd name="T4" fmla="*/ 31 w 1654"/>
                  <a:gd name="T5" fmla="*/ 559 h 691"/>
                  <a:gd name="T6" fmla="*/ 42 w 1654"/>
                  <a:gd name="T7" fmla="*/ 559 h 691"/>
                  <a:gd name="T8" fmla="*/ 51 w 1654"/>
                  <a:gd name="T9" fmla="*/ 604 h 691"/>
                  <a:gd name="T10" fmla="*/ 65 w 1654"/>
                  <a:gd name="T11" fmla="*/ 608 h 691"/>
                  <a:gd name="T12" fmla="*/ 77 w 1654"/>
                  <a:gd name="T13" fmla="*/ 582 h 691"/>
                  <a:gd name="T14" fmla="*/ 88 w 1654"/>
                  <a:gd name="T15" fmla="*/ 597 h 691"/>
                  <a:gd name="T16" fmla="*/ 102 w 1654"/>
                  <a:gd name="T17" fmla="*/ 601 h 691"/>
                  <a:gd name="T18" fmla="*/ 116 w 1654"/>
                  <a:gd name="T19" fmla="*/ 627 h 691"/>
                  <a:gd name="T20" fmla="*/ 130 w 1654"/>
                  <a:gd name="T21" fmla="*/ 601 h 691"/>
                  <a:gd name="T22" fmla="*/ 150 w 1654"/>
                  <a:gd name="T23" fmla="*/ 631 h 691"/>
                  <a:gd name="T24" fmla="*/ 170 w 1654"/>
                  <a:gd name="T25" fmla="*/ 616 h 691"/>
                  <a:gd name="T26" fmla="*/ 196 w 1654"/>
                  <a:gd name="T27" fmla="*/ 612 h 691"/>
                  <a:gd name="T28" fmla="*/ 224 w 1654"/>
                  <a:gd name="T29" fmla="*/ 631 h 691"/>
                  <a:gd name="T30" fmla="*/ 255 w 1654"/>
                  <a:gd name="T31" fmla="*/ 627 h 691"/>
                  <a:gd name="T32" fmla="*/ 292 w 1654"/>
                  <a:gd name="T33" fmla="*/ 635 h 691"/>
                  <a:gd name="T34" fmla="*/ 332 w 1654"/>
                  <a:gd name="T35" fmla="*/ 657 h 691"/>
                  <a:gd name="T36" fmla="*/ 377 w 1654"/>
                  <a:gd name="T37" fmla="*/ 657 h 691"/>
                  <a:gd name="T38" fmla="*/ 425 w 1654"/>
                  <a:gd name="T39" fmla="*/ 642 h 691"/>
                  <a:gd name="T40" fmla="*/ 479 w 1654"/>
                  <a:gd name="T41" fmla="*/ 661 h 691"/>
                  <a:gd name="T42" fmla="*/ 533 w 1654"/>
                  <a:gd name="T43" fmla="*/ 638 h 691"/>
                  <a:gd name="T44" fmla="*/ 587 w 1654"/>
                  <a:gd name="T45" fmla="*/ 646 h 691"/>
                  <a:gd name="T46" fmla="*/ 641 w 1654"/>
                  <a:gd name="T47" fmla="*/ 676 h 691"/>
                  <a:gd name="T48" fmla="*/ 689 w 1654"/>
                  <a:gd name="T49" fmla="*/ 653 h 691"/>
                  <a:gd name="T50" fmla="*/ 732 w 1654"/>
                  <a:gd name="T51" fmla="*/ 676 h 691"/>
                  <a:gd name="T52" fmla="*/ 766 w 1654"/>
                  <a:gd name="T53" fmla="*/ 684 h 691"/>
                  <a:gd name="T54" fmla="*/ 786 w 1654"/>
                  <a:gd name="T55" fmla="*/ 672 h 691"/>
                  <a:gd name="T56" fmla="*/ 797 w 1654"/>
                  <a:gd name="T57" fmla="*/ 691 h 691"/>
                  <a:gd name="T58" fmla="*/ 808 w 1654"/>
                  <a:gd name="T59" fmla="*/ 691 h 691"/>
                  <a:gd name="T60" fmla="*/ 817 w 1654"/>
                  <a:gd name="T61" fmla="*/ 680 h 691"/>
                  <a:gd name="T62" fmla="*/ 828 w 1654"/>
                  <a:gd name="T63" fmla="*/ 669 h 691"/>
                  <a:gd name="T64" fmla="*/ 837 w 1654"/>
                  <a:gd name="T65" fmla="*/ 672 h 691"/>
                  <a:gd name="T66" fmla="*/ 845 w 1654"/>
                  <a:gd name="T67" fmla="*/ 665 h 691"/>
                  <a:gd name="T68" fmla="*/ 857 w 1654"/>
                  <a:gd name="T69" fmla="*/ 684 h 691"/>
                  <a:gd name="T70" fmla="*/ 868 w 1654"/>
                  <a:gd name="T71" fmla="*/ 687 h 691"/>
                  <a:gd name="T72" fmla="*/ 888 w 1654"/>
                  <a:gd name="T73" fmla="*/ 676 h 691"/>
                  <a:gd name="T74" fmla="*/ 922 w 1654"/>
                  <a:gd name="T75" fmla="*/ 669 h 691"/>
                  <a:gd name="T76" fmla="*/ 962 w 1654"/>
                  <a:gd name="T77" fmla="*/ 669 h 691"/>
                  <a:gd name="T78" fmla="*/ 1010 w 1654"/>
                  <a:gd name="T79" fmla="*/ 657 h 691"/>
                  <a:gd name="T80" fmla="*/ 1064 w 1654"/>
                  <a:gd name="T81" fmla="*/ 657 h 691"/>
                  <a:gd name="T82" fmla="*/ 1118 w 1654"/>
                  <a:gd name="T83" fmla="*/ 657 h 691"/>
                  <a:gd name="T84" fmla="*/ 1174 w 1654"/>
                  <a:gd name="T85" fmla="*/ 653 h 691"/>
                  <a:gd name="T86" fmla="*/ 1226 w 1654"/>
                  <a:gd name="T87" fmla="*/ 653 h 691"/>
                  <a:gd name="T88" fmla="*/ 1274 w 1654"/>
                  <a:gd name="T89" fmla="*/ 646 h 691"/>
                  <a:gd name="T90" fmla="*/ 1319 w 1654"/>
                  <a:gd name="T91" fmla="*/ 642 h 691"/>
                  <a:gd name="T92" fmla="*/ 1362 w 1654"/>
                  <a:gd name="T93" fmla="*/ 635 h 691"/>
                  <a:gd name="T94" fmla="*/ 1399 w 1654"/>
                  <a:gd name="T95" fmla="*/ 631 h 691"/>
                  <a:gd name="T96" fmla="*/ 1430 w 1654"/>
                  <a:gd name="T97" fmla="*/ 631 h 691"/>
                  <a:gd name="T98" fmla="*/ 1458 w 1654"/>
                  <a:gd name="T99" fmla="*/ 623 h 691"/>
                  <a:gd name="T100" fmla="*/ 1484 w 1654"/>
                  <a:gd name="T101" fmla="*/ 619 h 691"/>
                  <a:gd name="T102" fmla="*/ 1504 w 1654"/>
                  <a:gd name="T103" fmla="*/ 619 h 691"/>
                  <a:gd name="T104" fmla="*/ 1523 w 1654"/>
                  <a:gd name="T105" fmla="*/ 612 h 691"/>
                  <a:gd name="T106" fmla="*/ 1538 w 1654"/>
                  <a:gd name="T107" fmla="*/ 612 h 691"/>
                  <a:gd name="T108" fmla="*/ 1552 w 1654"/>
                  <a:gd name="T109" fmla="*/ 608 h 691"/>
                  <a:gd name="T110" fmla="*/ 1566 w 1654"/>
                  <a:gd name="T111" fmla="*/ 601 h 691"/>
                  <a:gd name="T112" fmla="*/ 1580 w 1654"/>
                  <a:gd name="T113" fmla="*/ 597 h 691"/>
                  <a:gd name="T114" fmla="*/ 1592 w 1654"/>
                  <a:gd name="T115" fmla="*/ 593 h 691"/>
                  <a:gd name="T116" fmla="*/ 1603 w 1654"/>
                  <a:gd name="T117" fmla="*/ 585 h 691"/>
                  <a:gd name="T118" fmla="*/ 1617 w 1654"/>
                  <a:gd name="T119" fmla="*/ 574 h 691"/>
                  <a:gd name="T120" fmla="*/ 1631 w 1654"/>
                  <a:gd name="T121" fmla="*/ 551 h 691"/>
                  <a:gd name="T122" fmla="*/ 1645 w 1654"/>
                  <a:gd name="T123" fmla="*/ 476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54" h="691">
                    <a:moveTo>
                      <a:pt x="0" y="0"/>
                    </a:moveTo>
                    <a:lnTo>
                      <a:pt x="0" y="23"/>
                    </a:lnTo>
                    <a:lnTo>
                      <a:pt x="0" y="23"/>
                    </a:lnTo>
                    <a:lnTo>
                      <a:pt x="3" y="83"/>
                    </a:lnTo>
                    <a:lnTo>
                      <a:pt x="3" y="83"/>
                    </a:lnTo>
                    <a:lnTo>
                      <a:pt x="3" y="132"/>
                    </a:lnTo>
                    <a:lnTo>
                      <a:pt x="3" y="132"/>
                    </a:lnTo>
                    <a:lnTo>
                      <a:pt x="3" y="196"/>
                    </a:lnTo>
                    <a:lnTo>
                      <a:pt x="3" y="196"/>
                    </a:lnTo>
                    <a:lnTo>
                      <a:pt x="3" y="196"/>
                    </a:lnTo>
                    <a:lnTo>
                      <a:pt x="3" y="276"/>
                    </a:lnTo>
                    <a:lnTo>
                      <a:pt x="3" y="276"/>
                    </a:lnTo>
                    <a:lnTo>
                      <a:pt x="6" y="306"/>
                    </a:lnTo>
                    <a:lnTo>
                      <a:pt x="6" y="306"/>
                    </a:lnTo>
                    <a:lnTo>
                      <a:pt x="6" y="389"/>
                    </a:lnTo>
                    <a:lnTo>
                      <a:pt x="6" y="389"/>
                    </a:lnTo>
                    <a:lnTo>
                      <a:pt x="6" y="427"/>
                    </a:lnTo>
                    <a:lnTo>
                      <a:pt x="6" y="427"/>
                    </a:lnTo>
                    <a:lnTo>
                      <a:pt x="6" y="461"/>
                    </a:lnTo>
                    <a:lnTo>
                      <a:pt x="6" y="449"/>
                    </a:lnTo>
                    <a:lnTo>
                      <a:pt x="6" y="449"/>
                    </a:lnTo>
                    <a:lnTo>
                      <a:pt x="6" y="442"/>
                    </a:lnTo>
                    <a:lnTo>
                      <a:pt x="8" y="476"/>
                    </a:lnTo>
                    <a:lnTo>
                      <a:pt x="8" y="476"/>
                    </a:lnTo>
                    <a:lnTo>
                      <a:pt x="8" y="495"/>
                    </a:lnTo>
                    <a:lnTo>
                      <a:pt x="8" y="472"/>
                    </a:lnTo>
                    <a:lnTo>
                      <a:pt x="8" y="468"/>
                    </a:lnTo>
                    <a:lnTo>
                      <a:pt x="8" y="465"/>
                    </a:lnTo>
                    <a:lnTo>
                      <a:pt x="8" y="506"/>
                    </a:lnTo>
                    <a:lnTo>
                      <a:pt x="8" y="506"/>
                    </a:lnTo>
                    <a:lnTo>
                      <a:pt x="8" y="510"/>
                    </a:lnTo>
                    <a:lnTo>
                      <a:pt x="8" y="483"/>
                    </a:lnTo>
                    <a:lnTo>
                      <a:pt x="8" y="480"/>
                    </a:lnTo>
                    <a:lnTo>
                      <a:pt x="8" y="480"/>
                    </a:lnTo>
                    <a:lnTo>
                      <a:pt x="11" y="521"/>
                    </a:lnTo>
                    <a:lnTo>
                      <a:pt x="11" y="521"/>
                    </a:lnTo>
                    <a:lnTo>
                      <a:pt x="11" y="525"/>
                    </a:lnTo>
                    <a:lnTo>
                      <a:pt x="11" y="491"/>
                    </a:lnTo>
                    <a:lnTo>
                      <a:pt x="11" y="491"/>
                    </a:lnTo>
                    <a:lnTo>
                      <a:pt x="11" y="491"/>
                    </a:lnTo>
                    <a:lnTo>
                      <a:pt x="11" y="533"/>
                    </a:lnTo>
                    <a:lnTo>
                      <a:pt x="11" y="533"/>
                    </a:lnTo>
                    <a:lnTo>
                      <a:pt x="11" y="499"/>
                    </a:lnTo>
                    <a:lnTo>
                      <a:pt x="11" y="499"/>
                    </a:lnTo>
                    <a:lnTo>
                      <a:pt x="11" y="502"/>
                    </a:lnTo>
                    <a:lnTo>
                      <a:pt x="14" y="540"/>
                    </a:lnTo>
                    <a:lnTo>
                      <a:pt x="14" y="540"/>
                    </a:lnTo>
                    <a:lnTo>
                      <a:pt x="14" y="540"/>
                    </a:lnTo>
                    <a:lnTo>
                      <a:pt x="14" y="506"/>
                    </a:lnTo>
                    <a:lnTo>
                      <a:pt x="14" y="510"/>
                    </a:lnTo>
                    <a:lnTo>
                      <a:pt x="14" y="510"/>
                    </a:lnTo>
                    <a:lnTo>
                      <a:pt x="14" y="548"/>
                    </a:lnTo>
                    <a:lnTo>
                      <a:pt x="14" y="544"/>
                    </a:lnTo>
                    <a:lnTo>
                      <a:pt x="14" y="544"/>
                    </a:lnTo>
                    <a:lnTo>
                      <a:pt x="14" y="510"/>
                    </a:lnTo>
                    <a:lnTo>
                      <a:pt x="14" y="521"/>
                    </a:lnTo>
                    <a:lnTo>
                      <a:pt x="14" y="521"/>
                    </a:lnTo>
                    <a:lnTo>
                      <a:pt x="14" y="551"/>
                    </a:lnTo>
                    <a:lnTo>
                      <a:pt x="17" y="544"/>
                    </a:lnTo>
                    <a:lnTo>
                      <a:pt x="17" y="540"/>
                    </a:lnTo>
                    <a:lnTo>
                      <a:pt x="17" y="517"/>
                    </a:lnTo>
                    <a:lnTo>
                      <a:pt x="17" y="529"/>
                    </a:lnTo>
                    <a:lnTo>
                      <a:pt x="17" y="533"/>
                    </a:lnTo>
                    <a:lnTo>
                      <a:pt x="17" y="559"/>
                    </a:lnTo>
                    <a:lnTo>
                      <a:pt x="17" y="540"/>
                    </a:lnTo>
                    <a:lnTo>
                      <a:pt x="17" y="540"/>
                    </a:lnTo>
                    <a:lnTo>
                      <a:pt x="17" y="521"/>
                    </a:lnTo>
                    <a:lnTo>
                      <a:pt x="17" y="540"/>
                    </a:lnTo>
                    <a:lnTo>
                      <a:pt x="17" y="544"/>
                    </a:lnTo>
                    <a:lnTo>
                      <a:pt x="17" y="563"/>
                    </a:lnTo>
                    <a:lnTo>
                      <a:pt x="20" y="540"/>
                    </a:lnTo>
                    <a:lnTo>
                      <a:pt x="20" y="536"/>
                    </a:lnTo>
                    <a:lnTo>
                      <a:pt x="20" y="525"/>
                    </a:lnTo>
                    <a:lnTo>
                      <a:pt x="20" y="551"/>
                    </a:lnTo>
                    <a:lnTo>
                      <a:pt x="20" y="555"/>
                    </a:lnTo>
                    <a:lnTo>
                      <a:pt x="20" y="567"/>
                    </a:lnTo>
                    <a:lnTo>
                      <a:pt x="20" y="540"/>
                    </a:lnTo>
                    <a:lnTo>
                      <a:pt x="20" y="536"/>
                    </a:lnTo>
                    <a:lnTo>
                      <a:pt x="20" y="529"/>
                    </a:lnTo>
                    <a:lnTo>
                      <a:pt x="20" y="559"/>
                    </a:lnTo>
                    <a:lnTo>
                      <a:pt x="20" y="563"/>
                    </a:lnTo>
                    <a:lnTo>
                      <a:pt x="20" y="570"/>
                    </a:lnTo>
                    <a:lnTo>
                      <a:pt x="23" y="536"/>
                    </a:lnTo>
                    <a:lnTo>
                      <a:pt x="23" y="536"/>
                    </a:lnTo>
                    <a:lnTo>
                      <a:pt x="23" y="533"/>
                    </a:lnTo>
                    <a:lnTo>
                      <a:pt x="23" y="567"/>
                    </a:lnTo>
                    <a:lnTo>
                      <a:pt x="23" y="570"/>
                    </a:lnTo>
                    <a:lnTo>
                      <a:pt x="23" y="570"/>
                    </a:lnTo>
                    <a:lnTo>
                      <a:pt x="23" y="536"/>
                    </a:lnTo>
                    <a:lnTo>
                      <a:pt x="23" y="536"/>
                    </a:lnTo>
                    <a:lnTo>
                      <a:pt x="23" y="533"/>
                    </a:lnTo>
                    <a:lnTo>
                      <a:pt x="23" y="574"/>
                    </a:lnTo>
                    <a:lnTo>
                      <a:pt x="23" y="574"/>
                    </a:lnTo>
                    <a:lnTo>
                      <a:pt x="23" y="574"/>
                    </a:lnTo>
                    <a:lnTo>
                      <a:pt x="25" y="536"/>
                    </a:lnTo>
                    <a:lnTo>
                      <a:pt x="25" y="536"/>
                    </a:lnTo>
                    <a:lnTo>
                      <a:pt x="25" y="578"/>
                    </a:lnTo>
                    <a:lnTo>
                      <a:pt x="25" y="578"/>
                    </a:lnTo>
                    <a:lnTo>
                      <a:pt x="25" y="540"/>
                    </a:lnTo>
                    <a:lnTo>
                      <a:pt x="25" y="540"/>
                    </a:lnTo>
                    <a:lnTo>
                      <a:pt x="25" y="578"/>
                    </a:lnTo>
                    <a:lnTo>
                      <a:pt x="25" y="578"/>
                    </a:lnTo>
                    <a:lnTo>
                      <a:pt x="25" y="578"/>
                    </a:lnTo>
                    <a:lnTo>
                      <a:pt x="28" y="540"/>
                    </a:lnTo>
                    <a:lnTo>
                      <a:pt x="28" y="540"/>
                    </a:lnTo>
                    <a:lnTo>
                      <a:pt x="28" y="544"/>
                    </a:lnTo>
                    <a:lnTo>
                      <a:pt x="28" y="582"/>
                    </a:lnTo>
                    <a:lnTo>
                      <a:pt x="28" y="578"/>
                    </a:lnTo>
                    <a:lnTo>
                      <a:pt x="28" y="574"/>
                    </a:lnTo>
                    <a:lnTo>
                      <a:pt x="28" y="544"/>
                    </a:lnTo>
                    <a:lnTo>
                      <a:pt x="28" y="544"/>
                    </a:lnTo>
                    <a:lnTo>
                      <a:pt x="28" y="548"/>
                    </a:lnTo>
                    <a:lnTo>
                      <a:pt x="28" y="582"/>
                    </a:lnTo>
                    <a:lnTo>
                      <a:pt x="28" y="578"/>
                    </a:lnTo>
                    <a:lnTo>
                      <a:pt x="28" y="574"/>
                    </a:lnTo>
                    <a:lnTo>
                      <a:pt x="28" y="544"/>
                    </a:lnTo>
                    <a:lnTo>
                      <a:pt x="31" y="551"/>
                    </a:lnTo>
                    <a:lnTo>
                      <a:pt x="31" y="559"/>
                    </a:lnTo>
                    <a:lnTo>
                      <a:pt x="31" y="585"/>
                    </a:lnTo>
                    <a:lnTo>
                      <a:pt x="31" y="574"/>
                    </a:lnTo>
                    <a:lnTo>
                      <a:pt x="31" y="567"/>
                    </a:lnTo>
                    <a:lnTo>
                      <a:pt x="31" y="548"/>
                    </a:lnTo>
                    <a:lnTo>
                      <a:pt x="31" y="559"/>
                    </a:lnTo>
                    <a:lnTo>
                      <a:pt x="31" y="567"/>
                    </a:lnTo>
                    <a:lnTo>
                      <a:pt x="31" y="585"/>
                    </a:lnTo>
                    <a:lnTo>
                      <a:pt x="31" y="570"/>
                    </a:lnTo>
                    <a:lnTo>
                      <a:pt x="31" y="567"/>
                    </a:lnTo>
                    <a:lnTo>
                      <a:pt x="31" y="548"/>
                    </a:lnTo>
                    <a:lnTo>
                      <a:pt x="34" y="570"/>
                    </a:lnTo>
                    <a:lnTo>
                      <a:pt x="34" y="574"/>
                    </a:lnTo>
                    <a:lnTo>
                      <a:pt x="34" y="589"/>
                    </a:lnTo>
                    <a:lnTo>
                      <a:pt x="34" y="570"/>
                    </a:lnTo>
                    <a:lnTo>
                      <a:pt x="34" y="563"/>
                    </a:lnTo>
                    <a:lnTo>
                      <a:pt x="34" y="551"/>
                    </a:lnTo>
                    <a:lnTo>
                      <a:pt x="34" y="570"/>
                    </a:lnTo>
                    <a:lnTo>
                      <a:pt x="34" y="578"/>
                    </a:lnTo>
                    <a:lnTo>
                      <a:pt x="34" y="589"/>
                    </a:lnTo>
                    <a:lnTo>
                      <a:pt x="34" y="567"/>
                    </a:lnTo>
                    <a:lnTo>
                      <a:pt x="34" y="559"/>
                    </a:lnTo>
                    <a:lnTo>
                      <a:pt x="34" y="551"/>
                    </a:lnTo>
                    <a:lnTo>
                      <a:pt x="37" y="582"/>
                    </a:lnTo>
                    <a:lnTo>
                      <a:pt x="37" y="585"/>
                    </a:lnTo>
                    <a:lnTo>
                      <a:pt x="37" y="589"/>
                    </a:lnTo>
                    <a:lnTo>
                      <a:pt x="37" y="563"/>
                    </a:lnTo>
                    <a:lnTo>
                      <a:pt x="37" y="555"/>
                    </a:lnTo>
                    <a:lnTo>
                      <a:pt x="37" y="551"/>
                    </a:lnTo>
                    <a:lnTo>
                      <a:pt x="37" y="585"/>
                    </a:lnTo>
                    <a:lnTo>
                      <a:pt x="37" y="589"/>
                    </a:lnTo>
                    <a:lnTo>
                      <a:pt x="37" y="593"/>
                    </a:lnTo>
                    <a:lnTo>
                      <a:pt x="37" y="559"/>
                    </a:lnTo>
                    <a:lnTo>
                      <a:pt x="37" y="555"/>
                    </a:lnTo>
                    <a:lnTo>
                      <a:pt x="37" y="555"/>
                    </a:lnTo>
                    <a:lnTo>
                      <a:pt x="40" y="589"/>
                    </a:lnTo>
                    <a:lnTo>
                      <a:pt x="40" y="593"/>
                    </a:lnTo>
                    <a:lnTo>
                      <a:pt x="40" y="555"/>
                    </a:lnTo>
                    <a:lnTo>
                      <a:pt x="40" y="555"/>
                    </a:lnTo>
                    <a:lnTo>
                      <a:pt x="40" y="593"/>
                    </a:lnTo>
                    <a:lnTo>
                      <a:pt x="40" y="597"/>
                    </a:lnTo>
                    <a:lnTo>
                      <a:pt x="40" y="559"/>
                    </a:lnTo>
                    <a:lnTo>
                      <a:pt x="40" y="555"/>
                    </a:lnTo>
                    <a:lnTo>
                      <a:pt x="42" y="597"/>
                    </a:lnTo>
                    <a:lnTo>
                      <a:pt x="42" y="597"/>
                    </a:lnTo>
                    <a:lnTo>
                      <a:pt x="42" y="559"/>
                    </a:lnTo>
                    <a:lnTo>
                      <a:pt x="42" y="559"/>
                    </a:lnTo>
                    <a:lnTo>
                      <a:pt x="42" y="597"/>
                    </a:lnTo>
                    <a:lnTo>
                      <a:pt x="42" y="593"/>
                    </a:lnTo>
                    <a:lnTo>
                      <a:pt x="42" y="559"/>
                    </a:lnTo>
                    <a:lnTo>
                      <a:pt x="42" y="563"/>
                    </a:lnTo>
                    <a:lnTo>
                      <a:pt x="45" y="597"/>
                    </a:lnTo>
                    <a:lnTo>
                      <a:pt x="45" y="597"/>
                    </a:lnTo>
                    <a:lnTo>
                      <a:pt x="45" y="589"/>
                    </a:lnTo>
                    <a:lnTo>
                      <a:pt x="45" y="559"/>
                    </a:lnTo>
                    <a:lnTo>
                      <a:pt x="45" y="563"/>
                    </a:lnTo>
                    <a:lnTo>
                      <a:pt x="45" y="570"/>
                    </a:lnTo>
                    <a:lnTo>
                      <a:pt x="45" y="601"/>
                    </a:lnTo>
                    <a:lnTo>
                      <a:pt x="45" y="597"/>
                    </a:lnTo>
                    <a:lnTo>
                      <a:pt x="45" y="589"/>
                    </a:lnTo>
                    <a:lnTo>
                      <a:pt x="45" y="563"/>
                    </a:lnTo>
                    <a:lnTo>
                      <a:pt x="45" y="563"/>
                    </a:lnTo>
                    <a:lnTo>
                      <a:pt x="45" y="570"/>
                    </a:lnTo>
                    <a:lnTo>
                      <a:pt x="45" y="601"/>
                    </a:lnTo>
                    <a:lnTo>
                      <a:pt x="48" y="597"/>
                    </a:lnTo>
                    <a:lnTo>
                      <a:pt x="48" y="589"/>
                    </a:lnTo>
                    <a:lnTo>
                      <a:pt x="48" y="563"/>
                    </a:lnTo>
                    <a:lnTo>
                      <a:pt x="48" y="570"/>
                    </a:lnTo>
                    <a:lnTo>
                      <a:pt x="48" y="582"/>
                    </a:lnTo>
                    <a:lnTo>
                      <a:pt x="48" y="601"/>
                    </a:lnTo>
                    <a:lnTo>
                      <a:pt x="48" y="589"/>
                    </a:lnTo>
                    <a:lnTo>
                      <a:pt x="48" y="578"/>
                    </a:lnTo>
                    <a:lnTo>
                      <a:pt x="48" y="563"/>
                    </a:lnTo>
                    <a:lnTo>
                      <a:pt x="48" y="582"/>
                    </a:lnTo>
                    <a:lnTo>
                      <a:pt x="48" y="593"/>
                    </a:lnTo>
                    <a:lnTo>
                      <a:pt x="48" y="601"/>
                    </a:lnTo>
                    <a:lnTo>
                      <a:pt x="51" y="585"/>
                    </a:lnTo>
                    <a:lnTo>
                      <a:pt x="51" y="574"/>
                    </a:lnTo>
                    <a:lnTo>
                      <a:pt x="51" y="563"/>
                    </a:lnTo>
                    <a:lnTo>
                      <a:pt x="51" y="578"/>
                    </a:lnTo>
                    <a:lnTo>
                      <a:pt x="51" y="589"/>
                    </a:lnTo>
                    <a:lnTo>
                      <a:pt x="51" y="604"/>
                    </a:lnTo>
                    <a:lnTo>
                      <a:pt x="51" y="578"/>
                    </a:lnTo>
                    <a:lnTo>
                      <a:pt x="51" y="570"/>
                    </a:lnTo>
                    <a:lnTo>
                      <a:pt x="51" y="567"/>
                    </a:lnTo>
                    <a:lnTo>
                      <a:pt x="51" y="589"/>
                    </a:lnTo>
                    <a:lnTo>
                      <a:pt x="51" y="601"/>
                    </a:lnTo>
                    <a:lnTo>
                      <a:pt x="51" y="604"/>
                    </a:lnTo>
                    <a:lnTo>
                      <a:pt x="54" y="578"/>
                    </a:lnTo>
                    <a:lnTo>
                      <a:pt x="54" y="570"/>
                    </a:lnTo>
                    <a:lnTo>
                      <a:pt x="54" y="567"/>
                    </a:lnTo>
                    <a:lnTo>
                      <a:pt x="54" y="593"/>
                    </a:lnTo>
                    <a:lnTo>
                      <a:pt x="54" y="604"/>
                    </a:lnTo>
                    <a:lnTo>
                      <a:pt x="54" y="604"/>
                    </a:lnTo>
                    <a:lnTo>
                      <a:pt x="54" y="574"/>
                    </a:lnTo>
                    <a:lnTo>
                      <a:pt x="54" y="567"/>
                    </a:lnTo>
                    <a:lnTo>
                      <a:pt x="54" y="601"/>
                    </a:lnTo>
                    <a:lnTo>
                      <a:pt x="54" y="604"/>
                    </a:lnTo>
                    <a:lnTo>
                      <a:pt x="57" y="570"/>
                    </a:lnTo>
                    <a:lnTo>
                      <a:pt x="57" y="570"/>
                    </a:lnTo>
                    <a:lnTo>
                      <a:pt x="57" y="601"/>
                    </a:lnTo>
                    <a:lnTo>
                      <a:pt x="57" y="608"/>
                    </a:lnTo>
                    <a:lnTo>
                      <a:pt x="57" y="570"/>
                    </a:lnTo>
                    <a:lnTo>
                      <a:pt x="57" y="570"/>
                    </a:lnTo>
                    <a:lnTo>
                      <a:pt x="57" y="608"/>
                    </a:lnTo>
                    <a:lnTo>
                      <a:pt x="57" y="604"/>
                    </a:lnTo>
                    <a:lnTo>
                      <a:pt x="59" y="570"/>
                    </a:lnTo>
                    <a:lnTo>
                      <a:pt x="59" y="570"/>
                    </a:lnTo>
                    <a:lnTo>
                      <a:pt x="59" y="608"/>
                    </a:lnTo>
                    <a:lnTo>
                      <a:pt x="59" y="608"/>
                    </a:lnTo>
                    <a:lnTo>
                      <a:pt x="59" y="570"/>
                    </a:lnTo>
                    <a:lnTo>
                      <a:pt x="59" y="578"/>
                    </a:lnTo>
                    <a:lnTo>
                      <a:pt x="59" y="608"/>
                    </a:lnTo>
                    <a:lnTo>
                      <a:pt x="59" y="604"/>
                    </a:lnTo>
                    <a:lnTo>
                      <a:pt x="62" y="570"/>
                    </a:lnTo>
                    <a:lnTo>
                      <a:pt x="62" y="578"/>
                    </a:lnTo>
                    <a:lnTo>
                      <a:pt x="62" y="608"/>
                    </a:lnTo>
                    <a:lnTo>
                      <a:pt x="62" y="604"/>
                    </a:lnTo>
                    <a:lnTo>
                      <a:pt x="62" y="589"/>
                    </a:lnTo>
                    <a:lnTo>
                      <a:pt x="62" y="570"/>
                    </a:lnTo>
                    <a:lnTo>
                      <a:pt x="62" y="578"/>
                    </a:lnTo>
                    <a:lnTo>
                      <a:pt x="62" y="593"/>
                    </a:lnTo>
                    <a:lnTo>
                      <a:pt x="62" y="612"/>
                    </a:lnTo>
                    <a:lnTo>
                      <a:pt x="62" y="604"/>
                    </a:lnTo>
                    <a:lnTo>
                      <a:pt x="62" y="589"/>
                    </a:lnTo>
                    <a:lnTo>
                      <a:pt x="62" y="574"/>
                    </a:lnTo>
                    <a:lnTo>
                      <a:pt x="65" y="582"/>
                    </a:lnTo>
                    <a:lnTo>
                      <a:pt x="65" y="597"/>
                    </a:lnTo>
                    <a:lnTo>
                      <a:pt x="65" y="608"/>
                    </a:lnTo>
                    <a:lnTo>
                      <a:pt x="65" y="597"/>
                    </a:lnTo>
                    <a:lnTo>
                      <a:pt x="65" y="582"/>
                    </a:lnTo>
                    <a:lnTo>
                      <a:pt x="65" y="574"/>
                    </a:lnTo>
                    <a:lnTo>
                      <a:pt x="65" y="578"/>
                    </a:lnTo>
                    <a:lnTo>
                      <a:pt x="65" y="589"/>
                    </a:lnTo>
                    <a:lnTo>
                      <a:pt x="65" y="612"/>
                    </a:lnTo>
                    <a:lnTo>
                      <a:pt x="65" y="604"/>
                    </a:lnTo>
                    <a:lnTo>
                      <a:pt x="65" y="589"/>
                    </a:lnTo>
                    <a:lnTo>
                      <a:pt x="65" y="574"/>
                    </a:lnTo>
                    <a:lnTo>
                      <a:pt x="68" y="585"/>
                    </a:lnTo>
                    <a:lnTo>
                      <a:pt x="68" y="601"/>
                    </a:lnTo>
                    <a:lnTo>
                      <a:pt x="68" y="612"/>
                    </a:lnTo>
                    <a:lnTo>
                      <a:pt x="68" y="593"/>
                    </a:lnTo>
                    <a:lnTo>
                      <a:pt x="68" y="578"/>
                    </a:lnTo>
                    <a:lnTo>
                      <a:pt x="68" y="574"/>
                    </a:lnTo>
                    <a:lnTo>
                      <a:pt x="68" y="585"/>
                    </a:lnTo>
                    <a:lnTo>
                      <a:pt x="68" y="601"/>
                    </a:lnTo>
                    <a:lnTo>
                      <a:pt x="68" y="612"/>
                    </a:lnTo>
                    <a:lnTo>
                      <a:pt x="68" y="597"/>
                    </a:lnTo>
                    <a:lnTo>
                      <a:pt x="68" y="582"/>
                    </a:lnTo>
                    <a:lnTo>
                      <a:pt x="68" y="574"/>
                    </a:lnTo>
                    <a:lnTo>
                      <a:pt x="71" y="601"/>
                    </a:lnTo>
                    <a:lnTo>
                      <a:pt x="71" y="612"/>
                    </a:lnTo>
                    <a:lnTo>
                      <a:pt x="71" y="593"/>
                    </a:lnTo>
                    <a:lnTo>
                      <a:pt x="71" y="578"/>
                    </a:lnTo>
                    <a:lnTo>
                      <a:pt x="71" y="578"/>
                    </a:lnTo>
                    <a:lnTo>
                      <a:pt x="71" y="608"/>
                    </a:lnTo>
                    <a:lnTo>
                      <a:pt x="71" y="616"/>
                    </a:lnTo>
                    <a:lnTo>
                      <a:pt x="71" y="589"/>
                    </a:lnTo>
                    <a:lnTo>
                      <a:pt x="71" y="578"/>
                    </a:lnTo>
                    <a:lnTo>
                      <a:pt x="74" y="612"/>
                    </a:lnTo>
                    <a:lnTo>
                      <a:pt x="74" y="612"/>
                    </a:lnTo>
                    <a:lnTo>
                      <a:pt x="74" y="582"/>
                    </a:lnTo>
                    <a:lnTo>
                      <a:pt x="74" y="578"/>
                    </a:lnTo>
                    <a:lnTo>
                      <a:pt x="74" y="604"/>
                    </a:lnTo>
                    <a:lnTo>
                      <a:pt x="74" y="616"/>
                    </a:lnTo>
                    <a:lnTo>
                      <a:pt x="74" y="578"/>
                    </a:lnTo>
                    <a:lnTo>
                      <a:pt x="74" y="582"/>
                    </a:lnTo>
                    <a:lnTo>
                      <a:pt x="77" y="616"/>
                    </a:lnTo>
                    <a:lnTo>
                      <a:pt x="77" y="612"/>
                    </a:lnTo>
                    <a:lnTo>
                      <a:pt x="77" y="582"/>
                    </a:lnTo>
                    <a:lnTo>
                      <a:pt x="77" y="582"/>
                    </a:lnTo>
                    <a:lnTo>
                      <a:pt x="77" y="616"/>
                    </a:lnTo>
                    <a:lnTo>
                      <a:pt x="77" y="616"/>
                    </a:lnTo>
                    <a:lnTo>
                      <a:pt x="77" y="582"/>
                    </a:lnTo>
                    <a:lnTo>
                      <a:pt x="77" y="582"/>
                    </a:lnTo>
                    <a:lnTo>
                      <a:pt x="79" y="616"/>
                    </a:lnTo>
                    <a:lnTo>
                      <a:pt x="79" y="601"/>
                    </a:lnTo>
                    <a:lnTo>
                      <a:pt x="79" y="582"/>
                    </a:lnTo>
                    <a:lnTo>
                      <a:pt x="79" y="597"/>
                    </a:lnTo>
                    <a:lnTo>
                      <a:pt x="79" y="616"/>
                    </a:lnTo>
                    <a:lnTo>
                      <a:pt x="79" y="616"/>
                    </a:lnTo>
                    <a:lnTo>
                      <a:pt x="79" y="597"/>
                    </a:lnTo>
                    <a:lnTo>
                      <a:pt x="79" y="582"/>
                    </a:lnTo>
                    <a:lnTo>
                      <a:pt x="79" y="585"/>
                    </a:lnTo>
                    <a:lnTo>
                      <a:pt x="79" y="604"/>
                    </a:lnTo>
                    <a:lnTo>
                      <a:pt x="79" y="616"/>
                    </a:lnTo>
                    <a:lnTo>
                      <a:pt x="82" y="612"/>
                    </a:lnTo>
                    <a:lnTo>
                      <a:pt x="82" y="593"/>
                    </a:lnTo>
                    <a:lnTo>
                      <a:pt x="82" y="582"/>
                    </a:lnTo>
                    <a:lnTo>
                      <a:pt x="82" y="589"/>
                    </a:lnTo>
                    <a:lnTo>
                      <a:pt x="82" y="608"/>
                    </a:lnTo>
                    <a:lnTo>
                      <a:pt x="82" y="619"/>
                    </a:lnTo>
                    <a:lnTo>
                      <a:pt x="82" y="608"/>
                    </a:lnTo>
                    <a:lnTo>
                      <a:pt x="82" y="585"/>
                    </a:lnTo>
                    <a:lnTo>
                      <a:pt x="82" y="582"/>
                    </a:lnTo>
                    <a:lnTo>
                      <a:pt x="82" y="597"/>
                    </a:lnTo>
                    <a:lnTo>
                      <a:pt x="82" y="616"/>
                    </a:lnTo>
                    <a:lnTo>
                      <a:pt x="82" y="616"/>
                    </a:lnTo>
                    <a:lnTo>
                      <a:pt x="85" y="597"/>
                    </a:lnTo>
                    <a:lnTo>
                      <a:pt x="85" y="582"/>
                    </a:lnTo>
                    <a:lnTo>
                      <a:pt x="85" y="589"/>
                    </a:lnTo>
                    <a:lnTo>
                      <a:pt x="85" y="608"/>
                    </a:lnTo>
                    <a:lnTo>
                      <a:pt x="85" y="619"/>
                    </a:lnTo>
                    <a:lnTo>
                      <a:pt x="85" y="608"/>
                    </a:lnTo>
                    <a:lnTo>
                      <a:pt x="85" y="585"/>
                    </a:lnTo>
                    <a:lnTo>
                      <a:pt x="85" y="582"/>
                    </a:lnTo>
                    <a:lnTo>
                      <a:pt x="85" y="601"/>
                    </a:lnTo>
                    <a:lnTo>
                      <a:pt x="85" y="619"/>
                    </a:lnTo>
                    <a:lnTo>
                      <a:pt x="88" y="593"/>
                    </a:lnTo>
                    <a:lnTo>
                      <a:pt x="88" y="582"/>
                    </a:lnTo>
                    <a:lnTo>
                      <a:pt x="88" y="597"/>
                    </a:lnTo>
                    <a:lnTo>
                      <a:pt x="88" y="616"/>
                    </a:lnTo>
                    <a:lnTo>
                      <a:pt x="88" y="619"/>
                    </a:lnTo>
                    <a:lnTo>
                      <a:pt x="88" y="597"/>
                    </a:lnTo>
                    <a:lnTo>
                      <a:pt x="88" y="582"/>
                    </a:lnTo>
                    <a:lnTo>
                      <a:pt x="88" y="616"/>
                    </a:lnTo>
                    <a:lnTo>
                      <a:pt x="88" y="619"/>
                    </a:lnTo>
                    <a:lnTo>
                      <a:pt x="88" y="601"/>
                    </a:lnTo>
                    <a:lnTo>
                      <a:pt x="91" y="582"/>
                    </a:lnTo>
                    <a:lnTo>
                      <a:pt x="91" y="612"/>
                    </a:lnTo>
                    <a:lnTo>
                      <a:pt x="91" y="619"/>
                    </a:lnTo>
                    <a:lnTo>
                      <a:pt x="91" y="604"/>
                    </a:lnTo>
                    <a:lnTo>
                      <a:pt x="91" y="585"/>
                    </a:lnTo>
                    <a:lnTo>
                      <a:pt x="91" y="616"/>
                    </a:lnTo>
                    <a:lnTo>
                      <a:pt x="91" y="619"/>
                    </a:lnTo>
                    <a:lnTo>
                      <a:pt x="94" y="585"/>
                    </a:lnTo>
                    <a:lnTo>
                      <a:pt x="94" y="593"/>
                    </a:lnTo>
                    <a:lnTo>
                      <a:pt x="94" y="616"/>
                    </a:lnTo>
                    <a:lnTo>
                      <a:pt x="94" y="619"/>
                    </a:lnTo>
                    <a:lnTo>
                      <a:pt x="94" y="585"/>
                    </a:lnTo>
                    <a:lnTo>
                      <a:pt x="94" y="597"/>
                    </a:lnTo>
                    <a:lnTo>
                      <a:pt x="94" y="619"/>
                    </a:lnTo>
                    <a:lnTo>
                      <a:pt x="94" y="619"/>
                    </a:lnTo>
                    <a:lnTo>
                      <a:pt x="96" y="585"/>
                    </a:lnTo>
                    <a:lnTo>
                      <a:pt x="96" y="604"/>
                    </a:lnTo>
                    <a:lnTo>
                      <a:pt x="96" y="623"/>
                    </a:lnTo>
                    <a:lnTo>
                      <a:pt x="96" y="612"/>
                    </a:lnTo>
                    <a:lnTo>
                      <a:pt x="96" y="589"/>
                    </a:lnTo>
                    <a:lnTo>
                      <a:pt x="96" y="589"/>
                    </a:lnTo>
                    <a:lnTo>
                      <a:pt x="96" y="623"/>
                    </a:lnTo>
                    <a:lnTo>
                      <a:pt x="96" y="604"/>
                    </a:lnTo>
                    <a:lnTo>
                      <a:pt x="96" y="585"/>
                    </a:lnTo>
                    <a:lnTo>
                      <a:pt x="99" y="601"/>
                    </a:lnTo>
                    <a:lnTo>
                      <a:pt x="99" y="623"/>
                    </a:lnTo>
                    <a:lnTo>
                      <a:pt x="99" y="616"/>
                    </a:lnTo>
                    <a:lnTo>
                      <a:pt x="99" y="593"/>
                    </a:lnTo>
                    <a:lnTo>
                      <a:pt x="99" y="589"/>
                    </a:lnTo>
                    <a:lnTo>
                      <a:pt x="99" y="612"/>
                    </a:lnTo>
                    <a:lnTo>
                      <a:pt x="99" y="623"/>
                    </a:lnTo>
                    <a:lnTo>
                      <a:pt x="99" y="604"/>
                    </a:lnTo>
                    <a:lnTo>
                      <a:pt x="99" y="585"/>
                    </a:lnTo>
                    <a:lnTo>
                      <a:pt x="102" y="601"/>
                    </a:lnTo>
                    <a:lnTo>
                      <a:pt x="102" y="623"/>
                    </a:lnTo>
                    <a:lnTo>
                      <a:pt x="102" y="616"/>
                    </a:lnTo>
                    <a:lnTo>
                      <a:pt x="102" y="589"/>
                    </a:lnTo>
                    <a:lnTo>
                      <a:pt x="102" y="593"/>
                    </a:lnTo>
                    <a:lnTo>
                      <a:pt x="102" y="619"/>
                    </a:lnTo>
                    <a:lnTo>
                      <a:pt x="102" y="623"/>
                    </a:lnTo>
                    <a:lnTo>
                      <a:pt x="102" y="597"/>
                    </a:lnTo>
                    <a:lnTo>
                      <a:pt x="102" y="589"/>
                    </a:lnTo>
                    <a:lnTo>
                      <a:pt x="105" y="612"/>
                    </a:lnTo>
                    <a:lnTo>
                      <a:pt x="105" y="627"/>
                    </a:lnTo>
                    <a:lnTo>
                      <a:pt x="105" y="604"/>
                    </a:lnTo>
                    <a:lnTo>
                      <a:pt x="105" y="585"/>
                    </a:lnTo>
                    <a:lnTo>
                      <a:pt x="105" y="604"/>
                    </a:lnTo>
                    <a:lnTo>
                      <a:pt x="105" y="627"/>
                    </a:lnTo>
                    <a:lnTo>
                      <a:pt x="105" y="612"/>
                    </a:lnTo>
                    <a:lnTo>
                      <a:pt x="105" y="589"/>
                    </a:lnTo>
                    <a:lnTo>
                      <a:pt x="105" y="601"/>
                    </a:lnTo>
                    <a:lnTo>
                      <a:pt x="108" y="627"/>
                    </a:lnTo>
                    <a:lnTo>
                      <a:pt x="108" y="616"/>
                    </a:lnTo>
                    <a:lnTo>
                      <a:pt x="108" y="589"/>
                    </a:lnTo>
                    <a:lnTo>
                      <a:pt x="108" y="597"/>
                    </a:lnTo>
                    <a:lnTo>
                      <a:pt x="108" y="623"/>
                    </a:lnTo>
                    <a:lnTo>
                      <a:pt x="108" y="593"/>
                    </a:lnTo>
                    <a:lnTo>
                      <a:pt x="108" y="597"/>
                    </a:lnTo>
                    <a:lnTo>
                      <a:pt x="111" y="623"/>
                    </a:lnTo>
                    <a:lnTo>
                      <a:pt x="111" y="619"/>
                    </a:lnTo>
                    <a:lnTo>
                      <a:pt x="111" y="593"/>
                    </a:lnTo>
                    <a:lnTo>
                      <a:pt x="111" y="597"/>
                    </a:lnTo>
                    <a:lnTo>
                      <a:pt x="111" y="623"/>
                    </a:lnTo>
                    <a:lnTo>
                      <a:pt x="111" y="619"/>
                    </a:lnTo>
                    <a:lnTo>
                      <a:pt x="111" y="593"/>
                    </a:lnTo>
                    <a:lnTo>
                      <a:pt x="111" y="601"/>
                    </a:lnTo>
                    <a:lnTo>
                      <a:pt x="113" y="627"/>
                    </a:lnTo>
                    <a:lnTo>
                      <a:pt x="113" y="616"/>
                    </a:lnTo>
                    <a:lnTo>
                      <a:pt x="113" y="589"/>
                    </a:lnTo>
                    <a:lnTo>
                      <a:pt x="113" y="601"/>
                    </a:lnTo>
                    <a:lnTo>
                      <a:pt x="113" y="627"/>
                    </a:lnTo>
                    <a:lnTo>
                      <a:pt x="113" y="612"/>
                    </a:lnTo>
                    <a:lnTo>
                      <a:pt x="113" y="589"/>
                    </a:lnTo>
                    <a:lnTo>
                      <a:pt x="113" y="608"/>
                    </a:lnTo>
                    <a:lnTo>
                      <a:pt x="116" y="627"/>
                    </a:lnTo>
                    <a:lnTo>
                      <a:pt x="116" y="608"/>
                    </a:lnTo>
                    <a:lnTo>
                      <a:pt x="116" y="589"/>
                    </a:lnTo>
                    <a:lnTo>
                      <a:pt x="116" y="616"/>
                    </a:lnTo>
                    <a:lnTo>
                      <a:pt x="116" y="627"/>
                    </a:lnTo>
                    <a:lnTo>
                      <a:pt x="116" y="601"/>
                    </a:lnTo>
                    <a:lnTo>
                      <a:pt x="116" y="593"/>
                    </a:lnTo>
                    <a:lnTo>
                      <a:pt x="116" y="623"/>
                    </a:lnTo>
                    <a:lnTo>
                      <a:pt x="119" y="623"/>
                    </a:lnTo>
                    <a:lnTo>
                      <a:pt x="119" y="593"/>
                    </a:lnTo>
                    <a:lnTo>
                      <a:pt x="119" y="604"/>
                    </a:lnTo>
                    <a:lnTo>
                      <a:pt x="119" y="631"/>
                    </a:lnTo>
                    <a:lnTo>
                      <a:pt x="119" y="612"/>
                    </a:lnTo>
                    <a:lnTo>
                      <a:pt x="119" y="593"/>
                    </a:lnTo>
                    <a:lnTo>
                      <a:pt x="119" y="616"/>
                    </a:lnTo>
                    <a:lnTo>
                      <a:pt x="119" y="627"/>
                    </a:lnTo>
                    <a:lnTo>
                      <a:pt x="122" y="601"/>
                    </a:lnTo>
                    <a:lnTo>
                      <a:pt x="122" y="597"/>
                    </a:lnTo>
                    <a:lnTo>
                      <a:pt x="122" y="627"/>
                    </a:lnTo>
                    <a:lnTo>
                      <a:pt x="122" y="619"/>
                    </a:lnTo>
                    <a:lnTo>
                      <a:pt x="122" y="593"/>
                    </a:lnTo>
                    <a:lnTo>
                      <a:pt x="122" y="612"/>
                    </a:lnTo>
                    <a:lnTo>
                      <a:pt x="122" y="631"/>
                    </a:lnTo>
                    <a:lnTo>
                      <a:pt x="125" y="604"/>
                    </a:lnTo>
                    <a:lnTo>
                      <a:pt x="125" y="597"/>
                    </a:lnTo>
                    <a:lnTo>
                      <a:pt x="125" y="627"/>
                    </a:lnTo>
                    <a:lnTo>
                      <a:pt x="125" y="619"/>
                    </a:lnTo>
                    <a:lnTo>
                      <a:pt x="125" y="593"/>
                    </a:lnTo>
                    <a:lnTo>
                      <a:pt x="125" y="616"/>
                    </a:lnTo>
                    <a:lnTo>
                      <a:pt x="125" y="631"/>
                    </a:lnTo>
                    <a:lnTo>
                      <a:pt x="128" y="601"/>
                    </a:lnTo>
                    <a:lnTo>
                      <a:pt x="128" y="601"/>
                    </a:lnTo>
                    <a:lnTo>
                      <a:pt x="128" y="631"/>
                    </a:lnTo>
                    <a:lnTo>
                      <a:pt x="128" y="612"/>
                    </a:lnTo>
                    <a:lnTo>
                      <a:pt x="128" y="593"/>
                    </a:lnTo>
                    <a:lnTo>
                      <a:pt x="128" y="623"/>
                    </a:lnTo>
                    <a:lnTo>
                      <a:pt x="128" y="623"/>
                    </a:lnTo>
                    <a:lnTo>
                      <a:pt x="130" y="597"/>
                    </a:lnTo>
                    <a:lnTo>
                      <a:pt x="130" y="612"/>
                    </a:lnTo>
                    <a:lnTo>
                      <a:pt x="130" y="631"/>
                    </a:lnTo>
                    <a:lnTo>
                      <a:pt x="130" y="601"/>
                    </a:lnTo>
                    <a:lnTo>
                      <a:pt x="130" y="601"/>
                    </a:lnTo>
                    <a:lnTo>
                      <a:pt x="130" y="631"/>
                    </a:lnTo>
                    <a:lnTo>
                      <a:pt x="130" y="612"/>
                    </a:lnTo>
                    <a:lnTo>
                      <a:pt x="133" y="597"/>
                    </a:lnTo>
                    <a:lnTo>
                      <a:pt x="133" y="627"/>
                    </a:lnTo>
                    <a:lnTo>
                      <a:pt x="133" y="619"/>
                    </a:lnTo>
                    <a:lnTo>
                      <a:pt x="133" y="593"/>
                    </a:lnTo>
                    <a:lnTo>
                      <a:pt x="133" y="623"/>
                    </a:lnTo>
                    <a:lnTo>
                      <a:pt x="133" y="627"/>
                    </a:lnTo>
                    <a:lnTo>
                      <a:pt x="133" y="597"/>
                    </a:lnTo>
                    <a:lnTo>
                      <a:pt x="136" y="616"/>
                    </a:lnTo>
                    <a:lnTo>
                      <a:pt x="136" y="631"/>
                    </a:lnTo>
                    <a:lnTo>
                      <a:pt x="136" y="601"/>
                    </a:lnTo>
                    <a:lnTo>
                      <a:pt x="136" y="612"/>
                    </a:lnTo>
                    <a:lnTo>
                      <a:pt x="136" y="631"/>
                    </a:lnTo>
                    <a:lnTo>
                      <a:pt x="136" y="601"/>
                    </a:lnTo>
                    <a:lnTo>
                      <a:pt x="139" y="608"/>
                    </a:lnTo>
                    <a:lnTo>
                      <a:pt x="139" y="635"/>
                    </a:lnTo>
                    <a:lnTo>
                      <a:pt x="139" y="604"/>
                    </a:lnTo>
                    <a:lnTo>
                      <a:pt x="139" y="604"/>
                    </a:lnTo>
                    <a:lnTo>
                      <a:pt x="139" y="635"/>
                    </a:lnTo>
                    <a:lnTo>
                      <a:pt x="139" y="608"/>
                    </a:lnTo>
                    <a:lnTo>
                      <a:pt x="142" y="604"/>
                    </a:lnTo>
                    <a:lnTo>
                      <a:pt x="142" y="635"/>
                    </a:lnTo>
                    <a:lnTo>
                      <a:pt x="142" y="608"/>
                    </a:lnTo>
                    <a:lnTo>
                      <a:pt x="142" y="604"/>
                    </a:lnTo>
                    <a:lnTo>
                      <a:pt x="142" y="635"/>
                    </a:lnTo>
                    <a:lnTo>
                      <a:pt x="142" y="608"/>
                    </a:lnTo>
                    <a:lnTo>
                      <a:pt x="142" y="604"/>
                    </a:lnTo>
                    <a:lnTo>
                      <a:pt x="145" y="635"/>
                    </a:lnTo>
                    <a:lnTo>
                      <a:pt x="145" y="608"/>
                    </a:lnTo>
                    <a:lnTo>
                      <a:pt x="145" y="608"/>
                    </a:lnTo>
                    <a:lnTo>
                      <a:pt x="145" y="635"/>
                    </a:lnTo>
                    <a:lnTo>
                      <a:pt x="145" y="604"/>
                    </a:lnTo>
                    <a:lnTo>
                      <a:pt x="145" y="608"/>
                    </a:lnTo>
                    <a:lnTo>
                      <a:pt x="147" y="635"/>
                    </a:lnTo>
                    <a:lnTo>
                      <a:pt x="147" y="601"/>
                    </a:lnTo>
                    <a:lnTo>
                      <a:pt x="147" y="616"/>
                    </a:lnTo>
                    <a:lnTo>
                      <a:pt x="147" y="635"/>
                    </a:lnTo>
                    <a:lnTo>
                      <a:pt x="147" y="601"/>
                    </a:lnTo>
                    <a:lnTo>
                      <a:pt x="147" y="619"/>
                    </a:lnTo>
                    <a:lnTo>
                      <a:pt x="150" y="631"/>
                    </a:lnTo>
                    <a:lnTo>
                      <a:pt x="150" y="597"/>
                    </a:lnTo>
                    <a:lnTo>
                      <a:pt x="150" y="627"/>
                    </a:lnTo>
                    <a:lnTo>
                      <a:pt x="150" y="623"/>
                    </a:lnTo>
                    <a:lnTo>
                      <a:pt x="150" y="601"/>
                    </a:lnTo>
                    <a:lnTo>
                      <a:pt x="150" y="635"/>
                    </a:lnTo>
                    <a:lnTo>
                      <a:pt x="153" y="616"/>
                    </a:lnTo>
                    <a:lnTo>
                      <a:pt x="153" y="604"/>
                    </a:lnTo>
                    <a:lnTo>
                      <a:pt x="153" y="638"/>
                    </a:lnTo>
                    <a:lnTo>
                      <a:pt x="153" y="604"/>
                    </a:lnTo>
                    <a:lnTo>
                      <a:pt x="153" y="616"/>
                    </a:lnTo>
                    <a:lnTo>
                      <a:pt x="156" y="635"/>
                    </a:lnTo>
                    <a:lnTo>
                      <a:pt x="156" y="601"/>
                    </a:lnTo>
                    <a:lnTo>
                      <a:pt x="156" y="627"/>
                    </a:lnTo>
                    <a:lnTo>
                      <a:pt x="156" y="623"/>
                    </a:lnTo>
                    <a:lnTo>
                      <a:pt x="156" y="601"/>
                    </a:lnTo>
                    <a:lnTo>
                      <a:pt x="156" y="638"/>
                    </a:lnTo>
                    <a:lnTo>
                      <a:pt x="159" y="608"/>
                    </a:lnTo>
                    <a:lnTo>
                      <a:pt x="159" y="612"/>
                    </a:lnTo>
                    <a:lnTo>
                      <a:pt x="159" y="635"/>
                    </a:lnTo>
                    <a:lnTo>
                      <a:pt x="159" y="601"/>
                    </a:lnTo>
                    <a:lnTo>
                      <a:pt x="159" y="627"/>
                    </a:lnTo>
                    <a:lnTo>
                      <a:pt x="162" y="623"/>
                    </a:lnTo>
                    <a:lnTo>
                      <a:pt x="162" y="604"/>
                    </a:lnTo>
                    <a:lnTo>
                      <a:pt x="162" y="638"/>
                    </a:lnTo>
                    <a:lnTo>
                      <a:pt x="162" y="608"/>
                    </a:lnTo>
                    <a:lnTo>
                      <a:pt x="162" y="619"/>
                    </a:lnTo>
                    <a:lnTo>
                      <a:pt x="162" y="631"/>
                    </a:lnTo>
                    <a:lnTo>
                      <a:pt x="164" y="601"/>
                    </a:lnTo>
                    <a:lnTo>
                      <a:pt x="164" y="638"/>
                    </a:lnTo>
                    <a:lnTo>
                      <a:pt x="164" y="612"/>
                    </a:lnTo>
                    <a:lnTo>
                      <a:pt x="164" y="616"/>
                    </a:lnTo>
                    <a:lnTo>
                      <a:pt x="164" y="635"/>
                    </a:lnTo>
                    <a:lnTo>
                      <a:pt x="167" y="601"/>
                    </a:lnTo>
                    <a:lnTo>
                      <a:pt x="167" y="635"/>
                    </a:lnTo>
                    <a:lnTo>
                      <a:pt x="167" y="616"/>
                    </a:lnTo>
                    <a:lnTo>
                      <a:pt x="167" y="612"/>
                    </a:lnTo>
                    <a:lnTo>
                      <a:pt x="167" y="638"/>
                    </a:lnTo>
                    <a:lnTo>
                      <a:pt x="170" y="601"/>
                    </a:lnTo>
                    <a:lnTo>
                      <a:pt x="170" y="635"/>
                    </a:lnTo>
                    <a:lnTo>
                      <a:pt x="170" y="616"/>
                    </a:lnTo>
                    <a:lnTo>
                      <a:pt x="170" y="616"/>
                    </a:lnTo>
                    <a:lnTo>
                      <a:pt x="170" y="635"/>
                    </a:lnTo>
                    <a:lnTo>
                      <a:pt x="173" y="601"/>
                    </a:lnTo>
                    <a:lnTo>
                      <a:pt x="173" y="638"/>
                    </a:lnTo>
                    <a:lnTo>
                      <a:pt x="173" y="608"/>
                    </a:lnTo>
                    <a:lnTo>
                      <a:pt x="173" y="623"/>
                    </a:lnTo>
                    <a:lnTo>
                      <a:pt x="173" y="631"/>
                    </a:lnTo>
                    <a:lnTo>
                      <a:pt x="176" y="604"/>
                    </a:lnTo>
                    <a:lnTo>
                      <a:pt x="176" y="642"/>
                    </a:lnTo>
                    <a:lnTo>
                      <a:pt x="176" y="604"/>
                    </a:lnTo>
                    <a:lnTo>
                      <a:pt x="176" y="635"/>
                    </a:lnTo>
                    <a:lnTo>
                      <a:pt x="176" y="619"/>
                    </a:lnTo>
                    <a:lnTo>
                      <a:pt x="179" y="616"/>
                    </a:lnTo>
                    <a:lnTo>
                      <a:pt x="179" y="635"/>
                    </a:lnTo>
                    <a:lnTo>
                      <a:pt x="179" y="604"/>
                    </a:lnTo>
                    <a:lnTo>
                      <a:pt x="179" y="642"/>
                    </a:lnTo>
                    <a:lnTo>
                      <a:pt x="179" y="604"/>
                    </a:lnTo>
                    <a:lnTo>
                      <a:pt x="181" y="631"/>
                    </a:lnTo>
                    <a:lnTo>
                      <a:pt x="181" y="619"/>
                    </a:lnTo>
                    <a:lnTo>
                      <a:pt x="181" y="616"/>
                    </a:lnTo>
                    <a:lnTo>
                      <a:pt x="181" y="635"/>
                    </a:lnTo>
                    <a:lnTo>
                      <a:pt x="181" y="604"/>
                    </a:lnTo>
                    <a:lnTo>
                      <a:pt x="184" y="642"/>
                    </a:lnTo>
                    <a:lnTo>
                      <a:pt x="184" y="604"/>
                    </a:lnTo>
                    <a:lnTo>
                      <a:pt x="184" y="638"/>
                    </a:lnTo>
                    <a:lnTo>
                      <a:pt x="184" y="612"/>
                    </a:lnTo>
                    <a:lnTo>
                      <a:pt x="184" y="627"/>
                    </a:lnTo>
                    <a:lnTo>
                      <a:pt x="187" y="623"/>
                    </a:lnTo>
                    <a:lnTo>
                      <a:pt x="187" y="616"/>
                    </a:lnTo>
                    <a:lnTo>
                      <a:pt x="187" y="635"/>
                    </a:lnTo>
                    <a:lnTo>
                      <a:pt x="187" y="608"/>
                    </a:lnTo>
                    <a:lnTo>
                      <a:pt x="190" y="642"/>
                    </a:lnTo>
                    <a:lnTo>
                      <a:pt x="190" y="604"/>
                    </a:lnTo>
                    <a:lnTo>
                      <a:pt x="190" y="642"/>
                    </a:lnTo>
                    <a:lnTo>
                      <a:pt x="190" y="608"/>
                    </a:lnTo>
                    <a:lnTo>
                      <a:pt x="190" y="635"/>
                    </a:lnTo>
                    <a:lnTo>
                      <a:pt x="193" y="616"/>
                    </a:lnTo>
                    <a:lnTo>
                      <a:pt x="193" y="627"/>
                    </a:lnTo>
                    <a:lnTo>
                      <a:pt x="193" y="623"/>
                    </a:lnTo>
                    <a:lnTo>
                      <a:pt x="193" y="619"/>
                    </a:lnTo>
                    <a:lnTo>
                      <a:pt x="196" y="631"/>
                    </a:lnTo>
                    <a:lnTo>
                      <a:pt x="196" y="612"/>
                    </a:lnTo>
                    <a:lnTo>
                      <a:pt x="196" y="638"/>
                    </a:lnTo>
                    <a:lnTo>
                      <a:pt x="196" y="608"/>
                    </a:lnTo>
                    <a:lnTo>
                      <a:pt x="196" y="642"/>
                    </a:lnTo>
                    <a:lnTo>
                      <a:pt x="199" y="608"/>
                    </a:lnTo>
                    <a:lnTo>
                      <a:pt x="199" y="642"/>
                    </a:lnTo>
                    <a:lnTo>
                      <a:pt x="199" y="608"/>
                    </a:lnTo>
                    <a:lnTo>
                      <a:pt x="199" y="642"/>
                    </a:lnTo>
                    <a:lnTo>
                      <a:pt x="201" y="608"/>
                    </a:lnTo>
                    <a:lnTo>
                      <a:pt x="201" y="642"/>
                    </a:lnTo>
                    <a:lnTo>
                      <a:pt x="201" y="608"/>
                    </a:lnTo>
                    <a:lnTo>
                      <a:pt x="201" y="642"/>
                    </a:lnTo>
                    <a:lnTo>
                      <a:pt x="204" y="612"/>
                    </a:lnTo>
                    <a:lnTo>
                      <a:pt x="204" y="638"/>
                    </a:lnTo>
                    <a:lnTo>
                      <a:pt x="204" y="612"/>
                    </a:lnTo>
                    <a:lnTo>
                      <a:pt x="204" y="638"/>
                    </a:lnTo>
                    <a:lnTo>
                      <a:pt x="207" y="616"/>
                    </a:lnTo>
                    <a:lnTo>
                      <a:pt x="207" y="635"/>
                    </a:lnTo>
                    <a:lnTo>
                      <a:pt x="207" y="616"/>
                    </a:lnTo>
                    <a:lnTo>
                      <a:pt x="207" y="635"/>
                    </a:lnTo>
                    <a:lnTo>
                      <a:pt x="207" y="616"/>
                    </a:lnTo>
                    <a:lnTo>
                      <a:pt x="210" y="638"/>
                    </a:lnTo>
                    <a:lnTo>
                      <a:pt x="210" y="616"/>
                    </a:lnTo>
                    <a:lnTo>
                      <a:pt x="210" y="638"/>
                    </a:lnTo>
                    <a:lnTo>
                      <a:pt x="210" y="616"/>
                    </a:lnTo>
                    <a:lnTo>
                      <a:pt x="213" y="638"/>
                    </a:lnTo>
                    <a:lnTo>
                      <a:pt x="213" y="612"/>
                    </a:lnTo>
                    <a:lnTo>
                      <a:pt x="213" y="642"/>
                    </a:lnTo>
                    <a:lnTo>
                      <a:pt x="213" y="612"/>
                    </a:lnTo>
                    <a:lnTo>
                      <a:pt x="216" y="642"/>
                    </a:lnTo>
                    <a:lnTo>
                      <a:pt x="216" y="612"/>
                    </a:lnTo>
                    <a:lnTo>
                      <a:pt x="216" y="646"/>
                    </a:lnTo>
                    <a:lnTo>
                      <a:pt x="216" y="608"/>
                    </a:lnTo>
                    <a:lnTo>
                      <a:pt x="218" y="646"/>
                    </a:lnTo>
                    <a:lnTo>
                      <a:pt x="218" y="608"/>
                    </a:lnTo>
                    <a:lnTo>
                      <a:pt x="218" y="646"/>
                    </a:lnTo>
                    <a:lnTo>
                      <a:pt x="218" y="612"/>
                    </a:lnTo>
                    <a:lnTo>
                      <a:pt x="221" y="642"/>
                    </a:lnTo>
                    <a:lnTo>
                      <a:pt x="221" y="616"/>
                    </a:lnTo>
                    <a:lnTo>
                      <a:pt x="221" y="638"/>
                    </a:lnTo>
                    <a:lnTo>
                      <a:pt x="221" y="623"/>
                    </a:lnTo>
                    <a:lnTo>
                      <a:pt x="224" y="631"/>
                    </a:lnTo>
                    <a:lnTo>
                      <a:pt x="224" y="631"/>
                    </a:lnTo>
                    <a:lnTo>
                      <a:pt x="224" y="623"/>
                    </a:lnTo>
                    <a:lnTo>
                      <a:pt x="227" y="638"/>
                    </a:lnTo>
                    <a:lnTo>
                      <a:pt x="227" y="616"/>
                    </a:lnTo>
                    <a:lnTo>
                      <a:pt x="227" y="646"/>
                    </a:lnTo>
                    <a:lnTo>
                      <a:pt x="227" y="612"/>
                    </a:lnTo>
                    <a:lnTo>
                      <a:pt x="230" y="646"/>
                    </a:lnTo>
                    <a:lnTo>
                      <a:pt x="230" y="612"/>
                    </a:lnTo>
                    <a:lnTo>
                      <a:pt x="230" y="642"/>
                    </a:lnTo>
                    <a:lnTo>
                      <a:pt x="230" y="619"/>
                    </a:lnTo>
                    <a:lnTo>
                      <a:pt x="233" y="631"/>
                    </a:lnTo>
                    <a:lnTo>
                      <a:pt x="233" y="635"/>
                    </a:lnTo>
                    <a:lnTo>
                      <a:pt x="233" y="619"/>
                    </a:lnTo>
                    <a:lnTo>
                      <a:pt x="233" y="646"/>
                    </a:lnTo>
                    <a:lnTo>
                      <a:pt x="235" y="612"/>
                    </a:lnTo>
                    <a:lnTo>
                      <a:pt x="235" y="650"/>
                    </a:lnTo>
                    <a:lnTo>
                      <a:pt x="235" y="616"/>
                    </a:lnTo>
                    <a:lnTo>
                      <a:pt x="238" y="638"/>
                    </a:lnTo>
                    <a:lnTo>
                      <a:pt x="238" y="627"/>
                    </a:lnTo>
                    <a:lnTo>
                      <a:pt x="238" y="623"/>
                    </a:lnTo>
                    <a:lnTo>
                      <a:pt x="238" y="642"/>
                    </a:lnTo>
                    <a:lnTo>
                      <a:pt x="241" y="612"/>
                    </a:lnTo>
                    <a:lnTo>
                      <a:pt x="241" y="650"/>
                    </a:lnTo>
                    <a:lnTo>
                      <a:pt x="241" y="616"/>
                    </a:lnTo>
                    <a:lnTo>
                      <a:pt x="241" y="638"/>
                    </a:lnTo>
                    <a:lnTo>
                      <a:pt x="244" y="631"/>
                    </a:lnTo>
                    <a:lnTo>
                      <a:pt x="244" y="619"/>
                    </a:lnTo>
                    <a:lnTo>
                      <a:pt x="244" y="646"/>
                    </a:lnTo>
                    <a:lnTo>
                      <a:pt x="247" y="612"/>
                    </a:lnTo>
                    <a:lnTo>
                      <a:pt x="247" y="646"/>
                    </a:lnTo>
                    <a:lnTo>
                      <a:pt x="247" y="623"/>
                    </a:lnTo>
                    <a:lnTo>
                      <a:pt x="247" y="627"/>
                    </a:lnTo>
                    <a:lnTo>
                      <a:pt x="250" y="646"/>
                    </a:lnTo>
                    <a:lnTo>
                      <a:pt x="250" y="612"/>
                    </a:lnTo>
                    <a:lnTo>
                      <a:pt x="250" y="650"/>
                    </a:lnTo>
                    <a:lnTo>
                      <a:pt x="252" y="623"/>
                    </a:lnTo>
                    <a:lnTo>
                      <a:pt x="252" y="631"/>
                    </a:lnTo>
                    <a:lnTo>
                      <a:pt x="252" y="646"/>
                    </a:lnTo>
                    <a:lnTo>
                      <a:pt x="252" y="612"/>
                    </a:lnTo>
                    <a:lnTo>
                      <a:pt x="255" y="650"/>
                    </a:lnTo>
                    <a:lnTo>
                      <a:pt x="255" y="627"/>
                    </a:lnTo>
                    <a:lnTo>
                      <a:pt x="255" y="627"/>
                    </a:lnTo>
                    <a:lnTo>
                      <a:pt x="258" y="650"/>
                    </a:lnTo>
                    <a:lnTo>
                      <a:pt x="258" y="616"/>
                    </a:lnTo>
                    <a:lnTo>
                      <a:pt x="258" y="642"/>
                    </a:lnTo>
                    <a:lnTo>
                      <a:pt x="261" y="635"/>
                    </a:lnTo>
                    <a:lnTo>
                      <a:pt x="261" y="619"/>
                    </a:lnTo>
                    <a:lnTo>
                      <a:pt x="261" y="650"/>
                    </a:lnTo>
                    <a:lnTo>
                      <a:pt x="261" y="619"/>
                    </a:lnTo>
                    <a:lnTo>
                      <a:pt x="264" y="631"/>
                    </a:lnTo>
                    <a:lnTo>
                      <a:pt x="264" y="646"/>
                    </a:lnTo>
                    <a:lnTo>
                      <a:pt x="264" y="616"/>
                    </a:lnTo>
                    <a:lnTo>
                      <a:pt x="267" y="646"/>
                    </a:lnTo>
                    <a:lnTo>
                      <a:pt x="267" y="635"/>
                    </a:lnTo>
                    <a:lnTo>
                      <a:pt x="267" y="619"/>
                    </a:lnTo>
                    <a:lnTo>
                      <a:pt x="269" y="650"/>
                    </a:lnTo>
                    <a:lnTo>
                      <a:pt x="269" y="627"/>
                    </a:lnTo>
                    <a:lnTo>
                      <a:pt x="269" y="627"/>
                    </a:lnTo>
                    <a:lnTo>
                      <a:pt x="272" y="653"/>
                    </a:lnTo>
                    <a:lnTo>
                      <a:pt x="272" y="619"/>
                    </a:lnTo>
                    <a:lnTo>
                      <a:pt x="272" y="635"/>
                    </a:lnTo>
                    <a:lnTo>
                      <a:pt x="272" y="650"/>
                    </a:lnTo>
                    <a:lnTo>
                      <a:pt x="275" y="616"/>
                    </a:lnTo>
                    <a:lnTo>
                      <a:pt x="275" y="638"/>
                    </a:lnTo>
                    <a:lnTo>
                      <a:pt x="275" y="646"/>
                    </a:lnTo>
                    <a:lnTo>
                      <a:pt x="278" y="616"/>
                    </a:lnTo>
                    <a:lnTo>
                      <a:pt x="278" y="642"/>
                    </a:lnTo>
                    <a:lnTo>
                      <a:pt x="278" y="642"/>
                    </a:lnTo>
                    <a:lnTo>
                      <a:pt x="281" y="616"/>
                    </a:lnTo>
                    <a:lnTo>
                      <a:pt x="281" y="646"/>
                    </a:lnTo>
                    <a:lnTo>
                      <a:pt x="281" y="642"/>
                    </a:lnTo>
                    <a:lnTo>
                      <a:pt x="284" y="616"/>
                    </a:lnTo>
                    <a:lnTo>
                      <a:pt x="284" y="646"/>
                    </a:lnTo>
                    <a:lnTo>
                      <a:pt x="284" y="642"/>
                    </a:lnTo>
                    <a:lnTo>
                      <a:pt x="286" y="616"/>
                    </a:lnTo>
                    <a:lnTo>
                      <a:pt x="286" y="642"/>
                    </a:lnTo>
                    <a:lnTo>
                      <a:pt x="286" y="646"/>
                    </a:lnTo>
                    <a:lnTo>
                      <a:pt x="289" y="616"/>
                    </a:lnTo>
                    <a:lnTo>
                      <a:pt x="289" y="638"/>
                    </a:lnTo>
                    <a:lnTo>
                      <a:pt x="289" y="650"/>
                    </a:lnTo>
                    <a:lnTo>
                      <a:pt x="292" y="619"/>
                    </a:lnTo>
                    <a:lnTo>
                      <a:pt x="292" y="635"/>
                    </a:lnTo>
                    <a:lnTo>
                      <a:pt x="292" y="653"/>
                    </a:lnTo>
                    <a:lnTo>
                      <a:pt x="295" y="623"/>
                    </a:lnTo>
                    <a:lnTo>
                      <a:pt x="295" y="627"/>
                    </a:lnTo>
                    <a:lnTo>
                      <a:pt x="295" y="653"/>
                    </a:lnTo>
                    <a:lnTo>
                      <a:pt x="298" y="631"/>
                    </a:lnTo>
                    <a:lnTo>
                      <a:pt x="298" y="619"/>
                    </a:lnTo>
                    <a:lnTo>
                      <a:pt x="298" y="650"/>
                    </a:lnTo>
                    <a:lnTo>
                      <a:pt x="301" y="642"/>
                    </a:lnTo>
                    <a:lnTo>
                      <a:pt x="301" y="619"/>
                    </a:lnTo>
                    <a:lnTo>
                      <a:pt x="301" y="638"/>
                    </a:lnTo>
                    <a:lnTo>
                      <a:pt x="303" y="653"/>
                    </a:lnTo>
                    <a:lnTo>
                      <a:pt x="303" y="623"/>
                    </a:lnTo>
                    <a:lnTo>
                      <a:pt x="303" y="627"/>
                    </a:lnTo>
                    <a:lnTo>
                      <a:pt x="306" y="653"/>
                    </a:lnTo>
                    <a:lnTo>
                      <a:pt x="306" y="638"/>
                    </a:lnTo>
                    <a:lnTo>
                      <a:pt x="306" y="619"/>
                    </a:lnTo>
                    <a:lnTo>
                      <a:pt x="309" y="642"/>
                    </a:lnTo>
                    <a:lnTo>
                      <a:pt x="309" y="653"/>
                    </a:lnTo>
                    <a:lnTo>
                      <a:pt x="309" y="627"/>
                    </a:lnTo>
                    <a:lnTo>
                      <a:pt x="312" y="623"/>
                    </a:lnTo>
                    <a:lnTo>
                      <a:pt x="312" y="653"/>
                    </a:lnTo>
                    <a:lnTo>
                      <a:pt x="312" y="646"/>
                    </a:lnTo>
                    <a:lnTo>
                      <a:pt x="315" y="619"/>
                    </a:lnTo>
                    <a:lnTo>
                      <a:pt x="315" y="635"/>
                    </a:lnTo>
                    <a:lnTo>
                      <a:pt x="315" y="657"/>
                    </a:lnTo>
                    <a:lnTo>
                      <a:pt x="318" y="638"/>
                    </a:lnTo>
                    <a:lnTo>
                      <a:pt x="318" y="619"/>
                    </a:lnTo>
                    <a:lnTo>
                      <a:pt x="321" y="642"/>
                    </a:lnTo>
                    <a:lnTo>
                      <a:pt x="321" y="657"/>
                    </a:lnTo>
                    <a:lnTo>
                      <a:pt x="321" y="635"/>
                    </a:lnTo>
                    <a:lnTo>
                      <a:pt x="323" y="619"/>
                    </a:lnTo>
                    <a:lnTo>
                      <a:pt x="323" y="642"/>
                    </a:lnTo>
                    <a:lnTo>
                      <a:pt x="323" y="657"/>
                    </a:lnTo>
                    <a:lnTo>
                      <a:pt x="326" y="635"/>
                    </a:lnTo>
                    <a:lnTo>
                      <a:pt x="326" y="619"/>
                    </a:lnTo>
                    <a:lnTo>
                      <a:pt x="326" y="642"/>
                    </a:lnTo>
                    <a:lnTo>
                      <a:pt x="329" y="657"/>
                    </a:lnTo>
                    <a:lnTo>
                      <a:pt x="329" y="638"/>
                    </a:lnTo>
                    <a:lnTo>
                      <a:pt x="332" y="619"/>
                    </a:lnTo>
                    <a:lnTo>
                      <a:pt x="332" y="638"/>
                    </a:lnTo>
                    <a:lnTo>
                      <a:pt x="332" y="657"/>
                    </a:lnTo>
                    <a:lnTo>
                      <a:pt x="335" y="642"/>
                    </a:lnTo>
                    <a:lnTo>
                      <a:pt x="335" y="623"/>
                    </a:lnTo>
                    <a:lnTo>
                      <a:pt x="335" y="631"/>
                    </a:lnTo>
                    <a:lnTo>
                      <a:pt x="338" y="653"/>
                    </a:lnTo>
                    <a:lnTo>
                      <a:pt x="338" y="650"/>
                    </a:lnTo>
                    <a:lnTo>
                      <a:pt x="338" y="627"/>
                    </a:lnTo>
                    <a:lnTo>
                      <a:pt x="340" y="623"/>
                    </a:lnTo>
                    <a:lnTo>
                      <a:pt x="340" y="646"/>
                    </a:lnTo>
                    <a:lnTo>
                      <a:pt x="343" y="657"/>
                    </a:lnTo>
                    <a:lnTo>
                      <a:pt x="343" y="642"/>
                    </a:lnTo>
                    <a:lnTo>
                      <a:pt x="343" y="623"/>
                    </a:lnTo>
                    <a:lnTo>
                      <a:pt x="346" y="631"/>
                    </a:lnTo>
                    <a:lnTo>
                      <a:pt x="346" y="653"/>
                    </a:lnTo>
                    <a:lnTo>
                      <a:pt x="349" y="657"/>
                    </a:lnTo>
                    <a:lnTo>
                      <a:pt x="349" y="635"/>
                    </a:lnTo>
                    <a:lnTo>
                      <a:pt x="349" y="623"/>
                    </a:lnTo>
                    <a:lnTo>
                      <a:pt x="352" y="638"/>
                    </a:lnTo>
                    <a:lnTo>
                      <a:pt x="352" y="657"/>
                    </a:lnTo>
                    <a:lnTo>
                      <a:pt x="352" y="653"/>
                    </a:lnTo>
                    <a:lnTo>
                      <a:pt x="355" y="635"/>
                    </a:lnTo>
                    <a:lnTo>
                      <a:pt x="355" y="623"/>
                    </a:lnTo>
                    <a:lnTo>
                      <a:pt x="357" y="635"/>
                    </a:lnTo>
                    <a:lnTo>
                      <a:pt x="357" y="657"/>
                    </a:lnTo>
                    <a:lnTo>
                      <a:pt x="357" y="657"/>
                    </a:lnTo>
                    <a:lnTo>
                      <a:pt x="360" y="638"/>
                    </a:lnTo>
                    <a:lnTo>
                      <a:pt x="360" y="623"/>
                    </a:lnTo>
                    <a:lnTo>
                      <a:pt x="363" y="631"/>
                    </a:lnTo>
                    <a:lnTo>
                      <a:pt x="363" y="653"/>
                    </a:lnTo>
                    <a:lnTo>
                      <a:pt x="363" y="661"/>
                    </a:lnTo>
                    <a:lnTo>
                      <a:pt x="366" y="646"/>
                    </a:lnTo>
                    <a:lnTo>
                      <a:pt x="366" y="627"/>
                    </a:lnTo>
                    <a:lnTo>
                      <a:pt x="369" y="623"/>
                    </a:lnTo>
                    <a:lnTo>
                      <a:pt x="369" y="642"/>
                    </a:lnTo>
                    <a:lnTo>
                      <a:pt x="369" y="657"/>
                    </a:lnTo>
                    <a:lnTo>
                      <a:pt x="372" y="657"/>
                    </a:lnTo>
                    <a:lnTo>
                      <a:pt x="372" y="642"/>
                    </a:lnTo>
                    <a:lnTo>
                      <a:pt x="374" y="627"/>
                    </a:lnTo>
                    <a:lnTo>
                      <a:pt x="374" y="627"/>
                    </a:lnTo>
                    <a:lnTo>
                      <a:pt x="374" y="642"/>
                    </a:lnTo>
                    <a:lnTo>
                      <a:pt x="377" y="661"/>
                    </a:lnTo>
                    <a:lnTo>
                      <a:pt x="377" y="657"/>
                    </a:lnTo>
                    <a:lnTo>
                      <a:pt x="380" y="642"/>
                    </a:lnTo>
                    <a:lnTo>
                      <a:pt x="380" y="627"/>
                    </a:lnTo>
                    <a:lnTo>
                      <a:pt x="380" y="627"/>
                    </a:lnTo>
                    <a:lnTo>
                      <a:pt x="383" y="638"/>
                    </a:lnTo>
                    <a:lnTo>
                      <a:pt x="383" y="657"/>
                    </a:lnTo>
                    <a:lnTo>
                      <a:pt x="386" y="661"/>
                    </a:lnTo>
                    <a:lnTo>
                      <a:pt x="386" y="653"/>
                    </a:lnTo>
                    <a:lnTo>
                      <a:pt x="386" y="635"/>
                    </a:lnTo>
                    <a:lnTo>
                      <a:pt x="389" y="627"/>
                    </a:lnTo>
                    <a:lnTo>
                      <a:pt x="389" y="631"/>
                    </a:lnTo>
                    <a:lnTo>
                      <a:pt x="391" y="642"/>
                    </a:lnTo>
                    <a:lnTo>
                      <a:pt x="391" y="657"/>
                    </a:lnTo>
                    <a:lnTo>
                      <a:pt x="394" y="661"/>
                    </a:lnTo>
                    <a:lnTo>
                      <a:pt x="394" y="653"/>
                    </a:lnTo>
                    <a:lnTo>
                      <a:pt x="394" y="638"/>
                    </a:lnTo>
                    <a:lnTo>
                      <a:pt x="397" y="627"/>
                    </a:lnTo>
                    <a:lnTo>
                      <a:pt x="397" y="627"/>
                    </a:lnTo>
                    <a:lnTo>
                      <a:pt x="400" y="638"/>
                    </a:lnTo>
                    <a:lnTo>
                      <a:pt x="400" y="653"/>
                    </a:lnTo>
                    <a:lnTo>
                      <a:pt x="400" y="661"/>
                    </a:lnTo>
                    <a:lnTo>
                      <a:pt x="403" y="661"/>
                    </a:lnTo>
                    <a:lnTo>
                      <a:pt x="403" y="650"/>
                    </a:lnTo>
                    <a:lnTo>
                      <a:pt x="406" y="635"/>
                    </a:lnTo>
                    <a:lnTo>
                      <a:pt x="406" y="627"/>
                    </a:lnTo>
                    <a:lnTo>
                      <a:pt x="408" y="631"/>
                    </a:lnTo>
                    <a:lnTo>
                      <a:pt x="408" y="638"/>
                    </a:lnTo>
                    <a:lnTo>
                      <a:pt x="408" y="653"/>
                    </a:lnTo>
                    <a:lnTo>
                      <a:pt x="411" y="661"/>
                    </a:lnTo>
                    <a:lnTo>
                      <a:pt x="411" y="661"/>
                    </a:lnTo>
                    <a:lnTo>
                      <a:pt x="414" y="657"/>
                    </a:lnTo>
                    <a:lnTo>
                      <a:pt x="414" y="642"/>
                    </a:lnTo>
                    <a:lnTo>
                      <a:pt x="417" y="635"/>
                    </a:lnTo>
                    <a:lnTo>
                      <a:pt x="417" y="627"/>
                    </a:lnTo>
                    <a:lnTo>
                      <a:pt x="417" y="631"/>
                    </a:lnTo>
                    <a:lnTo>
                      <a:pt x="420" y="638"/>
                    </a:lnTo>
                    <a:lnTo>
                      <a:pt x="420" y="650"/>
                    </a:lnTo>
                    <a:lnTo>
                      <a:pt x="423" y="661"/>
                    </a:lnTo>
                    <a:lnTo>
                      <a:pt x="423" y="665"/>
                    </a:lnTo>
                    <a:lnTo>
                      <a:pt x="425" y="661"/>
                    </a:lnTo>
                    <a:lnTo>
                      <a:pt x="425" y="653"/>
                    </a:lnTo>
                    <a:lnTo>
                      <a:pt x="425" y="642"/>
                    </a:lnTo>
                    <a:lnTo>
                      <a:pt x="428" y="635"/>
                    </a:lnTo>
                    <a:lnTo>
                      <a:pt x="428" y="631"/>
                    </a:lnTo>
                    <a:lnTo>
                      <a:pt x="431" y="631"/>
                    </a:lnTo>
                    <a:lnTo>
                      <a:pt x="431" y="638"/>
                    </a:lnTo>
                    <a:lnTo>
                      <a:pt x="434" y="646"/>
                    </a:lnTo>
                    <a:lnTo>
                      <a:pt x="434" y="657"/>
                    </a:lnTo>
                    <a:lnTo>
                      <a:pt x="437" y="665"/>
                    </a:lnTo>
                    <a:lnTo>
                      <a:pt x="437" y="665"/>
                    </a:lnTo>
                    <a:lnTo>
                      <a:pt x="437" y="661"/>
                    </a:lnTo>
                    <a:lnTo>
                      <a:pt x="440" y="653"/>
                    </a:lnTo>
                    <a:lnTo>
                      <a:pt x="440" y="646"/>
                    </a:lnTo>
                    <a:lnTo>
                      <a:pt x="442" y="638"/>
                    </a:lnTo>
                    <a:lnTo>
                      <a:pt x="442" y="631"/>
                    </a:lnTo>
                    <a:lnTo>
                      <a:pt x="445" y="631"/>
                    </a:lnTo>
                    <a:lnTo>
                      <a:pt x="445" y="631"/>
                    </a:lnTo>
                    <a:lnTo>
                      <a:pt x="448" y="638"/>
                    </a:lnTo>
                    <a:lnTo>
                      <a:pt x="448" y="646"/>
                    </a:lnTo>
                    <a:lnTo>
                      <a:pt x="448" y="653"/>
                    </a:lnTo>
                    <a:lnTo>
                      <a:pt x="451" y="661"/>
                    </a:lnTo>
                    <a:lnTo>
                      <a:pt x="451" y="665"/>
                    </a:lnTo>
                    <a:lnTo>
                      <a:pt x="454" y="665"/>
                    </a:lnTo>
                    <a:lnTo>
                      <a:pt x="454" y="665"/>
                    </a:lnTo>
                    <a:lnTo>
                      <a:pt x="457" y="661"/>
                    </a:lnTo>
                    <a:lnTo>
                      <a:pt x="457" y="653"/>
                    </a:lnTo>
                    <a:lnTo>
                      <a:pt x="460" y="646"/>
                    </a:lnTo>
                    <a:lnTo>
                      <a:pt x="460" y="638"/>
                    </a:lnTo>
                    <a:lnTo>
                      <a:pt x="460" y="635"/>
                    </a:lnTo>
                    <a:lnTo>
                      <a:pt x="462" y="631"/>
                    </a:lnTo>
                    <a:lnTo>
                      <a:pt x="462" y="631"/>
                    </a:lnTo>
                    <a:lnTo>
                      <a:pt x="465" y="635"/>
                    </a:lnTo>
                    <a:lnTo>
                      <a:pt x="465" y="638"/>
                    </a:lnTo>
                    <a:lnTo>
                      <a:pt x="468" y="642"/>
                    </a:lnTo>
                    <a:lnTo>
                      <a:pt x="468" y="650"/>
                    </a:lnTo>
                    <a:lnTo>
                      <a:pt x="471" y="653"/>
                    </a:lnTo>
                    <a:lnTo>
                      <a:pt x="471" y="661"/>
                    </a:lnTo>
                    <a:lnTo>
                      <a:pt x="474" y="665"/>
                    </a:lnTo>
                    <a:lnTo>
                      <a:pt x="474" y="665"/>
                    </a:lnTo>
                    <a:lnTo>
                      <a:pt x="477" y="669"/>
                    </a:lnTo>
                    <a:lnTo>
                      <a:pt x="477" y="665"/>
                    </a:lnTo>
                    <a:lnTo>
                      <a:pt x="477" y="665"/>
                    </a:lnTo>
                    <a:lnTo>
                      <a:pt x="479" y="661"/>
                    </a:lnTo>
                    <a:lnTo>
                      <a:pt x="479" y="657"/>
                    </a:lnTo>
                    <a:lnTo>
                      <a:pt x="482" y="650"/>
                    </a:lnTo>
                    <a:lnTo>
                      <a:pt x="482" y="646"/>
                    </a:lnTo>
                    <a:lnTo>
                      <a:pt x="485" y="642"/>
                    </a:lnTo>
                    <a:lnTo>
                      <a:pt x="485" y="638"/>
                    </a:lnTo>
                    <a:lnTo>
                      <a:pt x="488" y="635"/>
                    </a:lnTo>
                    <a:lnTo>
                      <a:pt x="488" y="635"/>
                    </a:lnTo>
                    <a:lnTo>
                      <a:pt x="491" y="635"/>
                    </a:lnTo>
                    <a:lnTo>
                      <a:pt x="491" y="635"/>
                    </a:lnTo>
                    <a:lnTo>
                      <a:pt x="494" y="635"/>
                    </a:lnTo>
                    <a:lnTo>
                      <a:pt x="494" y="638"/>
                    </a:lnTo>
                    <a:lnTo>
                      <a:pt x="494" y="642"/>
                    </a:lnTo>
                    <a:lnTo>
                      <a:pt x="496" y="646"/>
                    </a:lnTo>
                    <a:lnTo>
                      <a:pt x="496" y="650"/>
                    </a:lnTo>
                    <a:lnTo>
                      <a:pt x="499" y="653"/>
                    </a:lnTo>
                    <a:lnTo>
                      <a:pt x="499" y="657"/>
                    </a:lnTo>
                    <a:lnTo>
                      <a:pt x="502" y="661"/>
                    </a:lnTo>
                    <a:lnTo>
                      <a:pt x="502" y="665"/>
                    </a:lnTo>
                    <a:lnTo>
                      <a:pt x="505" y="665"/>
                    </a:lnTo>
                    <a:lnTo>
                      <a:pt x="505" y="669"/>
                    </a:lnTo>
                    <a:lnTo>
                      <a:pt x="508" y="669"/>
                    </a:lnTo>
                    <a:lnTo>
                      <a:pt x="508" y="669"/>
                    </a:lnTo>
                    <a:lnTo>
                      <a:pt x="511" y="669"/>
                    </a:lnTo>
                    <a:lnTo>
                      <a:pt x="511" y="669"/>
                    </a:lnTo>
                    <a:lnTo>
                      <a:pt x="513" y="669"/>
                    </a:lnTo>
                    <a:lnTo>
                      <a:pt x="513" y="665"/>
                    </a:lnTo>
                    <a:lnTo>
                      <a:pt x="513" y="661"/>
                    </a:lnTo>
                    <a:lnTo>
                      <a:pt x="516" y="661"/>
                    </a:lnTo>
                    <a:lnTo>
                      <a:pt x="516" y="657"/>
                    </a:lnTo>
                    <a:lnTo>
                      <a:pt x="519" y="653"/>
                    </a:lnTo>
                    <a:lnTo>
                      <a:pt x="519" y="650"/>
                    </a:lnTo>
                    <a:lnTo>
                      <a:pt x="522" y="650"/>
                    </a:lnTo>
                    <a:lnTo>
                      <a:pt x="522" y="646"/>
                    </a:lnTo>
                    <a:lnTo>
                      <a:pt x="525" y="642"/>
                    </a:lnTo>
                    <a:lnTo>
                      <a:pt x="525" y="642"/>
                    </a:lnTo>
                    <a:lnTo>
                      <a:pt x="528" y="638"/>
                    </a:lnTo>
                    <a:lnTo>
                      <a:pt x="528" y="638"/>
                    </a:lnTo>
                    <a:lnTo>
                      <a:pt x="530" y="638"/>
                    </a:lnTo>
                    <a:lnTo>
                      <a:pt x="530" y="638"/>
                    </a:lnTo>
                    <a:lnTo>
                      <a:pt x="533" y="638"/>
                    </a:lnTo>
                    <a:lnTo>
                      <a:pt x="533" y="638"/>
                    </a:lnTo>
                    <a:lnTo>
                      <a:pt x="536" y="638"/>
                    </a:lnTo>
                    <a:lnTo>
                      <a:pt x="536" y="638"/>
                    </a:lnTo>
                    <a:lnTo>
                      <a:pt x="536" y="642"/>
                    </a:lnTo>
                    <a:lnTo>
                      <a:pt x="539" y="642"/>
                    </a:lnTo>
                    <a:lnTo>
                      <a:pt x="539" y="646"/>
                    </a:lnTo>
                    <a:lnTo>
                      <a:pt x="542" y="646"/>
                    </a:lnTo>
                    <a:lnTo>
                      <a:pt x="542" y="650"/>
                    </a:lnTo>
                    <a:lnTo>
                      <a:pt x="545" y="650"/>
                    </a:lnTo>
                    <a:lnTo>
                      <a:pt x="545" y="653"/>
                    </a:lnTo>
                    <a:lnTo>
                      <a:pt x="547" y="657"/>
                    </a:lnTo>
                    <a:lnTo>
                      <a:pt x="547" y="657"/>
                    </a:lnTo>
                    <a:lnTo>
                      <a:pt x="550" y="661"/>
                    </a:lnTo>
                    <a:lnTo>
                      <a:pt x="550" y="661"/>
                    </a:lnTo>
                    <a:lnTo>
                      <a:pt x="553" y="665"/>
                    </a:lnTo>
                    <a:lnTo>
                      <a:pt x="553" y="669"/>
                    </a:lnTo>
                    <a:lnTo>
                      <a:pt x="556" y="669"/>
                    </a:lnTo>
                    <a:lnTo>
                      <a:pt x="556" y="669"/>
                    </a:lnTo>
                    <a:lnTo>
                      <a:pt x="559" y="672"/>
                    </a:lnTo>
                    <a:lnTo>
                      <a:pt x="559" y="672"/>
                    </a:lnTo>
                    <a:lnTo>
                      <a:pt x="562" y="672"/>
                    </a:lnTo>
                    <a:lnTo>
                      <a:pt x="562" y="672"/>
                    </a:lnTo>
                    <a:lnTo>
                      <a:pt x="562" y="672"/>
                    </a:lnTo>
                    <a:lnTo>
                      <a:pt x="564" y="672"/>
                    </a:lnTo>
                    <a:lnTo>
                      <a:pt x="564" y="669"/>
                    </a:lnTo>
                    <a:lnTo>
                      <a:pt x="567" y="669"/>
                    </a:lnTo>
                    <a:lnTo>
                      <a:pt x="567" y="665"/>
                    </a:lnTo>
                    <a:lnTo>
                      <a:pt x="570" y="665"/>
                    </a:lnTo>
                    <a:lnTo>
                      <a:pt x="570" y="661"/>
                    </a:lnTo>
                    <a:lnTo>
                      <a:pt x="573" y="657"/>
                    </a:lnTo>
                    <a:lnTo>
                      <a:pt x="573" y="657"/>
                    </a:lnTo>
                    <a:lnTo>
                      <a:pt x="576" y="653"/>
                    </a:lnTo>
                    <a:lnTo>
                      <a:pt x="576" y="650"/>
                    </a:lnTo>
                    <a:lnTo>
                      <a:pt x="579" y="650"/>
                    </a:lnTo>
                    <a:lnTo>
                      <a:pt x="579" y="646"/>
                    </a:lnTo>
                    <a:lnTo>
                      <a:pt x="582" y="642"/>
                    </a:lnTo>
                    <a:lnTo>
                      <a:pt x="582" y="642"/>
                    </a:lnTo>
                    <a:lnTo>
                      <a:pt x="582" y="642"/>
                    </a:lnTo>
                    <a:lnTo>
                      <a:pt x="584" y="642"/>
                    </a:lnTo>
                    <a:lnTo>
                      <a:pt x="584" y="642"/>
                    </a:lnTo>
                    <a:lnTo>
                      <a:pt x="587" y="642"/>
                    </a:lnTo>
                    <a:lnTo>
                      <a:pt x="587" y="646"/>
                    </a:lnTo>
                    <a:lnTo>
                      <a:pt x="590" y="646"/>
                    </a:lnTo>
                    <a:lnTo>
                      <a:pt x="590" y="650"/>
                    </a:lnTo>
                    <a:lnTo>
                      <a:pt x="593" y="653"/>
                    </a:lnTo>
                    <a:lnTo>
                      <a:pt x="593" y="657"/>
                    </a:lnTo>
                    <a:lnTo>
                      <a:pt x="596" y="661"/>
                    </a:lnTo>
                    <a:lnTo>
                      <a:pt x="596" y="665"/>
                    </a:lnTo>
                    <a:lnTo>
                      <a:pt x="599" y="669"/>
                    </a:lnTo>
                    <a:lnTo>
                      <a:pt x="599" y="672"/>
                    </a:lnTo>
                    <a:lnTo>
                      <a:pt x="601" y="672"/>
                    </a:lnTo>
                    <a:lnTo>
                      <a:pt x="601" y="676"/>
                    </a:lnTo>
                    <a:lnTo>
                      <a:pt x="601" y="672"/>
                    </a:lnTo>
                    <a:lnTo>
                      <a:pt x="604" y="672"/>
                    </a:lnTo>
                    <a:lnTo>
                      <a:pt x="604" y="669"/>
                    </a:lnTo>
                    <a:lnTo>
                      <a:pt x="607" y="665"/>
                    </a:lnTo>
                    <a:lnTo>
                      <a:pt x="607" y="661"/>
                    </a:lnTo>
                    <a:lnTo>
                      <a:pt x="610" y="657"/>
                    </a:lnTo>
                    <a:lnTo>
                      <a:pt x="610" y="653"/>
                    </a:lnTo>
                    <a:lnTo>
                      <a:pt x="613" y="650"/>
                    </a:lnTo>
                    <a:lnTo>
                      <a:pt x="613" y="646"/>
                    </a:lnTo>
                    <a:lnTo>
                      <a:pt x="616" y="646"/>
                    </a:lnTo>
                    <a:lnTo>
                      <a:pt x="616" y="646"/>
                    </a:lnTo>
                    <a:lnTo>
                      <a:pt x="618" y="646"/>
                    </a:lnTo>
                    <a:lnTo>
                      <a:pt x="618" y="653"/>
                    </a:lnTo>
                    <a:lnTo>
                      <a:pt x="618" y="657"/>
                    </a:lnTo>
                    <a:lnTo>
                      <a:pt x="621" y="661"/>
                    </a:lnTo>
                    <a:lnTo>
                      <a:pt x="621" y="669"/>
                    </a:lnTo>
                    <a:lnTo>
                      <a:pt x="624" y="672"/>
                    </a:lnTo>
                    <a:lnTo>
                      <a:pt x="624" y="676"/>
                    </a:lnTo>
                    <a:lnTo>
                      <a:pt x="627" y="676"/>
                    </a:lnTo>
                    <a:lnTo>
                      <a:pt x="627" y="672"/>
                    </a:lnTo>
                    <a:lnTo>
                      <a:pt x="630" y="669"/>
                    </a:lnTo>
                    <a:lnTo>
                      <a:pt x="630" y="661"/>
                    </a:lnTo>
                    <a:lnTo>
                      <a:pt x="630" y="653"/>
                    </a:lnTo>
                    <a:lnTo>
                      <a:pt x="633" y="650"/>
                    </a:lnTo>
                    <a:lnTo>
                      <a:pt x="633" y="646"/>
                    </a:lnTo>
                    <a:lnTo>
                      <a:pt x="635" y="646"/>
                    </a:lnTo>
                    <a:lnTo>
                      <a:pt x="635" y="650"/>
                    </a:lnTo>
                    <a:lnTo>
                      <a:pt x="638" y="657"/>
                    </a:lnTo>
                    <a:lnTo>
                      <a:pt x="638" y="665"/>
                    </a:lnTo>
                    <a:lnTo>
                      <a:pt x="641" y="672"/>
                    </a:lnTo>
                    <a:lnTo>
                      <a:pt x="641" y="676"/>
                    </a:lnTo>
                    <a:lnTo>
                      <a:pt x="641" y="676"/>
                    </a:lnTo>
                    <a:lnTo>
                      <a:pt x="644" y="672"/>
                    </a:lnTo>
                    <a:lnTo>
                      <a:pt x="644" y="665"/>
                    </a:lnTo>
                    <a:lnTo>
                      <a:pt x="647" y="653"/>
                    </a:lnTo>
                    <a:lnTo>
                      <a:pt x="647" y="650"/>
                    </a:lnTo>
                    <a:lnTo>
                      <a:pt x="650" y="646"/>
                    </a:lnTo>
                    <a:lnTo>
                      <a:pt x="650" y="650"/>
                    </a:lnTo>
                    <a:lnTo>
                      <a:pt x="652" y="657"/>
                    </a:lnTo>
                    <a:lnTo>
                      <a:pt x="652" y="669"/>
                    </a:lnTo>
                    <a:lnTo>
                      <a:pt x="652" y="676"/>
                    </a:lnTo>
                    <a:lnTo>
                      <a:pt x="655" y="676"/>
                    </a:lnTo>
                    <a:lnTo>
                      <a:pt x="655" y="672"/>
                    </a:lnTo>
                    <a:lnTo>
                      <a:pt x="658" y="661"/>
                    </a:lnTo>
                    <a:lnTo>
                      <a:pt x="658" y="650"/>
                    </a:lnTo>
                    <a:lnTo>
                      <a:pt x="661" y="646"/>
                    </a:lnTo>
                    <a:lnTo>
                      <a:pt x="661" y="650"/>
                    </a:lnTo>
                    <a:lnTo>
                      <a:pt x="661" y="661"/>
                    </a:lnTo>
                    <a:lnTo>
                      <a:pt x="664" y="672"/>
                    </a:lnTo>
                    <a:lnTo>
                      <a:pt x="664" y="676"/>
                    </a:lnTo>
                    <a:lnTo>
                      <a:pt x="667" y="676"/>
                    </a:lnTo>
                    <a:lnTo>
                      <a:pt x="667" y="665"/>
                    </a:lnTo>
                    <a:lnTo>
                      <a:pt x="669" y="653"/>
                    </a:lnTo>
                    <a:lnTo>
                      <a:pt x="669" y="650"/>
                    </a:lnTo>
                    <a:lnTo>
                      <a:pt x="669" y="653"/>
                    </a:lnTo>
                    <a:lnTo>
                      <a:pt x="672" y="669"/>
                    </a:lnTo>
                    <a:lnTo>
                      <a:pt x="672" y="676"/>
                    </a:lnTo>
                    <a:lnTo>
                      <a:pt x="675" y="676"/>
                    </a:lnTo>
                    <a:lnTo>
                      <a:pt x="675" y="665"/>
                    </a:lnTo>
                    <a:lnTo>
                      <a:pt x="675" y="653"/>
                    </a:lnTo>
                    <a:lnTo>
                      <a:pt x="678" y="650"/>
                    </a:lnTo>
                    <a:lnTo>
                      <a:pt x="678" y="657"/>
                    </a:lnTo>
                    <a:lnTo>
                      <a:pt x="681" y="672"/>
                    </a:lnTo>
                    <a:lnTo>
                      <a:pt x="681" y="680"/>
                    </a:lnTo>
                    <a:lnTo>
                      <a:pt x="681" y="672"/>
                    </a:lnTo>
                    <a:lnTo>
                      <a:pt x="684" y="657"/>
                    </a:lnTo>
                    <a:lnTo>
                      <a:pt x="684" y="650"/>
                    </a:lnTo>
                    <a:lnTo>
                      <a:pt x="686" y="657"/>
                    </a:lnTo>
                    <a:lnTo>
                      <a:pt x="686" y="672"/>
                    </a:lnTo>
                    <a:lnTo>
                      <a:pt x="686" y="680"/>
                    </a:lnTo>
                    <a:lnTo>
                      <a:pt x="689" y="669"/>
                    </a:lnTo>
                    <a:lnTo>
                      <a:pt x="689" y="653"/>
                    </a:lnTo>
                    <a:lnTo>
                      <a:pt x="692" y="653"/>
                    </a:lnTo>
                    <a:lnTo>
                      <a:pt x="692" y="669"/>
                    </a:lnTo>
                    <a:lnTo>
                      <a:pt x="692" y="680"/>
                    </a:lnTo>
                    <a:lnTo>
                      <a:pt x="695" y="672"/>
                    </a:lnTo>
                    <a:lnTo>
                      <a:pt x="695" y="657"/>
                    </a:lnTo>
                    <a:lnTo>
                      <a:pt x="698" y="653"/>
                    </a:lnTo>
                    <a:lnTo>
                      <a:pt x="698" y="669"/>
                    </a:lnTo>
                    <a:lnTo>
                      <a:pt x="698" y="680"/>
                    </a:lnTo>
                    <a:lnTo>
                      <a:pt x="701" y="672"/>
                    </a:lnTo>
                    <a:lnTo>
                      <a:pt x="701" y="653"/>
                    </a:lnTo>
                    <a:lnTo>
                      <a:pt x="704" y="653"/>
                    </a:lnTo>
                    <a:lnTo>
                      <a:pt x="704" y="672"/>
                    </a:lnTo>
                    <a:lnTo>
                      <a:pt x="704" y="680"/>
                    </a:lnTo>
                    <a:lnTo>
                      <a:pt x="706" y="661"/>
                    </a:lnTo>
                    <a:lnTo>
                      <a:pt x="706" y="653"/>
                    </a:lnTo>
                    <a:lnTo>
                      <a:pt x="706" y="669"/>
                    </a:lnTo>
                    <a:lnTo>
                      <a:pt x="709" y="680"/>
                    </a:lnTo>
                    <a:lnTo>
                      <a:pt x="709" y="669"/>
                    </a:lnTo>
                    <a:lnTo>
                      <a:pt x="709" y="653"/>
                    </a:lnTo>
                    <a:lnTo>
                      <a:pt x="712" y="665"/>
                    </a:lnTo>
                    <a:lnTo>
                      <a:pt x="712" y="680"/>
                    </a:lnTo>
                    <a:lnTo>
                      <a:pt x="715" y="669"/>
                    </a:lnTo>
                    <a:lnTo>
                      <a:pt x="715" y="653"/>
                    </a:lnTo>
                    <a:lnTo>
                      <a:pt x="715" y="669"/>
                    </a:lnTo>
                    <a:lnTo>
                      <a:pt x="718" y="680"/>
                    </a:lnTo>
                    <a:lnTo>
                      <a:pt x="718" y="661"/>
                    </a:lnTo>
                    <a:lnTo>
                      <a:pt x="718" y="653"/>
                    </a:lnTo>
                    <a:lnTo>
                      <a:pt x="721" y="676"/>
                    </a:lnTo>
                    <a:lnTo>
                      <a:pt x="721" y="676"/>
                    </a:lnTo>
                    <a:lnTo>
                      <a:pt x="721" y="653"/>
                    </a:lnTo>
                    <a:lnTo>
                      <a:pt x="723" y="665"/>
                    </a:lnTo>
                    <a:lnTo>
                      <a:pt x="723" y="684"/>
                    </a:lnTo>
                    <a:lnTo>
                      <a:pt x="723" y="665"/>
                    </a:lnTo>
                    <a:lnTo>
                      <a:pt x="726" y="657"/>
                    </a:lnTo>
                    <a:lnTo>
                      <a:pt x="726" y="680"/>
                    </a:lnTo>
                    <a:lnTo>
                      <a:pt x="726" y="672"/>
                    </a:lnTo>
                    <a:lnTo>
                      <a:pt x="729" y="653"/>
                    </a:lnTo>
                    <a:lnTo>
                      <a:pt x="729" y="676"/>
                    </a:lnTo>
                    <a:lnTo>
                      <a:pt x="729" y="676"/>
                    </a:lnTo>
                    <a:lnTo>
                      <a:pt x="732" y="653"/>
                    </a:lnTo>
                    <a:lnTo>
                      <a:pt x="732" y="676"/>
                    </a:lnTo>
                    <a:lnTo>
                      <a:pt x="732" y="676"/>
                    </a:lnTo>
                    <a:lnTo>
                      <a:pt x="735" y="653"/>
                    </a:lnTo>
                    <a:lnTo>
                      <a:pt x="735" y="676"/>
                    </a:lnTo>
                    <a:lnTo>
                      <a:pt x="735" y="676"/>
                    </a:lnTo>
                    <a:lnTo>
                      <a:pt x="738" y="653"/>
                    </a:lnTo>
                    <a:lnTo>
                      <a:pt x="738" y="680"/>
                    </a:lnTo>
                    <a:lnTo>
                      <a:pt x="738" y="669"/>
                    </a:lnTo>
                    <a:lnTo>
                      <a:pt x="740" y="657"/>
                    </a:lnTo>
                    <a:lnTo>
                      <a:pt x="740" y="684"/>
                    </a:lnTo>
                    <a:lnTo>
                      <a:pt x="740" y="661"/>
                    </a:lnTo>
                    <a:lnTo>
                      <a:pt x="740" y="665"/>
                    </a:lnTo>
                    <a:lnTo>
                      <a:pt x="743" y="680"/>
                    </a:lnTo>
                    <a:lnTo>
                      <a:pt x="743" y="657"/>
                    </a:lnTo>
                    <a:lnTo>
                      <a:pt x="743" y="680"/>
                    </a:lnTo>
                    <a:lnTo>
                      <a:pt x="746" y="669"/>
                    </a:lnTo>
                    <a:lnTo>
                      <a:pt x="746" y="661"/>
                    </a:lnTo>
                    <a:lnTo>
                      <a:pt x="746" y="684"/>
                    </a:lnTo>
                    <a:lnTo>
                      <a:pt x="749" y="657"/>
                    </a:lnTo>
                    <a:lnTo>
                      <a:pt x="749" y="680"/>
                    </a:lnTo>
                    <a:lnTo>
                      <a:pt x="749" y="669"/>
                    </a:lnTo>
                    <a:lnTo>
                      <a:pt x="749" y="665"/>
                    </a:lnTo>
                    <a:lnTo>
                      <a:pt x="752" y="680"/>
                    </a:lnTo>
                    <a:lnTo>
                      <a:pt x="752" y="657"/>
                    </a:lnTo>
                    <a:lnTo>
                      <a:pt x="752" y="684"/>
                    </a:lnTo>
                    <a:lnTo>
                      <a:pt x="752" y="657"/>
                    </a:lnTo>
                    <a:lnTo>
                      <a:pt x="755" y="680"/>
                    </a:lnTo>
                    <a:lnTo>
                      <a:pt x="755" y="665"/>
                    </a:lnTo>
                    <a:lnTo>
                      <a:pt x="755" y="672"/>
                    </a:lnTo>
                    <a:lnTo>
                      <a:pt x="757" y="672"/>
                    </a:lnTo>
                    <a:lnTo>
                      <a:pt x="757" y="665"/>
                    </a:lnTo>
                    <a:lnTo>
                      <a:pt x="757" y="680"/>
                    </a:lnTo>
                    <a:lnTo>
                      <a:pt x="757" y="661"/>
                    </a:lnTo>
                    <a:lnTo>
                      <a:pt x="760" y="684"/>
                    </a:lnTo>
                    <a:lnTo>
                      <a:pt x="760" y="661"/>
                    </a:lnTo>
                    <a:lnTo>
                      <a:pt x="760" y="684"/>
                    </a:lnTo>
                    <a:lnTo>
                      <a:pt x="760" y="657"/>
                    </a:lnTo>
                    <a:lnTo>
                      <a:pt x="763" y="684"/>
                    </a:lnTo>
                    <a:lnTo>
                      <a:pt x="763" y="657"/>
                    </a:lnTo>
                    <a:lnTo>
                      <a:pt x="763" y="684"/>
                    </a:lnTo>
                    <a:lnTo>
                      <a:pt x="763" y="661"/>
                    </a:lnTo>
                    <a:lnTo>
                      <a:pt x="766" y="684"/>
                    </a:lnTo>
                    <a:lnTo>
                      <a:pt x="766" y="661"/>
                    </a:lnTo>
                    <a:lnTo>
                      <a:pt x="766" y="680"/>
                    </a:lnTo>
                    <a:lnTo>
                      <a:pt x="766" y="665"/>
                    </a:lnTo>
                    <a:lnTo>
                      <a:pt x="766" y="676"/>
                    </a:lnTo>
                    <a:lnTo>
                      <a:pt x="769" y="672"/>
                    </a:lnTo>
                    <a:lnTo>
                      <a:pt x="769" y="669"/>
                    </a:lnTo>
                    <a:lnTo>
                      <a:pt x="769" y="680"/>
                    </a:lnTo>
                    <a:lnTo>
                      <a:pt x="769" y="661"/>
                    </a:lnTo>
                    <a:lnTo>
                      <a:pt x="772" y="684"/>
                    </a:lnTo>
                    <a:lnTo>
                      <a:pt x="772" y="661"/>
                    </a:lnTo>
                    <a:lnTo>
                      <a:pt x="772" y="684"/>
                    </a:lnTo>
                    <a:lnTo>
                      <a:pt x="772" y="665"/>
                    </a:lnTo>
                    <a:lnTo>
                      <a:pt x="772" y="672"/>
                    </a:lnTo>
                    <a:lnTo>
                      <a:pt x="774" y="680"/>
                    </a:lnTo>
                    <a:lnTo>
                      <a:pt x="774" y="661"/>
                    </a:lnTo>
                    <a:lnTo>
                      <a:pt x="774" y="687"/>
                    </a:lnTo>
                    <a:lnTo>
                      <a:pt x="774" y="665"/>
                    </a:lnTo>
                    <a:lnTo>
                      <a:pt x="774" y="676"/>
                    </a:lnTo>
                    <a:lnTo>
                      <a:pt x="777" y="680"/>
                    </a:lnTo>
                    <a:lnTo>
                      <a:pt x="777" y="661"/>
                    </a:lnTo>
                    <a:lnTo>
                      <a:pt x="777" y="684"/>
                    </a:lnTo>
                    <a:lnTo>
                      <a:pt x="777" y="672"/>
                    </a:lnTo>
                    <a:lnTo>
                      <a:pt x="777" y="665"/>
                    </a:lnTo>
                    <a:lnTo>
                      <a:pt x="777" y="687"/>
                    </a:lnTo>
                    <a:lnTo>
                      <a:pt x="780" y="665"/>
                    </a:lnTo>
                    <a:lnTo>
                      <a:pt x="780" y="672"/>
                    </a:lnTo>
                    <a:lnTo>
                      <a:pt x="780" y="687"/>
                    </a:lnTo>
                    <a:lnTo>
                      <a:pt x="780" y="665"/>
                    </a:lnTo>
                    <a:lnTo>
                      <a:pt x="780" y="672"/>
                    </a:lnTo>
                    <a:lnTo>
                      <a:pt x="780" y="687"/>
                    </a:lnTo>
                    <a:lnTo>
                      <a:pt x="783" y="665"/>
                    </a:lnTo>
                    <a:lnTo>
                      <a:pt x="783" y="669"/>
                    </a:lnTo>
                    <a:lnTo>
                      <a:pt x="783" y="687"/>
                    </a:lnTo>
                    <a:lnTo>
                      <a:pt x="783" y="672"/>
                    </a:lnTo>
                    <a:lnTo>
                      <a:pt x="783" y="665"/>
                    </a:lnTo>
                    <a:lnTo>
                      <a:pt x="783" y="684"/>
                    </a:lnTo>
                    <a:lnTo>
                      <a:pt x="783" y="680"/>
                    </a:lnTo>
                    <a:lnTo>
                      <a:pt x="786" y="661"/>
                    </a:lnTo>
                    <a:lnTo>
                      <a:pt x="786" y="672"/>
                    </a:lnTo>
                    <a:lnTo>
                      <a:pt x="786" y="687"/>
                    </a:lnTo>
                    <a:lnTo>
                      <a:pt x="786" y="672"/>
                    </a:lnTo>
                    <a:lnTo>
                      <a:pt x="786" y="661"/>
                    </a:lnTo>
                    <a:lnTo>
                      <a:pt x="786" y="680"/>
                    </a:lnTo>
                    <a:lnTo>
                      <a:pt x="786" y="687"/>
                    </a:lnTo>
                    <a:lnTo>
                      <a:pt x="786" y="672"/>
                    </a:lnTo>
                    <a:lnTo>
                      <a:pt x="789" y="661"/>
                    </a:lnTo>
                    <a:lnTo>
                      <a:pt x="789" y="687"/>
                    </a:lnTo>
                    <a:lnTo>
                      <a:pt x="789" y="680"/>
                    </a:lnTo>
                    <a:lnTo>
                      <a:pt x="789" y="665"/>
                    </a:lnTo>
                    <a:lnTo>
                      <a:pt x="789" y="665"/>
                    </a:lnTo>
                    <a:lnTo>
                      <a:pt x="789" y="691"/>
                    </a:lnTo>
                    <a:lnTo>
                      <a:pt x="789" y="680"/>
                    </a:lnTo>
                    <a:lnTo>
                      <a:pt x="791" y="665"/>
                    </a:lnTo>
                    <a:lnTo>
                      <a:pt x="791" y="676"/>
                    </a:lnTo>
                    <a:lnTo>
                      <a:pt x="791" y="687"/>
                    </a:lnTo>
                    <a:lnTo>
                      <a:pt x="791" y="680"/>
                    </a:lnTo>
                    <a:lnTo>
                      <a:pt x="791" y="665"/>
                    </a:lnTo>
                    <a:lnTo>
                      <a:pt x="791" y="669"/>
                    </a:lnTo>
                    <a:lnTo>
                      <a:pt x="791" y="691"/>
                    </a:lnTo>
                    <a:lnTo>
                      <a:pt x="791" y="684"/>
                    </a:lnTo>
                    <a:lnTo>
                      <a:pt x="791" y="665"/>
                    </a:lnTo>
                    <a:lnTo>
                      <a:pt x="794" y="669"/>
                    </a:lnTo>
                    <a:lnTo>
                      <a:pt x="794" y="669"/>
                    </a:lnTo>
                    <a:lnTo>
                      <a:pt x="794" y="691"/>
                    </a:lnTo>
                    <a:lnTo>
                      <a:pt x="794" y="684"/>
                    </a:lnTo>
                    <a:lnTo>
                      <a:pt x="794" y="684"/>
                    </a:lnTo>
                    <a:lnTo>
                      <a:pt x="794" y="665"/>
                    </a:lnTo>
                    <a:lnTo>
                      <a:pt x="794" y="669"/>
                    </a:lnTo>
                    <a:lnTo>
                      <a:pt x="794" y="672"/>
                    </a:lnTo>
                    <a:lnTo>
                      <a:pt x="794" y="691"/>
                    </a:lnTo>
                    <a:lnTo>
                      <a:pt x="794" y="684"/>
                    </a:lnTo>
                    <a:lnTo>
                      <a:pt x="794" y="680"/>
                    </a:lnTo>
                    <a:lnTo>
                      <a:pt x="794" y="665"/>
                    </a:lnTo>
                    <a:lnTo>
                      <a:pt x="797" y="672"/>
                    </a:lnTo>
                    <a:lnTo>
                      <a:pt x="797" y="676"/>
                    </a:lnTo>
                    <a:lnTo>
                      <a:pt x="797" y="691"/>
                    </a:lnTo>
                    <a:lnTo>
                      <a:pt x="797" y="680"/>
                    </a:lnTo>
                    <a:lnTo>
                      <a:pt x="797" y="676"/>
                    </a:lnTo>
                    <a:lnTo>
                      <a:pt x="797" y="665"/>
                    </a:lnTo>
                    <a:lnTo>
                      <a:pt x="797" y="676"/>
                    </a:lnTo>
                    <a:lnTo>
                      <a:pt x="797" y="676"/>
                    </a:lnTo>
                    <a:lnTo>
                      <a:pt x="797" y="691"/>
                    </a:lnTo>
                    <a:lnTo>
                      <a:pt x="797" y="676"/>
                    </a:lnTo>
                    <a:lnTo>
                      <a:pt x="797" y="676"/>
                    </a:lnTo>
                    <a:lnTo>
                      <a:pt x="797" y="665"/>
                    </a:lnTo>
                    <a:lnTo>
                      <a:pt x="800" y="676"/>
                    </a:lnTo>
                    <a:lnTo>
                      <a:pt x="800" y="680"/>
                    </a:lnTo>
                    <a:lnTo>
                      <a:pt x="800" y="691"/>
                    </a:lnTo>
                    <a:lnTo>
                      <a:pt x="800" y="676"/>
                    </a:lnTo>
                    <a:lnTo>
                      <a:pt x="800" y="672"/>
                    </a:lnTo>
                    <a:lnTo>
                      <a:pt x="800" y="665"/>
                    </a:lnTo>
                    <a:lnTo>
                      <a:pt x="800" y="680"/>
                    </a:lnTo>
                    <a:lnTo>
                      <a:pt x="800" y="684"/>
                    </a:lnTo>
                    <a:lnTo>
                      <a:pt x="800" y="691"/>
                    </a:lnTo>
                    <a:lnTo>
                      <a:pt x="800" y="672"/>
                    </a:lnTo>
                    <a:lnTo>
                      <a:pt x="800" y="672"/>
                    </a:lnTo>
                    <a:lnTo>
                      <a:pt x="800" y="665"/>
                    </a:lnTo>
                    <a:lnTo>
                      <a:pt x="803" y="684"/>
                    </a:lnTo>
                    <a:lnTo>
                      <a:pt x="803" y="687"/>
                    </a:lnTo>
                    <a:lnTo>
                      <a:pt x="803" y="691"/>
                    </a:lnTo>
                    <a:lnTo>
                      <a:pt x="803" y="669"/>
                    </a:lnTo>
                    <a:lnTo>
                      <a:pt x="803" y="669"/>
                    </a:lnTo>
                    <a:lnTo>
                      <a:pt x="803" y="665"/>
                    </a:lnTo>
                    <a:lnTo>
                      <a:pt x="803" y="687"/>
                    </a:lnTo>
                    <a:lnTo>
                      <a:pt x="803" y="687"/>
                    </a:lnTo>
                    <a:lnTo>
                      <a:pt x="803" y="691"/>
                    </a:lnTo>
                    <a:lnTo>
                      <a:pt x="803" y="669"/>
                    </a:lnTo>
                    <a:lnTo>
                      <a:pt x="803" y="669"/>
                    </a:lnTo>
                    <a:lnTo>
                      <a:pt x="803" y="665"/>
                    </a:lnTo>
                    <a:lnTo>
                      <a:pt x="806" y="687"/>
                    </a:lnTo>
                    <a:lnTo>
                      <a:pt x="806" y="687"/>
                    </a:lnTo>
                    <a:lnTo>
                      <a:pt x="806" y="691"/>
                    </a:lnTo>
                    <a:lnTo>
                      <a:pt x="806" y="669"/>
                    </a:lnTo>
                    <a:lnTo>
                      <a:pt x="806" y="665"/>
                    </a:lnTo>
                    <a:lnTo>
                      <a:pt x="806" y="665"/>
                    </a:lnTo>
                    <a:lnTo>
                      <a:pt x="806" y="687"/>
                    </a:lnTo>
                    <a:lnTo>
                      <a:pt x="806" y="691"/>
                    </a:lnTo>
                    <a:lnTo>
                      <a:pt x="806" y="691"/>
                    </a:lnTo>
                    <a:lnTo>
                      <a:pt x="806" y="665"/>
                    </a:lnTo>
                    <a:lnTo>
                      <a:pt x="806" y="665"/>
                    </a:lnTo>
                    <a:lnTo>
                      <a:pt x="806" y="665"/>
                    </a:lnTo>
                    <a:lnTo>
                      <a:pt x="808" y="691"/>
                    </a:lnTo>
                    <a:lnTo>
                      <a:pt x="808" y="691"/>
                    </a:lnTo>
                    <a:lnTo>
                      <a:pt x="808" y="691"/>
                    </a:lnTo>
                    <a:lnTo>
                      <a:pt x="808" y="665"/>
                    </a:lnTo>
                    <a:lnTo>
                      <a:pt x="808" y="665"/>
                    </a:lnTo>
                    <a:lnTo>
                      <a:pt x="808" y="691"/>
                    </a:lnTo>
                    <a:lnTo>
                      <a:pt x="808" y="691"/>
                    </a:lnTo>
                    <a:lnTo>
                      <a:pt x="808" y="665"/>
                    </a:lnTo>
                    <a:lnTo>
                      <a:pt x="808" y="665"/>
                    </a:lnTo>
                    <a:lnTo>
                      <a:pt x="808" y="665"/>
                    </a:lnTo>
                    <a:lnTo>
                      <a:pt x="811" y="691"/>
                    </a:lnTo>
                    <a:lnTo>
                      <a:pt x="811" y="691"/>
                    </a:lnTo>
                    <a:lnTo>
                      <a:pt x="811" y="691"/>
                    </a:lnTo>
                    <a:lnTo>
                      <a:pt x="811" y="665"/>
                    </a:lnTo>
                    <a:lnTo>
                      <a:pt x="811" y="665"/>
                    </a:lnTo>
                    <a:lnTo>
                      <a:pt x="811" y="665"/>
                    </a:lnTo>
                    <a:lnTo>
                      <a:pt x="811" y="691"/>
                    </a:lnTo>
                    <a:lnTo>
                      <a:pt x="811" y="687"/>
                    </a:lnTo>
                    <a:lnTo>
                      <a:pt x="811" y="687"/>
                    </a:lnTo>
                    <a:lnTo>
                      <a:pt x="811" y="665"/>
                    </a:lnTo>
                    <a:lnTo>
                      <a:pt x="811" y="665"/>
                    </a:lnTo>
                    <a:lnTo>
                      <a:pt x="811" y="669"/>
                    </a:lnTo>
                    <a:lnTo>
                      <a:pt x="814" y="691"/>
                    </a:lnTo>
                    <a:lnTo>
                      <a:pt x="814" y="687"/>
                    </a:lnTo>
                    <a:lnTo>
                      <a:pt x="814" y="687"/>
                    </a:lnTo>
                    <a:lnTo>
                      <a:pt x="814" y="665"/>
                    </a:lnTo>
                    <a:lnTo>
                      <a:pt x="814" y="669"/>
                    </a:lnTo>
                    <a:lnTo>
                      <a:pt x="814" y="669"/>
                    </a:lnTo>
                    <a:lnTo>
                      <a:pt x="814" y="691"/>
                    </a:lnTo>
                    <a:lnTo>
                      <a:pt x="814" y="687"/>
                    </a:lnTo>
                    <a:lnTo>
                      <a:pt x="814" y="684"/>
                    </a:lnTo>
                    <a:lnTo>
                      <a:pt x="814" y="665"/>
                    </a:lnTo>
                    <a:lnTo>
                      <a:pt x="814" y="669"/>
                    </a:lnTo>
                    <a:lnTo>
                      <a:pt x="814" y="672"/>
                    </a:lnTo>
                    <a:lnTo>
                      <a:pt x="814" y="691"/>
                    </a:lnTo>
                    <a:lnTo>
                      <a:pt x="817" y="684"/>
                    </a:lnTo>
                    <a:lnTo>
                      <a:pt x="817" y="684"/>
                    </a:lnTo>
                    <a:lnTo>
                      <a:pt x="817" y="665"/>
                    </a:lnTo>
                    <a:lnTo>
                      <a:pt x="817" y="672"/>
                    </a:lnTo>
                    <a:lnTo>
                      <a:pt x="817" y="672"/>
                    </a:lnTo>
                    <a:lnTo>
                      <a:pt x="817" y="691"/>
                    </a:lnTo>
                    <a:lnTo>
                      <a:pt x="817" y="684"/>
                    </a:lnTo>
                    <a:lnTo>
                      <a:pt x="817" y="680"/>
                    </a:lnTo>
                    <a:lnTo>
                      <a:pt x="817" y="665"/>
                    </a:lnTo>
                    <a:lnTo>
                      <a:pt x="817" y="672"/>
                    </a:lnTo>
                    <a:lnTo>
                      <a:pt x="817" y="676"/>
                    </a:lnTo>
                    <a:lnTo>
                      <a:pt x="817" y="691"/>
                    </a:lnTo>
                    <a:lnTo>
                      <a:pt x="820" y="680"/>
                    </a:lnTo>
                    <a:lnTo>
                      <a:pt x="820" y="676"/>
                    </a:lnTo>
                    <a:lnTo>
                      <a:pt x="820" y="665"/>
                    </a:lnTo>
                    <a:lnTo>
                      <a:pt x="820" y="676"/>
                    </a:lnTo>
                    <a:lnTo>
                      <a:pt x="820" y="680"/>
                    </a:lnTo>
                    <a:lnTo>
                      <a:pt x="820" y="691"/>
                    </a:lnTo>
                    <a:lnTo>
                      <a:pt x="820" y="676"/>
                    </a:lnTo>
                    <a:lnTo>
                      <a:pt x="820" y="672"/>
                    </a:lnTo>
                    <a:lnTo>
                      <a:pt x="820" y="665"/>
                    </a:lnTo>
                    <a:lnTo>
                      <a:pt x="820" y="680"/>
                    </a:lnTo>
                    <a:lnTo>
                      <a:pt x="820" y="680"/>
                    </a:lnTo>
                    <a:lnTo>
                      <a:pt x="820" y="691"/>
                    </a:lnTo>
                    <a:lnTo>
                      <a:pt x="823" y="672"/>
                    </a:lnTo>
                    <a:lnTo>
                      <a:pt x="823" y="672"/>
                    </a:lnTo>
                    <a:lnTo>
                      <a:pt x="823" y="665"/>
                    </a:lnTo>
                    <a:lnTo>
                      <a:pt x="823" y="680"/>
                    </a:lnTo>
                    <a:lnTo>
                      <a:pt x="823" y="684"/>
                    </a:lnTo>
                    <a:lnTo>
                      <a:pt x="823" y="691"/>
                    </a:lnTo>
                    <a:lnTo>
                      <a:pt x="823" y="672"/>
                    </a:lnTo>
                    <a:lnTo>
                      <a:pt x="823" y="669"/>
                    </a:lnTo>
                    <a:lnTo>
                      <a:pt x="823" y="665"/>
                    </a:lnTo>
                    <a:lnTo>
                      <a:pt x="823" y="684"/>
                    </a:lnTo>
                    <a:lnTo>
                      <a:pt x="823" y="684"/>
                    </a:lnTo>
                    <a:lnTo>
                      <a:pt x="823" y="691"/>
                    </a:lnTo>
                    <a:lnTo>
                      <a:pt x="826" y="669"/>
                    </a:lnTo>
                    <a:lnTo>
                      <a:pt x="826" y="669"/>
                    </a:lnTo>
                    <a:lnTo>
                      <a:pt x="826" y="665"/>
                    </a:lnTo>
                    <a:lnTo>
                      <a:pt x="826" y="684"/>
                    </a:lnTo>
                    <a:lnTo>
                      <a:pt x="826" y="687"/>
                    </a:lnTo>
                    <a:lnTo>
                      <a:pt x="826" y="691"/>
                    </a:lnTo>
                    <a:lnTo>
                      <a:pt x="826" y="669"/>
                    </a:lnTo>
                    <a:lnTo>
                      <a:pt x="826" y="669"/>
                    </a:lnTo>
                    <a:lnTo>
                      <a:pt x="826" y="665"/>
                    </a:lnTo>
                    <a:lnTo>
                      <a:pt x="826" y="687"/>
                    </a:lnTo>
                    <a:lnTo>
                      <a:pt x="826" y="687"/>
                    </a:lnTo>
                    <a:lnTo>
                      <a:pt x="826" y="691"/>
                    </a:lnTo>
                    <a:lnTo>
                      <a:pt x="828" y="669"/>
                    </a:lnTo>
                    <a:lnTo>
                      <a:pt x="828" y="665"/>
                    </a:lnTo>
                    <a:lnTo>
                      <a:pt x="828" y="665"/>
                    </a:lnTo>
                    <a:lnTo>
                      <a:pt x="828" y="687"/>
                    </a:lnTo>
                    <a:lnTo>
                      <a:pt x="828" y="687"/>
                    </a:lnTo>
                    <a:lnTo>
                      <a:pt x="828" y="691"/>
                    </a:lnTo>
                    <a:lnTo>
                      <a:pt x="828" y="665"/>
                    </a:lnTo>
                    <a:lnTo>
                      <a:pt x="828" y="665"/>
                    </a:lnTo>
                    <a:lnTo>
                      <a:pt x="828" y="665"/>
                    </a:lnTo>
                    <a:lnTo>
                      <a:pt x="828" y="687"/>
                    </a:lnTo>
                    <a:lnTo>
                      <a:pt x="828" y="687"/>
                    </a:lnTo>
                    <a:lnTo>
                      <a:pt x="831" y="665"/>
                    </a:lnTo>
                    <a:lnTo>
                      <a:pt x="831" y="665"/>
                    </a:lnTo>
                    <a:lnTo>
                      <a:pt x="831" y="687"/>
                    </a:lnTo>
                    <a:lnTo>
                      <a:pt x="831" y="687"/>
                    </a:lnTo>
                    <a:lnTo>
                      <a:pt x="831" y="687"/>
                    </a:lnTo>
                    <a:lnTo>
                      <a:pt x="831" y="665"/>
                    </a:lnTo>
                    <a:lnTo>
                      <a:pt x="831" y="665"/>
                    </a:lnTo>
                    <a:lnTo>
                      <a:pt x="831" y="665"/>
                    </a:lnTo>
                    <a:lnTo>
                      <a:pt x="831" y="687"/>
                    </a:lnTo>
                    <a:lnTo>
                      <a:pt x="831" y="687"/>
                    </a:lnTo>
                    <a:lnTo>
                      <a:pt x="831" y="687"/>
                    </a:lnTo>
                    <a:lnTo>
                      <a:pt x="834" y="665"/>
                    </a:lnTo>
                    <a:lnTo>
                      <a:pt x="834" y="665"/>
                    </a:lnTo>
                    <a:lnTo>
                      <a:pt x="834" y="669"/>
                    </a:lnTo>
                    <a:lnTo>
                      <a:pt x="834" y="687"/>
                    </a:lnTo>
                    <a:lnTo>
                      <a:pt x="834" y="687"/>
                    </a:lnTo>
                    <a:lnTo>
                      <a:pt x="834" y="687"/>
                    </a:lnTo>
                    <a:lnTo>
                      <a:pt x="834" y="665"/>
                    </a:lnTo>
                    <a:lnTo>
                      <a:pt x="834" y="669"/>
                    </a:lnTo>
                    <a:lnTo>
                      <a:pt x="834" y="669"/>
                    </a:lnTo>
                    <a:lnTo>
                      <a:pt x="834" y="687"/>
                    </a:lnTo>
                    <a:lnTo>
                      <a:pt x="834" y="687"/>
                    </a:lnTo>
                    <a:lnTo>
                      <a:pt x="834" y="684"/>
                    </a:lnTo>
                    <a:lnTo>
                      <a:pt x="834" y="665"/>
                    </a:lnTo>
                    <a:lnTo>
                      <a:pt x="837" y="669"/>
                    </a:lnTo>
                    <a:lnTo>
                      <a:pt x="837" y="672"/>
                    </a:lnTo>
                    <a:lnTo>
                      <a:pt x="837" y="687"/>
                    </a:lnTo>
                    <a:lnTo>
                      <a:pt x="837" y="684"/>
                    </a:lnTo>
                    <a:lnTo>
                      <a:pt x="837" y="684"/>
                    </a:lnTo>
                    <a:lnTo>
                      <a:pt x="837" y="665"/>
                    </a:lnTo>
                    <a:lnTo>
                      <a:pt x="837" y="672"/>
                    </a:lnTo>
                    <a:lnTo>
                      <a:pt x="837" y="672"/>
                    </a:lnTo>
                    <a:lnTo>
                      <a:pt x="837" y="687"/>
                    </a:lnTo>
                    <a:lnTo>
                      <a:pt x="837" y="684"/>
                    </a:lnTo>
                    <a:lnTo>
                      <a:pt x="837" y="680"/>
                    </a:lnTo>
                    <a:lnTo>
                      <a:pt x="837" y="665"/>
                    </a:lnTo>
                    <a:lnTo>
                      <a:pt x="840" y="672"/>
                    </a:lnTo>
                    <a:lnTo>
                      <a:pt x="840" y="676"/>
                    </a:lnTo>
                    <a:lnTo>
                      <a:pt x="840" y="687"/>
                    </a:lnTo>
                    <a:lnTo>
                      <a:pt x="840" y="680"/>
                    </a:lnTo>
                    <a:lnTo>
                      <a:pt x="840" y="680"/>
                    </a:lnTo>
                    <a:lnTo>
                      <a:pt x="840" y="665"/>
                    </a:lnTo>
                    <a:lnTo>
                      <a:pt x="840" y="676"/>
                    </a:lnTo>
                    <a:lnTo>
                      <a:pt x="840" y="680"/>
                    </a:lnTo>
                    <a:lnTo>
                      <a:pt x="840" y="687"/>
                    </a:lnTo>
                    <a:lnTo>
                      <a:pt x="840" y="680"/>
                    </a:lnTo>
                    <a:lnTo>
                      <a:pt x="840" y="676"/>
                    </a:lnTo>
                    <a:lnTo>
                      <a:pt x="840" y="665"/>
                    </a:lnTo>
                    <a:lnTo>
                      <a:pt x="843" y="680"/>
                    </a:lnTo>
                    <a:lnTo>
                      <a:pt x="843" y="680"/>
                    </a:lnTo>
                    <a:lnTo>
                      <a:pt x="843" y="687"/>
                    </a:lnTo>
                    <a:lnTo>
                      <a:pt x="843" y="672"/>
                    </a:lnTo>
                    <a:lnTo>
                      <a:pt x="843" y="672"/>
                    </a:lnTo>
                    <a:lnTo>
                      <a:pt x="843" y="665"/>
                    </a:lnTo>
                    <a:lnTo>
                      <a:pt x="843" y="680"/>
                    </a:lnTo>
                    <a:lnTo>
                      <a:pt x="843" y="684"/>
                    </a:lnTo>
                    <a:lnTo>
                      <a:pt x="843" y="687"/>
                    </a:lnTo>
                    <a:lnTo>
                      <a:pt x="843" y="672"/>
                    </a:lnTo>
                    <a:lnTo>
                      <a:pt x="843" y="672"/>
                    </a:lnTo>
                    <a:lnTo>
                      <a:pt x="843" y="665"/>
                    </a:lnTo>
                    <a:lnTo>
                      <a:pt x="845" y="684"/>
                    </a:lnTo>
                    <a:lnTo>
                      <a:pt x="845" y="684"/>
                    </a:lnTo>
                    <a:lnTo>
                      <a:pt x="845" y="687"/>
                    </a:lnTo>
                    <a:lnTo>
                      <a:pt x="845" y="669"/>
                    </a:lnTo>
                    <a:lnTo>
                      <a:pt x="845" y="669"/>
                    </a:lnTo>
                    <a:lnTo>
                      <a:pt x="845" y="665"/>
                    </a:lnTo>
                    <a:lnTo>
                      <a:pt x="845" y="684"/>
                    </a:lnTo>
                    <a:lnTo>
                      <a:pt x="845" y="687"/>
                    </a:lnTo>
                    <a:lnTo>
                      <a:pt x="845" y="687"/>
                    </a:lnTo>
                    <a:lnTo>
                      <a:pt x="845" y="669"/>
                    </a:lnTo>
                    <a:lnTo>
                      <a:pt x="845" y="669"/>
                    </a:lnTo>
                    <a:lnTo>
                      <a:pt x="845" y="665"/>
                    </a:lnTo>
                    <a:lnTo>
                      <a:pt x="848" y="687"/>
                    </a:lnTo>
                    <a:lnTo>
                      <a:pt x="848" y="687"/>
                    </a:lnTo>
                    <a:lnTo>
                      <a:pt x="848" y="687"/>
                    </a:lnTo>
                    <a:lnTo>
                      <a:pt x="848" y="669"/>
                    </a:lnTo>
                    <a:lnTo>
                      <a:pt x="848" y="665"/>
                    </a:lnTo>
                    <a:lnTo>
                      <a:pt x="848" y="665"/>
                    </a:lnTo>
                    <a:lnTo>
                      <a:pt x="848" y="687"/>
                    </a:lnTo>
                    <a:lnTo>
                      <a:pt x="848" y="687"/>
                    </a:lnTo>
                    <a:lnTo>
                      <a:pt x="848" y="687"/>
                    </a:lnTo>
                    <a:lnTo>
                      <a:pt x="848" y="665"/>
                    </a:lnTo>
                    <a:lnTo>
                      <a:pt x="848" y="665"/>
                    </a:lnTo>
                    <a:lnTo>
                      <a:pt x="848" y="665"/>
                    </a:lnTo>
                    <a:lnTo>
                      <a:pt x="851" y="687"/>
                    </a:lnTo>
                    <a:lnTo>
                      <a:pt x="851" y="687"/>
                    </a:lnTo>
                    <a:lnTo>
                      <a:pt x="851" y="665"/>
                    </a:lnTo>
                    <a:lnTo>
                      <a:pt x="851" y="665"/>
                    </a:lnTo>
                    <a:lnTo>
                      <a:pt x="851" y="687"/>
                    </a:lnTo>
                    <a:lnTo>
                      <a:pt x="851" y="687"/>
                    </a:lnTo>
                    <a:lnTo>
                      <a:pt x="851" y="665"/>
                    </a:lnTo>
                    <a:lnTo>
                      <a:pt x="851" y="665"/>
                    </a:lnTo>
                    <a:lnTo>
                      <a:pt x="854" y="687"/>
                    </a:lnTo>
                    <a:lnTo>
                      <a:pt x="854" y="687"/>
                    </a:lnTo>
                    <a:lnTo>
                      <a:pt x="854" y="687"/>
                    </a:lnTo>
                    <a:lnTo>
                      <a:pt x="854" y="665"/>
                    </a:lnTo>
                    <a:lnTo>
                      <a:pt x="854" y="665"/>
                    </a:lnTo>
                    <a:lnTo>
                      <a:pt x="854" y="669"/>
                    </a:lnTo>
                    <a:lnTo>
                      <a:pt x="854" y="687"/>
                    </a:lnTo>
                    <a:lnTo>
                      <a:pt x="854" y="687"/>
                    </a:lnTo>
                    <a:lnTo>
                      <a:pt x="854" y="687"/>
                    </a:lnTo>
                    <a:lnTo>
                      <a:pt x="854" y="665"/>
                    </a:lnTo>
                    <a:lnTo>
                      <a:pt x="854" y="669"/>
                    </a:lnTo>
                    <a:lnTo>
                      <a:pt x="854" y="669"/>
                    </a:lnTo>
                    <a:lnTo>
                      <a:pt x="857" y="687"/>
                    </a:lnTo>
                    <a:lnTo>
                      <a:pt x="857" y="687"/>
                    </a:lnTo>
                    <a:lnTo>
                      <a:pt x="857" y="687"/>
                    </a:lnTo>
                    <a:lnTo>
                      <a:pt x="857" y="665"/>
                    </a:lnTo>
                    <a:lnTo>
                      <a:pt x="857" y="669"/>
                    </a:lnTo>
                    <a:lnTo>
                      <a:pt x="857" y="669"/>
                    </a:lnTo>
                    <a:lnTo>
                      <a:pt x="857" y="687"/>
                    </a:lnTo>
                    <a:lnTo>
                      <a:pt x="857" y="684"/>
                    </a:lnTo>
                    <a:lnTo>
                      <a:pt x="857" y="684"/>
                    </a:lnTo>
                    <a:lnTo>
                      <a:pt x="857" y="665"/>
                    </a:lnTo>
                    <a:lnTo>
                      <a:pt x="857" y="672"/>
                    </a:lnTo>
                    <a:lnTo>
                      <a:pt x="857" y="672"/>
                    </a:lnTo>
                    <a:lnTo>
                      <a:pt x="857" y="687"/>
                    </a:lnTo>
                    <a:lnTo>
                      <a:pt x="860" y="684"/>
                    </a:lnTo>
                    <a:lnTo>
                      <a:pt x="860" y="684"/>
                    </a:lnTo>
                    <a:lnTo>
                      <a:pt x="860" y="665"/>
                    </a:lnTo>
                    <a:lnTo>
                      <a:pt x="860" y="672"/>
                    </a:lnTo>
                    <a:lnTo>
                      <a:pt x="860" y="676"/>
                    </a:lnTo>
                    <a:lnTo>
                      <a:pt x="860" y="687"/>
                    </a:lnTo>
                    <a:lnTo>
                      <a:pt x="860" y="680"/>
                    </a:lnTo>
                    <a:lnTo>
                      <a:pt x="860" y="680"/>
                    </a:lnTo>
                    <a:lnTo>
                      <a:pt x="860" y="665"/>
                    </a:lnTo>
                    <a:lnTo>
                      <a:pt x="860" y="676"/>
                    </a:lnTo>
                    <a:lnTo>
                      <a:pt x="860" y="676"/>
                    </a:lnTo>
                    <a:lnTo>
                      <a:pt x="860" y="687"/>
                    </a:lnTo>
                    <a:lnTo>
                      <a:pt x="862" y="680"/>
                    </a:lnTo>
                    <a:lnTo>
                      <a:pt x="862" y="676"/>
                    </a:lnTo>
                    <a:lnTo>
                      <a:pt x="862" y="665"/>
                    </a:lnTo>
                    <a:lnTo>
                      <a:pt x="862" y="672"/>
                    </a:lnTo>
                    <a:lnTo>
                      <a:pt x="862" y="684"/>
                    </a:lnTo>
                    <a:lnTo>
                      <a:pt x="862" y="687"/>
                    </a:lnTo>
                    <a:lnTo>
                      <a:pt x="862" y="680"/>
                    </a:lnTo>
                    <a:lnTo>
                      <a:pt x="862" y="669"/>
                    </a:lnTo>
                    <a:lnTo>
                      <a:pt x="862" y="665"/>
                    </a:lnTo>
                    <a:lnTo>
                      <a:pt x="862" y="672"/>
                    </a:lnTo>
                    <a:lnTo>
                      <a:pt x="862" y="684"/>
                    </a:lnTo>
                    <a:lnTo>
                      <a:pt x="862" y="687"/>
                    </a:lnTo>
                    <a:lnTo>
                      <a:pt x="865" y="680"/>
                    </a:lnTo>
                    <a:lnTo>
                      <a:pt x="865" y="665"/>
                    </a:lnTo>
                    <a:lnTo>
                      <a:pt x="865" y="680"/>
                    </a:lnTo>
                    <a:lnTo>
                      <a:pt x="865" y="687"/>
                    </a:lnTo>
                    <a:lnTo>
                      <a:pt x="865" y="680"/>
                    </a:lnTo>
                    <a:lnTo>
                      <a:pt x="865" y="665"/>
                    </a:lnTo>
                    <a:lnTo>
                      <a:pt x="865" y="669"/>
                    </a:lnTo>
                    <a:lnTo>
                      <a:pt x="865" y="684"/>
                    </a:lnTo>
                    <a:lnTo>
                      <a:pt x="865" y="684"/>
                    </a:lnTo>
                    <a:lnTo>
                      <a:pt x="868" y="669"/>
                    </a:lnTo>
                    <a:lnTo>
                      <a:pt x="868" y="665"/>
                    </a:lnTo>
                    <a:lnTo>
                      <a:pt x="868" y="680"/>
                    </a:lnTo>
                    <a:lnTo>
                      <a:pt x="868" y="687"/>
                    </a:lnTo>
                    <a:lnTo>
                      <a:pt x="868" y="669"/>
                    </a:lnTo>
                    <a:lnTo>
                      <a:pt x="868" y="665"/>
                    </a:lnTo>
                    <a:lnTo>
                      <a:pt x="868" y="684"/>
                    </a:lnTo>
                    <a:lnTo>
                      <a:pt x="868" y="684"/>
                    </a:lnTo>
                    <a:lnTo>
                      <a:pt x="871" y="665"/>
                    </a:lnTo>
                    <a:lnTo>
                      <a:pt x="871" y="672"/>
                    </a:lnTo>
                    <a:lnTo>
                      <a:pt x="871" y="687"/>
                    </a:lnTo>
                    <a:lnTo>
                      <a:pt x="871" y="672"/>
                    </a:lnTo>
                    <a:lnTo>
                      <a:pt x="871" y="665"/>
                    </a:lnTo>
                    <a:lnTo>
                      <a:pt x="871" y="684"/>
                    </a:lnTo>
                    <a:lnTo>
                      <a:pt x="871" y="676"/>
                    </a:lnTo>
                    <a:lnTo>
                      <a:pt x="874" y="665"/>
                    </a:lnTo>
                    <a:lnTo>
                      <a:pt x="874" y="684"/>
                    </a:lnTo>
                    <a:lnTo>
                      <a:pt x="874" y="676"/>
                    </a:lnTo>
                    <a:lnTo>
                      <a:pt x="874" y="665"/>
                    </a:lnTo>
                    <a:lnTo>
                      <a:pt x="874" y="684"/>
                    </a:lnTo>
                    <a:lnTo>
                      <a:pt x="874" y="676"/>
                    </a:lnTo>
                    <a:lnTo>
                      <a:pt x="877" y="665"/>
                    </a:lnTo>
                    <a:lnTo>
                      <a:pt x="877" y="684"/>
                    </a:lnTo>
                    <a:lnTo>
                      <a:pt x="877" y="669"/>
                    </a:lnTo>
                    <a:lnTo>
                      <a:pt x="877" y="669"/>
                    </a:lnTo>
                    <a:lnTo>
                      <a:pt x="877" y="684"/>
                    </a:lnTo>
                    <a:lnTo>
                      <a:pt x="877" y="665"/>
                    </a:lnTo>
                    <a:lnTo>
                      <a:pt x="879" y="680"/>
                    </a:lnTo>
                    <a:lnTo>
                      <a:pt x="879" y="676"/>
                    </a:lnTo>
                    <a:lnTo>
                      <a:pt x="879" y="665"/>
                    </a:lnTo>
                    <a:lnTo>
                      <a:pt x="879" y="684"/>
                    </a:lnTo>
                    <a:lnTo>
                      <a:pt x="879" y="665"/>
                    </a:lnTo>
                    <a:lnTo>
                      <a:pt x="882" y="680"/>
                    </a:lnTo>
                    <a:lnTo>
                      <a:pt x="882" y="672"/>
                    </a:lnTo>
                    <a:lnTo>
                      <a:pt x="882" y="669"/>
                    </a:lnTo>
                    <a:lnTo>
                      <a:pt x="882" y="680"/>
                    </a:lnTo>
                    <a:lnTo>
                      <a:pt x="882" y="661"/>
                    </a:lnTo>
                    <a:lnTo>
                      <a:pt x="885" y="684"/>
                    </a:lnTo>
                    <a:lnTo>
                      <a:pt x="885" y="661"/>
                    </a:lnTo>
                    <a:lnTo>
                      <a:pt x="885" y="680"/>
                    </a:lnTo>
                    <a:lnTo>
                      <a:pt x="885" y="669"/>
                    </a:lnTo>
                    <a:lnTo>
                      <a:pt x="888" y="676"/>
                    </a:lnTo>
                    <a:lnTo>
                      <a:pt x="888" y="672"/>
                    </a:lnTo>
                    <a:lnTo>
                      <a:pt x="888" y="669"/>
                    </a:lnTo>
                    <a:lnTo>
                      <a:pt x="888" y="676"/>
                    </a:lnTo>
                    <a:lnTo>
                      <a:pt x="888" y="669"/>
                    </a:lnTo>
                    <a:lnTo>
                      <a:pt x="891" y="676"/>
                    </a:lnTo>
                    <a:lnTo>
                      <a:pt x="891" y="665"/>
                    </a:lnTo>
                    <a:lnTo>
                      <a:pt x="891" y="676"/>
                    </a:lnTo>
                    <a:lnTo>
                      <a:pt x="891" y="665"/>
                    </a:lnTo>
                    <a:lnTo>
                      <a:pt x="894" y="676"/>
                    </a:lnTo>
                    <a:lnTo>
                      <a:pt x="894" y="665"/>
                    </a:lnTo>
                    <a:lnTo>
                      <a:pt x="894" y="676"/>
                    </a:lnTo>
                    <a:lnTo>
                      <a:pt x="894" y="669"/>
                    </a:lnTo>
                    <a:lnTo>
                      <a:pt x="896" y="672"/>
                    </a:lnTo>
                    <a:lnTo>
                      <a:pt x="896" y="672"/>
                    </a:lnTo>
                    <a:lnTo>
                      <a:pt x="896" y="669"/>
                    </a:lnTo>
                    <a:lnTo>
                      <a:pt x="896" y="676"/>
                    </a:lnTo>
                    <a:lnTo>
                      <a:pt x="899" y="665"/>
                    </a:lnTo>
                    <a:lnTo>
                      <a:pt x="899" y="680"/>
                    </a:lnTo>
                    <a:lnTo>
                      <a:pt x="899" y="661"/>
                    </a:lnTo>
                    <a:lnTo>
                      <a:pt x="899" y="680"/>
                    </a:lnTo>
                    <a:lnTo>
                      <a:pt x="902" y="661"/>
                    </a:lnTo>
                    <a:lnTo>
                      <a:pt x="902" y="676"/>
                    </a:lnTo>
                    <a:lnTo>
                      <a:pt x="902" y="669"/>
                    </a:lnTo>
                    <a:lnTo>
                      <a:pt x="905" y="669"/>
                    </a:lnTo>
                    <a:lnTo>
                      <a:pt x="905" y="676"/>
                    </a:lnTo>
                    <a:lnTo>
                      <a:pt x="905" y="661"/>
                    </a:lnTo>
                    <a:lnTo>
                      <a:pt x="905" y="680"/>
                    </a:lnTo>
                    <a:lnTo>
                      <a:pt x="908" y="665"/>
                    </a:lnTo>
                    <a:lnTo>
                      <a:pt x="908" y="669"/>
                    </a:lnTo>
                    <a:lnTo>
                      <a:pt x="908" y="676"/>
                    </a:lnTo>
                    <a:lnTo>
                      <a:pt x="911" y="661"/>
                    </a:lnTo>
                    <a:lnTo>
                      <a:pt x="911" y="680"/>
                    </a:lnTo>
                    <a:lnTo>
                      <a:pt x="911" y="665"/>
                    </a:lnTo>
                    <a:lnTo>
                      <a:pt x="911" y="665"/>
                    </a:lnTo>
                    <a:lnTo>
                      <a:pt x="913" y="680"/>
                    </a:lnTo>
                    <a:lnTo>
                      <a:pt x="913" y="661"/>
                    </a:lnTo>
                    <a:lnTo>
                      <a:pt x="913" y="672"/>
                    </a:lnTo>
                    <a:lnTo>
                      <a:pt x="916" y="676"/>
                    </a:lnTo>
                    <a:lnTo>
                      <a:pt x="916" y="657"/>
                    </a:lnTo>
                    <a:lnTo>
                      <a:pt x="916" y="676"/>
                    </a:lnTo>
                    <a:lnTo>
                      <a:pt x="919" y="672"/>
                    </a:lnTo>
                    <a:lnTo>
                      <a:pt x="919" y="661"/>
                    </a:lnTo>
                    <a:lnTo>
                      <a:pt x="919" y="676"/>
                    </a:lnTo>
                    <a:lnTo>
                      <a:pt x="922" y="669"/>
                    </a:lnTo>
                    <a:lnTo>
                      <a:pt x="922" y="661"/>
                    </a:lnTo>
                    <a:lnTo>
                      <a:pt x="922" y="676"/>
                    </a:lnTo>
                    <a:lnTo>
                      <a:pt x="925" y="669"/>
                    </a:lnTo>
                    <a:lnTo>
                      <a:pt x="925" y="657"/>
                    </a:lnTo>
                    <a:lnTo>
                      <a:pt x="925" y="676"/>
                    </a:lnTo>
                    <a:lnTo>
                      <a:pt x="928" y="672"/>
                    </a:lnTo>
                    <a:lnTo>
                      <a:pt x="928" y="657"/>
                    </a:lnTo>
                    <a:lnTo>
                      <a:pt x="928" y="672"/>
                    </a:lnTo>
                    <a:lnTo>
                      <a:pt x="930" y="676"/>
                    </a:lnTo>
                    <a:lnTo>
                      <a:pt x="930" y="661"/>
                    </a:lnTo>
                    <a:lnTo>
                      <a:pt x="930" y="665"/>
                    </a:lnTo>
                    <a:lnTo>
                      <a:pt x="933" y="676"/>
                    </a:lnTo>
                    <a:lnTo>
                      <a:pt x="933" y="669"/>
                    </a:lnTo>
                    <a:lnTo>
                      <a:pt x="933" y="657"/>
                    </a:lnTo>
                    <a:lnTo>
                      <a:pt x="936" y="672"/>
                    </a:lnTo>
                    <a:lnTo>
                      <a:pt x="936" y="676"/>
                    </a:lnTo>
                    <a:lnTo>
                      <a:pt x="936" y="661"/>
                    </a:lnTo>
                    <a:lnTo>
                      <a:pt x="939" y="661"/>
                    </a:lnTo>
                    <a:lnTo>
                      <a:pt x="939" y="676"/>
                    </a:lnTo>
                    <a:lnTo>
                      <a:pt x="939" y="672"/>
                    </a:lnTo>
                    <a:lnTo>
                      <a:pt x="942" y="657"/>
                    </a:lnTo>
                    <a:lnTo>
                      <a:pt x="942" y="661"/>
                    </a:lnTo>
                    <a:lnTo>
                      <a:pt x="945" y="676"/>
                    </a:lnTo>
                    <a:lnTo>
                      <a:pt x="945" y="672"/>
                    </a:lnTo>
                    <a:lnTo>
                      <a:pt x="945" y="657"/>
                    </a:lnTo>
                    <a:lnTo>
                      <a:pt x="947" y="661"/>
                    </a:lnTo>
                    <a:lnTo>
                      <a:pt x="947" y="672"/>
                    </a:lnTo>
                    <a:lnTo>
                      <a:pt x="947" y="672"/>
                    </a:lnTo>
                    <a:lnTo>
                      <a:pt x="950" y="661"/>
                    </a:lnTo>
                    <a:lnTo>
                      <a:pt x="950" y="657"/>
                    </a:lnTo>
                    <a:lnTo>
                      <a:pt x="950" y="669"/>
                    </a:lnTo>
                    <a:lnTo>
                      <a:pt x="953" y="676"/>
                    </a:lnTo>
                    <a:lnTo>
                      <a:pt x="953" y="669"/>
                    </a:lnTo>
                    <a:lnTo>
                      <a:pt x="956" y="657"/>
                    </a:lnTo>
                    <a:lnTo>
                      <a:pt x="956" y="661"/>
                    </a:lnTo>
                    <a:lnTo>
                      <a:pt x="956" y="669"/>
                    </a:lnTo>
                    <a:lnTo>
                      <a:pt x="959" y="676"/>
                    </a:lnTo>
                    <a:lnTo>
                      <a:pt x="959" y="665"/>
                    </a:lnTo>
                    <a:lnTo>
                      <a:pt x="962" y="657"/>
                    </a:lnTo>
                    <a:lnTo>
                      <a:pt x="962" y="657"/>
                    </a:lnTo>
                    <a:lnTo>
                      <a:pt x="962" y="669"/>
                    </a:lnTo>
                    <a:lnTo>
                      <a:pt x="965" y="672"/>
                    </a:lnTo>
                    <a:lnTo>
                      <a:pt x="965" y="669"/>
                    </a:lnTo>
                    <a:lnTo>
                      <a:pt x="967" y="657"/>
                    </a:lnTo>
                    <a:lnTo>
                      <a:pt x="967" y="657"/>
                    </a:lnTo>
                    <a:lnTo>
                      <a:pt x="967" y="665"/>
                    </a:lnTo>
                    <a:lnTo>
                      <a:pt x="970" y="672"/>
                    </a:lnTo>
                    <a:lnTo>
                      <a:pt x="970" y="672"/>
                    </a:lnTo>
                    <a:lnTo>
                      <a:pt x="973" y="665"/>
                    </a:lnTo>
                    <a:lnTo>
                      <a:pt x="973" y="657"/>
                    </a:lnTo>
                    <a:lnTo>
                      <a:pt x="973" y="657"/>
                    </a:lnTo>
                    <a:lnTo>
                      <a:pt x="976" y="661"/>
                    </a:lnTo>
                    <a:lnTo>
                      <a:pt x="976" y="669"/>
                    </a:lnTo>
                    <a:lnTo>
                      <a:pt x="979" y="672"/>
                    </a:lnTo>
                    <a:lnTo>
                      <a:pt x="979" y="669"/>
                    </a:lnTo>
                    <a:lnTo>
                      <a:pt x="979" y="661"/>
                    </a:lnTo>
                    <a:lnTo>
                      <a:pt x="982" y="653"/>
                    </a:lnTo>
                    <a:lnTo>
                      <a:pt x="982" y="657"/>
                    </a:lnTo>
                    <a:lnTo>
                      <a:pt x="984" y="665"/>
                    </a:lnTo>
                    <a:lnTo>
                      <a:pt x="984" y="669"/>
                    </a:lnTo>
                    <a:lnTo>
                      <a:pt x="984" y="672"/>
                    </a:lnTo>
                    <a:lnTo>
                      <a:pt x="987" y="669"/>
                    </a:lnTo>
                    <a:lnTo>
                      <a:pt x="987" y="661"/>
                    </a:lnTo>
                    <a:lnTo>
                      <a:pt x="990" y="657"/>
                    </a:lnTo>
                    <a:lnTo>
                      <a:pt x="990" y="653"/>
                    </a:lnTo>
                    <a:lnTo>
                      <a:pt x="993" y="657"/>
                    </a:lnTo>
                    <a:lnTo>
                      <a:pt x="993" y="665"/>
                    </a:lnTo>
                    <a:lnTo>
                      <a:pt x="993" y="669"/>
                    </a:lnTo>
                    <a:lnTo>
                      <a:pt x="996" y="672"/>
                    </a:lnTo>
                    <a:lnTo>
                      <a:pt x="996" y="669"/>
                    </a:lnTo>
                    <a:lnTo>
                      <a:pt x="999" y="661"/>
                    </a:lnTo>
                    <a:lnTo>
                      <a:pt x="999" y="657"/>
                    </a:lnTo>
                    <a:lnTo>
                      <a:pt x="1001" y="653"/>
                    </a:lnTo>
                    <a:lnTo>
                      <a:pt x="1001" y="653"/>
                    </a:lnTo>
                    <a:lnTo>
                      <a:pt x="1001" y="657"/>
                    </a:lnTo>
                    <a:lnTo>
                      <a:pt x="1004" y="665"/>
                    </a:lnTo>
                    <a:lnTo>
                      <a:pt x="1004" y="669"/>
                    </a:lnTo>
                    <a:lnTo>
                      <a:pt x="1007" y="669"/>
                    </a:lnTo>
                    <a:lnTo>
                      <a:pt x="1007" y="669"/>
                    </a:lnTo>
                    <a:lnTo>
                      <a:pt x="1010" y="665"/>
                    </a:lnTo>
                    <a:lnTo>
                      <a:pt x="1010" y="661"/>
                    </a:lnTo>
                    <a:lnTo>
                      <a:pt x="1010" y="657"/>
                    </a:lnTo>
                    <a:lnTo>
                      <a:pt x="1013" y="653"/>
                    </a:lnTo>
                    <a:lnTo>
                      <a:pt x="1013" y="653"/>
                    </a:lnTo>
                    <a:lnTo>
                      <a:pt x="1016" y="653"/>
                    </a:lnTo>
                    <a:lnTo>
                      <a:pt x="1016" y="657"/>
                    </a:lnTo>
                    <a:lnTo>
                      <a:pt x="1018" y="661"/>
                    </a:lnTo>
                    <a:lnTo>
                      <a:pt x="1018" y="665"/>
                    </a:lnTo>
                    <a:lnTo>
                      <a:pt x="1021" y="669"/>
                    </a:lnTo>
                    <a:lnTo>
                      <a:pt x="1021" y="669"/>
                    </a:lnTo>
                    <a:lnTo>
                      <a:pt x="1021" y="669"/>
                    </a:lnTo>
                    <a:lnTo>
                      <a:pt x="1024" y="665"/>
                    </a:lnTo>
                    <a:lnTo>
                      <a:pt x="1024" y="661"/>
                    </a:lnTo>
                    <a:lnTo>
                      <a:pt x="1027" y="657"/>
                    </a:lnTo>
                    <a:lnTo>
                      <a:pt x="1027" y="657"/>
                    </a:lnTo>
                    <a:lnTo>
                      <a:pt x="1030" y="653"/>
                    </a:lnTo>
                    <a:lnTo>
                      <a:pt x="1030" y="653"/>
                    </a:lnTo>
                    <a:lnTo>
                      <a:pt x="1033" y="653"/>
                    </a:lnTo>
                    <a:lnTo>
                      <a:pt x="1033" y="653"/>
                    </a:lnTo>
                    <a:lnTo>
                      <a:pt x="1035" y="657"/>
                    </a:lnTo>
                    <a:lnTo>
                      <a:pt x="1035" y="661"/>
                    </a:lnTo>
                    <a:lnTo>
                      <a:pt x="1035" y="661"/>
                    </a:lnTo>
                    <a:lnTo>
                      <a:pt x="1038" y="665"/>
                    </a:lnTo>
                    <a:lnTo>
                      <a:pt x="1038" y="665"/>
                    </a:lnTo>
                    <a:lnTo>
                      <a:pt x="1041" y="669"/>
                    </a:lnTo>
                    <a:lnTo>
                      <a:pt x="1041" y="669"/>
                    </a:lnTo>
                    <a:lnTo>
                      <a:pt x="1044" y="665"/>
                    </a:lnTo>
                    <a:lnTo>
                      <a:pt x="1044" y="665"/>
                    </a:lnTo>
                    <a:lnTo>
                      <a:pt x="1047" y="665"/>
                    </a:lnTo>
                    <a:lnTo>
                      <a:pt x="1047" y="661"/>
                    </a:lnTo>
                    <a:lnTo>
                      <a:pt x="1050" y="657"/>
                    </a:lnTo>
                    <a:lnTo>
                      <a:pt x="1050" y="657"/>
                    </a:lnTo>
                    <a:lnTo>
                      <a:pt x="1052" y="653"/>
                    </a:lnTo>
                    <a:lnTo>
                      <a:pt x="1052" y="653"/>
                    </a:lnTo>
                    <a:lnTo>
                      <a:pt x="1052" y="650"/>
                    </a:lnTo>
                    <a:lnTo>
                      <a:pt x="1055" y="650"/>
                    </a:lnTo>
                    <a:lnTo>
                      <a:pt x="1055" y="650"/>
                    </a:lnTo>
                    <a:lnTo>
                      <a:pt x="1058" y="650"/>
                    </a:lnTo>
                    <a:lnTo>
                      <a:pt x="1058" y="653"/>
                    </a:lnTo>
                    <a:lnTo>
                      <a:pt x="1061" y="653"/>
                    </a:lnTo>
                    <a:lnTo>
                      <a:pt x="1061" y="653"/>
                    </a:lnTo>
                    <a:lnTo>
                      <a:pt x="1064" y="657"/>
                    </a:lnTo>
                    <a:lnTo>
                      <a:pt x="1064" y="657"/>
                    </a:lnTo>
                    <a:lnTo>
                      <a:pt x="1067" y="661"/>
                    </a:lnTo>
                    <a:lnTo>
                      <a:pt x="1067" y="661"/>
                    </a:lnTo>
                    <a:lnTo>
                      <a:pt x="1069" y="661"/>
                    </a:lnTo>
                    <a:lnTo>
                      <a:pt x="1069" y="665"/>
                    </a:lnTo>
                    <a:lnTo>
                      <a:pt x="1069" y="665"/>
                    </a:lnTo>
                    <a:lnTo>
                      <a:pt x="1072" y="665"/>
                    </a:lnTo>
                    <a:lnTo>
                      <a:pt x="1072" y="665"/>
                    </a:lnTo>
                    <a:lnTo>
                      <a:pt x="1075" y="665"/>
                    </a:lnTo>
                    <a:lnTo>
                      <a:pt x="1075" y="665"/>
                    </a:lnTo>
                    <a:lnTo>
                      <a:pt x="1078" y="665"/>
                    </a:lnTo>
                    <a:lnTo>
                      <a:pt x="1078" y="661"/>
                    </a:lnTo>
                    <a:lnTo>
                      <a:pt x="1081" y="661"/>
                    </a:lnTo>
                    <a:lnTo>
                      <a:pt x="1081" y="661"/>
                    </a:lnTo>
                    <a:lnTo>
                      <a:pt x="1084" y="661"/>
                    </a:lnTo>
                    <a:lnTo>
                      <a:pt x="1084" y="657"/>
                    </a:lnTo>
                    <a:lnTo>
                      <a:pt x="1087" y="657"/>
                    </a:lnTo>
                    <a:lnTo>
                      <a:pt x="1087" y="653"/>
                    </a:lnTo>
                    <a:lnTo>
                      <a:pt x="1089" y="653"/>
                    </a:lnTo>
                    <a:lnTo>
                      <a:pt x="1089" y="653"/>
                    </a:lnTo>
                    <a:lnTo>
                      <a:pt x="1092" y="653"/>
                    </a:lnTo>
                    <a:lnTo>
                      <a:pt x="1092" y="650"/>
                    </a:lnTo>
                    <a:lnTo>
                      <a:pt x="1092" y="650"/>
                    </a:lnTo>
                    <a:lnTo>
                      <a:pt x="1095" y="650"/>
                    </a:lnTo>
                    <a:lnTo>
                      <a:pt x="1095" y="650"/>
                    </a:lnTo>
                    <a:lnTo>
                      <a:pt x="1098" y="650"/>
                    </a:lnTo>
                    <a:lnTo>
                      <a:pt x="1098" y="650"/>
                    </a:lnTo>
                    <a:lnTo>
                      <a:pt x="1101" y="650"/>
                    </a:lnTo>
                    <a:lnTo>
                      <a:pt x="1101" y="650"/>
                    </a:lnTo>
                    <a:lnTo>
                      <a:pt x="1104" y="650"/>
                    </a:lnTo>
                    <a:lnTo>
                      <a:pt x="1104" y="650"/>
                    </a:lnTo>
                    <a:lnTo>
                      <a:pt x="1106" y="650"/>
                    </a:lnTo>
                    <a:lnTo>
                      <a:pt x="1106" y="650"/>
                    </a:lnTo>
                    <a:lnTo>
                      <a:pt x="1109" y="650"/>
                    </a:lnTo>
                    <a:lnTo>
                      <a:pt x="1109" y="653"/>
                    </a:lnTo>
                    <a:lnTo>
                      <a:pt x="1112" y="653"/>
                    </a:lnTo>
                    <a:lnTo>
                      <a:pt x="1112" y="653"/>
                    </a:lnTo>
                    <a:lnTo>
                      <a:pt x="1115" y="653"/>
                    </a:lnTo>
                    <a:lnTo>
                      <a:pt x="1115" y="657"/>
                    </a:lnTo>
                    <a:lnTo>
                      <a:pt x="1118" y="657"/>
                    </a:lnTo>
                    <a:lnTo>
                      <a:pt x="1118" y="657"/>
                    </a:lnTo>
                    <a:lnTo>
                      <a:pt x="1118" y="657"/>
                    </a:lnTo>
                    <a:lnTo>
                      <a:pt x="1121" y="657"/>
                    </a:lnTo>
                    <a:lnTo>
                      <a:pt x="1121" y="661"/>
                    </a:lnTo>
                    <a:lnTo>
                      <a:pt x="1123" y="661"/>
                    </a:lnTo>
                    <a:lnTo>
                      <a:pt x="1123" y="661"/>
                    </a:lnTo>
                    <a:lnTo>
                      <a:pt x="1126" y="661"/>
                    </a:lnTo>
                    <a:lnTo>
                      <a:pt x="1126" y="661"/>
                    </a:lnTo>
                    <a:lnTo>
                      <a:pt x="1129" y="661"/>
                    </a:lnTo>
                    <a:lnTo>
                      <a:pt x="1129" y="661"/>
                    </a:lnTo>
                    <a:lnTo>
                      <a:pt x="1132" y="657"/>
                    </a:lnTo>
                    <a:lnTo>
                      <a:pt x="1132" y="657"/>
                    </a:lnTo>
                    <a:lnTo>
                      <a:pt x="1135" y="657"/>
                    </a:lnTo>
                    <a:lnTo>
                      <a:pt x="1135" y="657"/>
                    </a:lnTo>
                    <a:lnTo>
                      <a:pt x="1138" y="657"/>
                    </a:lnTo>
                    <a:lnTo>
                      <a:pt x="1138" y="653"/>
                    </a:lnTo>
                    <a:lnTo>
                      <a:pt x="1140" y="653"/>
                    </a:lnTo>
                    <a:lnTo>
                      <a:pt x="1140" y="653"/>
                    </a:lnTo>
                    <a:lnTo>
                      <a:pt x="1140" y="650"/>
                    </a:lnTo>
                    <a:lnTo>
                      <a:pt x="1143" y="650"/>
                    </a:lnTo>
                    <a:lnTo>
                      <a:pt x="1143" y="650"/>
                    </a:lnTo>
                    <a:lnTo>
                      <a:pt x="1146" y="646"/>
                    </a:lnTo>
                    <a:lnTo>
                      <a:pt x="1146" y="646"/>
                    </a:lnTo>
                    <a:lnTo>
                      <a:pt x="1149" y="646"/>
                    </a:lnTo>
                    <a:lnTo>
                      <a:pt x="1149" y="646"/>
                    </a:lnTo>
                    <a:lnTo>
                      <a:pt x="1152" y="646"/>
                    </a:lnTo>
                    <a:lnTo>
                      <a:pt x="1152" y="646"/>
                    </a:lnTo>
                    <a:lnTo>
                      <a:pt x="1155" y="646"/>
                    </a:lnTo>
                    <a:lnTo>
                      <a:pt x="1155" y="646"/>
                    </a:lnTo>
                    <a:lnTo>
                      <a:pt x="1157" y="650"/>
                    </a:lnTo>
                    <a:lnTo>
                      <a:pt x="1157" y="650"/>
                    </a:lnTo>
                    <a:lnTo>
                      <a:pt x="1160" y="650"/>
                    </a:lnTo>
                    <a:lnTo>
                      <a:pt x="1160" y="653"/>
                    </a:lnTo>
                    <a:lnTo>
                      <a:pt x="1160" y="653"/>
                    </a:lnTo>
                    <a:lnTo>
                      <a:pt x="1163" y="653"/>
                    </a:lnTo>
                    <a:lnTo>
                      <a:pt x="1163" y="657"/>
                    </a:lnTo>
                    <a:lnTo>
                      <a:pt x="1166" y="657"/>
                    </a:lnTo>
                    <a:lnTo>
                      <a:pt x="1166" y="657"/>
                    </a:lnTo>
                    <a:lnTo>
                      <a:pt x="1169" y="657"/>
                    </a:lnTo>
                    <a:lnTo>
                      <a:pt x="1169" y="657"/>
                    </a:lnTo>
                    <a:lnTo>
                      <a:pt x="1172" y="653"/>
                    </a:lnTo>
                    <a:lnTo>
                      <a:pt x="1172" y="653"/>
                    </a:lnTo>
                    <a:lnTo>
                      <a:pt x="1174" y="653"/>
                    </a:lnTo>
                    <a:lnTo>
                      <a:pt x="1174" y="650"/>
                    </a:lnTo>
                    <a:lnTo>
                      <a:pt x="1177" y="650"/>
                    </a:lnTo>
                    <a:lnTo>
                      <a:pt x="1177" y="646"/>
                    </a:lnTo>
                    <a:lnTo>
                      <a:pt x="1177" y="646"/>
                    </a:lnTo>
                    <a:lnTo>
                      <a:pt x="1180" y="646"/>
                    </a:lnTo>
                    <a:lnTo>
                      <a:pt x="1180" y="646"/>
                    </a:lnTo>
                    <a:lnTo>
                      <a:pt x="1183" y="646"/>
                    </a:lnTo>
                    <a:lnTo>
                      <a:pt x="1183" y="646"/>
                    </a:lnTo>
                    <a:lnTo>
                      <a:pt x="1186" y="646"/>
                    </a:lnTo>
                    <a:lnTo>
                      <a:pt x="1186" y="650"/>
                    </a:lnTo>
                    <a:lnTo>
                      <a:pt x="1189" y="650"/>
                    </a:lnTo>
                    <a:lnTo>
                      <a:pt x="1189" y="653"/>
                    </a:lnTo>
                    <a:lnTo>
                      <a:pt x="1191" y="653"/>
                    </a:lnTo>
                    <a:lnTo>
                      <a:pt x="1191" y="653"/>
                    </a:lnTo>
                    <a:lnTo>
                      <a:pt x="1191" y="653"/>
                    </a:lnTo>
                    <a:lnTo>
                      <a:pt x="1194" y="653"/>
                    </a:lnTo>
                    <a:lnTo>
                      <a:pt x="1194" y="653"/>
                    </a:lnTo>
                    <a:lnTo>
                      <a:pt x="1197" y="650"/>
                    </a:lnTo>
                    <a:lnTo>
                      <a:pt x="1197" y="650"/>
                    </a:lnTo>
                    <a:lnTo>
                      <a:pt x="1200" y="646"/>
                    </a:lnTo>
                    <a:lnTo>
                      <a:pt x="1200" y="646"/>
                    </a:lnTo>
                    <a:lnTo>
                      <a:pt x="1203" y="642"/>
                    </a:lnTo>
                    <a:lnTo>
                      <a:pt x="1203" y="642"/>
                    </a:lnTo>
                    <a:lnTo>
                      <a:pt x="1206" y="646"/>
                    </a:lnTo>
                    <a:lnTo>
                      <a:pt x="1206" y="646"/>
                    </a:lnTo>
                    <a:lnTo>
                      <a:pt x="1206" y="650"/>
                    </a:lnTo>
                    <a:lnTo>
                      <a:pt x="1209" y="650"/>
                    </a:lnTo>
                    <a:lnTo>
                      <a:pt x="1209" y="653"/>
                    </a:lnTo>
                    <a:lnTo>
                      <a:pt x="1211" y="653"/>
                    </a:lnTo>
                    <a:lnTo>
                      <a:pt x="1211" y="653"/>
                    </a:lnTo>
                    <a:lnTo>
                      <a:pt x="1214" y="650"/>
                    </a:lnTo>
                    <a:lnTo>
                      <a:pt x="1214" y="650"/>
                    </a:lnTo>
                    <a:lnTo>
                      <a:pt x="1217" y="646"/>
                    </a:lnTo>
                    <a:lnTo>
                      <a:pt x="1217" y="642"/>
                    </a:lnTo>
                    <a:lnTo>
                      <a:pt x="1217" y="642"/>
                    </a:lnTo>
                    <a:lnTo>
                      <a:pt x="1220" y="642"/>
                    </a:lnTo>
                    <a:lnTo>
                      <a:pt x="1220" y="646"/>
                    </a:lnTo>
                    <a:lnTo>
                      <a:pt x="1223" y="646"/>
                    </a:lnTo>
                    <a:lnTo>
                      <a:pt x="1223" y="650"/>
                    </a:lnTo>
                    <a:lnTo>
                      <a:pt x="1226" y="650"/>
                    </a:lnTo>
                    <a:lnTo>
                      <a:pt x="1226" y="653"/>
                    </a:lnTo>
                    <a:lnTo>
                      <a:pt x="1228" y="650"/>
                    </a:lnTo>
                    <a:lnTo>
                      <a:pt x="1228" y="650"/>
                    </a:lnTo>
                    <a:lnTo>
                      <a:pt x="1228" y="646"/>
                    </a:lnTo>
                    <a:lnTo>
                      <a:pt x="1231" y="642"/>
                    </a:lnTo>
                    <a:lnTo>
                      <a:pt x="1231" y="642"/>
                    </a:lnTo>
                    <a:lnTo>
                      <a:pt x="1234" y="642"/>
                    </a:lnTo>
                    <a:lnTo>
                      <a:pt x="1234" y="646"/>
                    </a:lnTo>
                    <a:lnTo>
                      <a:pt x="1237" y="650"/>
                    </a:lnTo>
                    <a:lnTo>
                      <a:pt x="1237" y="650"/>
                    </a:lnTo>
                    <a:lnTo>
                      <a:pt x="1237" y="650"/>
                    </a:lnTo>
                    <a:lnTo>
                      <a:pt x="1240" y="650"/>
                    </a:lnTo>
                    <a:lnTo>
                      <a:pt x="1240" y="646"/>
                    </a:lnTo>
                    <a:lnTo>
                      <a:pt x="1243" y="642"/>
                    </a:lnTo>
                    <a:lnTo>
                      <a:pt x="1243" y="642"/>
                    </a:lnTo>
                    <a:lnTo>
                      <a:pt x="1245" y="642"/>
                    </a:lnTo>
                    <a:lnTo>
                      <a:pt x="1245" y="646"/>
                    </a:lnTo>
                    <a:lnTo>
                      <a:pt x="1245" y="646"/>
                    </a:lnTo>
                    <a:lnTo>
                      <a:pt x="1248" y="650"/>
                    </a:lnTo>
                    <a:lnTo>
                      <a:pt x="1248" y="650"/>
                    </a:lnTo>
                    <a:lnTo>
                      <a:pt x="1251" y="646"/>
                    </a:lnTo>
                    <a:lnTo>
                      <a:pt x="1251" y="642"/>
                    </a:lnTo>
                    <a:lnTo>
                      <a:pt x="1254" y="642"/>
                    </a:lnTo>
                    <a:lnTo>
                      <a:pt x="1254" y="642"/>
                    </a:lnTo>
                    <a:lnTo>
                      <a:pt x="1254" y="642"/>
                    </a:lnTo>
                    <a:lnTo>
                      <a:pt x="1257" y="646"/>
                    </a:lnTo>
                    <a:lnTo>
                      <a:pt x="1257" y="650"/>
                    </a:lnTo>
                    <a:lnTo>
                      <a:pt x="1260" y="650"/>
                    </a:lnTo>
                    <a:lnTo>
                      <a:pt x="1260" y="646"/>
                    </a:lnTo>
                    <a:lnTo>
                      <a:pt x="1260" y="642"/>
                    </a:lnTo>
                    <a:lnTo>
                      <a:pt x="1262" y="642"/>
                    </a:lnTo>
                    <a:lnTo>
                      <a:pt x="1262" y="642"/>
                    </a:lnTo>
                    <a:lnTo>
                      <a:pt x="1265" y="646"/>
                    </a:lnTo>
                    <a:lnTo>
                      <a:pt x="1265" y="650"/>
                    </a:lnTo>
                    <a:lnTo>
                      <a:pt x="1268" y="646"/>
                    </a:lnTo>
                    <a:lnTo>
                      <a:pt x="1268" y="646"/>
                    </a:lnTo>
                    <a:lnTo>
                      <a:pt x="1268" y="642"/>
                    </a:lnTo>
                    <a:lnTo>
                      <a:pt x="1271" y="638"/>
                    </a:lnTo>
                    <a:lnTo>
                      <a:pt x="1271" y="642"/>
                    </a:lnTo>
                    <a:lnTo>
                      <a:pt x="1274" y="646"/>
                    </a:lnTo>
                    <a:lnTo>
                      <a:pt x="1274" y="646"/>
                    </a:lnTo>
                    <a:lnTo>
                      <a:pt x="1274" y="646"/>
                    </a:lnTo>
                    <a:lnTo>
                      <a:pt x="1277" y="642"/>
                    </a:lnTo>
                    <a:lnTo>
                      <a:pt x="1277" y="638"/>
                    </a:lnTo>
                    <a:lnTo>
                      <a:pt x="1279" y="642"/>
                    </a:lnTo>
                    <a:lnTo>
                      <a:pt x="1279" y="646"/>
                    </a:lnTo>
                    <a:lnTo>
                      <a:pt x="1279" y="646"/>
                    </a:lnTo>
                    <a:lnTo>
                      <a:pt x="1282" y="646"/>
                    </a:lnTo>
                    <a:lnTo>
                      <a:pt x="1282" y="642"/>
                    </a:lnTo>
                    <a:lnTo>
                      <a:pt x="1285" y="638"/>
                    </a:lnTo>
                    <a:lnTo>
                      <a:pt x="1285" y="642"/>
                    </a:lnTo>
                    <a:lnTo>
                      <a:pt x="1285" y="646"/>
                    </a:lnTo>
                    <a:lnTo>
                      <a:pt x="1288" y="646"/>
                    </a:lnTo>
                    <a:lnTo>
                      <a:pt x="1288" y="642"/>
                    </a:lnTo>
                    <a:lnTo>
                      <a:pt x="1291" y="638"/>
                    </a:lnTo>
                    <a:lnTo>
                      <a:pt x="1291" y="638"/>
                    </a:lnTo>
                    <a:lnTo>
                      <a:pt x="1291" y="642"/>
                    </a:lnTo>
                    <a:lnTo>
                      <a:pt x="1294" y="646"/>
                    </a:lnTo>
                    <a:lnTo>
                      <a:pt x="1294" y="646"/>
                    </a:lnTo>
                    <a:lnTo>
                      <a:pt x="1296" y="642"/>
                    </a:lnTo>
                    <a:lnTo>
                      <a:pt x="1296" y="638"/>
                    </a:lnTo>
                    <a:lnTo>
                      <a:pt x="1296" y="642"/>
                    </a:lnTo>
                    <a:lnTo>
                      <a:pt x="1299" y="646"/>
                    </a:lnTo>
                    <a:lnTo>
                      <a:pt x="1299" y="646"/>
                    </a:lnTo>
                    <a:lnTo>
                      <a:pt x="1302" y="642"/>
                    </a:lnTo>
                    <a:lnTo>
                      <a:pt x="1302" y="638"/>
                    </a:lnTo>
                    <a:lnTo>
                      <a:pt x="1302" y="638"/>
                    </a:lnTo>
                    <a:lnTo>
                      <a:pt x="1305" y="642"/>
                    </a:lnTo>
                    <a:lnTo>
                      <a:pt x="1305" y="642"/>
                    </a:lnTo>
                    <a:lnTo>
                      <a:pt x="1305" y="638"/>
                    </a:lnTo>
                    <a:lnTo>
                      <a:pt x="1308" y="638"/>
                    </a:lnTo>
                    <a:lnTo>
                      <a:pt x="1308" y="642"/>
                    </a:lnTo>
                    <a:lnTo>
                      <a:pt x="1311" y="642"/>
                    </a:lnTo>
                    <a:lnTo>
                      <a:pt x="1311" y="642"/>
                    </a:lnTo>
                    <a:lnTo>
                      <a:pt x="1311" y="638"/>
                    </a:lnTo>
                    <a:lnTo>
                      <a:pt x="1313" y="638"/>
                    </a:lnTo>
                    <a:lnTo>
                      <a:pt x="1313" y="642"/>
                    </a:lnTo>
                    <a:lnTo>
                      <a:pt x="1313" y="642"/>
                    </a:lnTo>
                    <a:lnTo>
                      <a:pt x="1316" y="642"/>
                    </a:lnTo>
                    <a:lnTo>
                      <a:pt x="1316" y="638"/>
                    </a:lnTo>
                    <a:lnTo>
                      <a:pt x="1319" y="638"/>
                    </a:lnTo>
                    <a:lnTo>
                      <a:pt x="1319" y="642"/>
                    </a:lnTo>
                    <a:lnTo>
                      <a:pt x="1319" y="642"/>
                    </a:lnTo>
                    <a:lnTo>
                      <a:pt x="1322" y="638"/>
                    </a:lnTo>
                    <a:lnTo>
                      <a:pt x="1322" y="638"/>
                    </a:lnTo>
                    <a:lnTo>
                      <a:pt x="1322" y="642"/>
                    </a:lnTo>
                    <a:lnTo>
                      <a:pt x="1325" y="642"/>
                    </a:lnTo>
                    <a:lnTo>
                      <a:pt x="1325" y="638"/>
                    </a:lnTo>
                    <a:lnTo>
                      <a:pt x="1328" y="638"/>
                    </a:lnTo>
                    <a:lnTo>
                      <a:pt x="1328" y="642"/>
                    </a:lnTo>
                    <a:lnTo>
                      <a:pt x="1328" y="642"/>
                    </a:lnTo>
                    <a:lnTo>
                      <a:pt x="1331" y="638"/>
                    </a:lnTo>
                    <a:lnTo>
                      <a:pt x="1331" y="638"/>
                    </a:lnTo>
                    <a:lnTo>
                      <a:pt x="1331" y="642"/>
                    </a:lnTo>
                    <a:lnTo>
                      <a:pt x="1333" y="642"/>
                    </a:lnTo>
                    <a:lnTo>
                      <a:pt x="1333" y="638"/>
                    </a:lnTo>
                    <a:lnTo>
                      <a:pt x="1333" y="638"/>
                    </a:lnTo>
                    <a:lnTo>
                      <a:pt x="1336" y="642"/>
                    </a:lnTo>
                    <a:lnTo>
                      <a:pt x="1336" y="638"/>
                    </a:lnTo>
                    <a:lnTo>
                      <a:pt x="1339" y="635"/>
                    </a:lnTo>
                    <a:lnTo>
                      <a:pt x="1339" y="638"/>
                    </a:lnTo>
                    <a:lnTo>
                      <a:pt x="1339" y="642"/>
                    </a:lnTo>
                    <a:lnTo>
                      <a:pt x="1342" y="638"/>
                    </a:lnTo>
                    <a:lnTo>
                      <a:pt x="1342" y="635"/>
                    </a:lnTo>
                    <a:lnTo>
                      <a:pt x="1342" y="638"/>
                    </a:lnTo>
                    <a:lnTo>
                      <a:pt x="1345" y="642"/>
                    </a:lnTo>
                    <a:lnTo>
                      <a:pt x="1345" y="638"/>
                    </a:lnTo>
                    <a:lnTo>
                      <a:pt x="1345" y="635"/>
                    </a:lnTo>
                    <a:lnTo>
                      <a:pt x="1348" y="638"/>
                    </a:lnTo>
                    <a:lnTo>
                      <a:pt x="1348" y="638"/>
                    </a:lnTo>
                    <a:lnTo>
                      <a:pt x="1348" y="635"/>
                    </a:lnTo>
                    <a:lnTo>
                      <a:pt x="1350" y="638"/>
                    </a:lnTo>
                    <a:lnTo>
                      <a:pt x="1350" y="638"/>
                    </a:lnTo>
                    <a:lnTo>
                      <a:pt x="1350" y="635"/>
                    </a:lnTo>
                    <a:lnTo>
                      <a:pt x="1353" y="635"/>
                    </a:lnTo>
                    <a:lnTo>
                      <a:pt x="1353" y="638"/>
                    </a:lnTo>
                    <a:lnTo>
                      <a:pt x="1353" y="638"/>
                    </a:lnTo>
                    <a:lnTo>
                      <a:pt x="1356" y="635"/>
                    </a:lnTo>
                    <a:lnTo>
                      <a:pt x="1356" y="638"/>
                    </a:lnTo>
                    <a:lnTo>
                      <a:pt x="1356" y="638"/>
                    </a:lnTo>
                    <a:lnTo>
                      <a:pt x="1359" y="635"/>
                    </a:lnTo>
                    <a:lnTo>
                      <a:pt x="1359" y="635"/>
                    </a:lnTo>
                    <a:lnTo>
                      <a:pt x="1359" y="638"/>
                    </a:lnTo>
                    <a:lnTo>
                      <a:pt x="1362" y="635"/>
                    </a:lnTo>
                    <a:lnTo>
                      <a:pt x="1362" y="635"/>
                    </a:lnTo>
                    <a:lnTo>
                      <a:pt x="1362" y="638"/>
                    </a:lnTo>
                    <a:lnTo>
                      <a:pt x="1365" y="635"/>
                    </a:lnTo>
                    <a:lnTo>
                      <a:pt x="1365" y="635"/>
                    </a:lnTo>
                    <a:lnTo>
                      <a:pt x="1365" y="638"/>
                    </a:lnTo>
                    <a:lnTo>
                      <a:pt x="1367" y="635"/>
                    </a:lnTo>
                    <a:lnTo>
                      <a:pt x="1367" y="635"/>
                    </a:lnTo>
                    <a:lnTo>
                      <a:pt x="1367" y="638"/>
                    </a:lnTo>
                    <a:lnTo>
                      <a:pt x="1370" y="635"/>
                    </a:lnTo>
                    <a:lnTo>
                      <a:pt x="1370" y="635"/>
                    </a:lnTo>
                    <a:lnTo>
                      <a:pt x="1370" y="638"/>
                    </a:lnTo>
                    <a:lnTo>
                      <a:pt x="1373" y="635"/>
                    </a:lnTo>
                    <a:lnTo>
                      <a:pt x="1373" y="635"/>
                    </a:lnTo>
                    <a:lnTo>
                      <a:pt x="1373" y="638"/>
                    </a:lnTo>
                    <a:lnTo>
                      <a:pt x="1376" y="635"/>
                    </a:lnTo>
                    <a:lnTo>
                      <a:pt x="1376" y="635"/>
                    </a:lnTo>
                    <a:lnTo>
                      <a:pt x="1376" y="638"/>
                    </a:lnTo>
                    <a:lnTo>
                      <a:pt x="1379" y="635"/>
                    </a:lnTo>
                    <a:lnTo>
                      <a:pt x="1379" y="635"/>
                    </a:lnTo>
                    <a:lnTo>
                      <a:pt x="1379" y="635"/>
                    </a:lnTo>
                    <a:lnTo>
                      <a:pt x="1382" y="635"/>
                    </a:lnTo>
                    <a:lnTo>
                      <a:pt x="1382" y="635"/>
                    </a:lnTo>
                    <a:lnTo>
                      <a:pt x="1382" y="635"/>
                    </a:lnTo>
                    <a:lnTo>
                      <a:pt x="1382" y="631"/>
                    </a:lnTo>
                    <a:lnTo>
                      <a:pt x="1384" y="635"/>
                    </a:lnTo>
                    <a:lnTo>
                      <a:pt x="1384" y="635"/>
                    </a:lnTo>
                    <a:lnTo>
                      <a:pt x="1384" y="631"/>
                    </a:lnTo>
                    <a:lnTo>
                      <a:pt x="1387" y="635"/>
                    </a:lnTo>
                    <a:lnTo>
                      <a:pt x="1387" y="635"/>
                    </a:lnTo>
                    <a:lnTo>
                      <a:pt x="1387" y="631"/>
                    </a:lnTo>
                    <a:lnTo>
                      <a:pt x="1390" y="635"/>
                    </a:lnTo>
                    <a:lnTo>
                      <a:pt x="1390" y="635"/>
                    </a:lnTo>
                    <a:lnTo>
                      <a:pt x="1390" y="631"/>
                    </a:lnTo>
                    <a:lnTo>
                      <a:pt x="1393" y="635"/>
                    </a:lnTo>
                    <a:lnTo>
                      <a:pt x="1393" y="631"/>
                    </a:lnTo>
                    <a:lnTo>
                      <a:pt x="1393" y="635"/>
                    </a:lnTo>
                    <a:lnTo>
                      <a:pt x="1393" y="635"/>
                    </a:lnTo>
                    <a:lnTo>
                      <a:pt x="1396" y="631"/>
                    </a:lnTo>
                    <a:lnTo>
                      <a:pt x="1396" y="635"/>
                    </a:lnTo>
                    <a:lnTo>
                      <a:pt x="1396" y="631"/>
                    </a:lnTo>
                    <a:lnTo>
                      <a:pt x="1399" y="631"/>
                    </a:lnTo>
                    <a:lnTo>
                      <a:pt x="1399" y="635"/>
                    </a:lnTo>
                    <a:lnTo>
                      <a:pt x="1399" y="631"/>
                    </a:lnTo>
                    <a:lnTo>
                      <a:pt x="1401" y="635"/>
                    </a:lnTo>
                    <a:lnTo>
                      <a:pt x="1401" y="631"/>
                    </a:lnTo>
                    <a:lnTo>
                      <a:pt x="1401" y="631"/>
                    </a:lnTo>
                    <a:lnTo>
                      <a:pt x="1401" y="635"/>
                    </a:lnTo>
                    <a:lnTo>
                      <a:pt x="1404" y="631"/>
                    </a:lnTo>
                    <a:lnTo>
                      <a:pt x="1404" y="635"/>
                    </a:lnTo>
                    <a:lnTo>
                      <a:pt x="1404" y="631"/>
                    </a:lnTo>
                    <a:lnTo>
                      <a:pt x="1407" y="631"/>
                    </a:lnTo>
                    <a:lnTo>
                      <a:pt x="1407" y="631"/>
                    </a:lnTo>
                    <a:lnTo>
                      <a:pt x="1407" y="631"/>
                    </a:lnTo>
                    <a:lnTo>
                      <a:pt x="1407" y="631"/>
                    </a:lnTo>
                    <a:lnTo>
                      <a:pt x="1410" y="631"/>
                    </a:lnTo>
                    <a:lnTo>
                      <a:pt x="1410" y="631"/>
                    </a:lnTo>
                    <a:lnTo>
                      <a:pt x="1410" y="631"/>
                    </a:lnTo>
                    <a:lnTo>
                      <a:pt x="1413" y="631"/>
                    </a:lnTo>
                    <a:lnTo>
                      <a:pt x="1413" y="631"/>
                    </a:lnTo>
                    <a:lnTo>
                      <a:pt x="1413" y="627"/>
                    </a:lnTo>
                    <a:lnTo>
                      <a:pt x="1413" y="631"/>
                    </a:lnTo>
                    <a:lnTo>
                      <a:pt x="1416" y="631"/>
                    </a:lnTo>
                    <a:lnTo>
                      <a:pt x="1416" y="631"/>
                    </a:lnTo>
                    <a:lnTo>
                      <a:pt x="1416" y="631"/>
                    </a:lnTo>
                    <a:lnTo>
                      <a:pt x="1416" y="627"/>
                    </a:lnTo>
                    <a:lnTo>
                      <a:pt x="1418" y="631"/>
                    </a:lnTo>
                    <a:lnTo>
                      <a:pt x="1418" y="627"/>
                    </a:lnTo>
                    <a:lnTo>
                      <a:pt x="1418" y="631"/>
                    </a:lnTo>
                    <a:lnTo>
                      <a:pt x="1421" y="631"/>
                    </a:lnTo>
                    <a:lnTo>
                      <a:pt x="1421" y="631"/>
                    </a:lnTo>
                    <a:lnTo>
                      <a:pt x="1421" y="631"/>
                    </a:lnTo>
                    <a:lnTo>
                      <a:pt x="1421" y="627"/>
                    </a:lnTo>
                    <a:lnTo>
                      <a:pt x="1424" y="631"/>
                    </a:lnTo>
                    <a:lnTo>
                      <a:pt x="1424" y="627"/>
                    </a:lnTo>
                    <a:lnTo>
                      <a:pt x="1424" y="631"/>
                    </a:lnTo>
                    <a:lnTo>
                      <a:pt x="1424" y="627"/>
                    </a:lnTo>
                    <a:lnTo>
                      <a:pt x="1427" y="631"/>
                    </a:lnTo>
                    <a:lnTo>
                      <a:pt x="1427" y="627"/>
                    </a:lnTo>
                    <a:lnTo>
                      <a:pt x="1427" y="631"/>
                    </a:lnTo>
                    <a:lnTo>
                      <a:pt x="1427" y="627"/>
                    </a:lnTo>
                    <a:lnTo>
                      <a:pt x="1430" y="627"/>
                    </a:lnTo>
                    <a:lnTo>
                      <a:pt x="1430" y="631"/>
                    </a:lnTo>
                    <a:lnTo>
                      <a:pt x="1430" y="627"/>
                    </a:lnTo>
                    <a:lnTo>
                      <a:pt x="1433" y="631"/>
                    </a:lnTo>
                    <a:lnTo>
                      <a:pt x="1433" y="627"/>
                    </a:lnTo>
                    <a:lnTo>
                      <a:pt x="1433" y="631"/>
                    </a:lnTo>
                    <a:lnTo>
                      <a:pt x="1433" y="627"/>
                    </a:lnTo>
                    <a:lnTo>
                      <a:pt x="1435" y="631"/>
                    </a:lnTo>
                    <a:lnTo>
                      <a:pt x="1435" y="627"/>
                    </a:lnTo>
                    <a:lnTo>
                      <a:pt x="1435" y="631"/>
                    </a:lnTo>
                    <a:lnTo>
                      <a:pt x="1435" y="627"/>
                    </a:lnTo>
                    <a:lnTo>
                      <a:pt x="1438" y="627"/>
                    </a:lnTo>
                    <a:lnTo>
                      <a:pt x="1438" y="627"/>
                    </a:lnTo>
                    <a:lnTo>
                      <a:pt x="1438" y="627"/>
                    </a:lnTo>
                    <a:lnTo>
                      <a:pt x="1438" y="627"/>
                    </a:lnTo>
                    <a:lnTo>
                      <a:pt x="1441" y="627"/>
                    </a:lnTo>
                    <a:lnTo>
                      <a:pt x="1441" y="627"/>
                    </a:lnTo>
                    <a:lnTo>
                      <a:pt x="1441" y="627"/>
                    </a:lnTo>
                    <a:lnTo>
                      <a:pt x="1441" y="627"/>
                    </a:lnTo>
                    <a:lnTo>
                      <a:pt x="1444" y="627"/>
                    </a:lnTo>
                    <a:lnTo>
                      <a:pt x="1444" y="627"/>
                    </a:lnTo>
                    <a:lnTo>
                      <a:pt x="1444" y="627"/>
                    </a:lnTo>
                    <a:lnTo>
                      <a:pt x="1444" y="627"/>
                    </a:lnTo>
                    <a:lnTo>
                      <a:pt x="1447" y="627"/>
                    </a:lnTo>
                    <a:lnTo>
                      <a:pt x="1447" y="627"/>
                    </a:lnTo>
                    <a:lnTo>
                      <a:pt x="1447" y="627"/>
                    </a:lnTo>
                    <a:lnTo>
                      <a:pt x="1447" y="627"/>
                    </a:lnTo>
                    <a:lnTo>
                      <a:pt x="1447" y="627"/>
                    </a:lnTo>
                    <a:lnTo>
                      <a:pt x="1450" y="627"/>
                    </a:lnTo>
                    <a:lnTo>
                      <a:pt x="1450" y="627"/>
                    </a:lnTo>
                    <a:lnTo>
                      <a:pt x="1450" y="627"/>
                    </a:lnTo>
                    <a:lnTo>
                      <a:pt x="1450" y="627"/>
                    </a:lnTo>
                    <a:lnTo>
                      <a:pt x="1452" y="623"/>
                    </a:lnTo>
                    <a:lnTo>
                      <a:pt x="1452" y="627"/>
                    </a:lnTo>
                    <a:lnTo>
                      <a:pt x="1452" y="623"/>
                    </a:lnTo>
                    <a:lnTo>
                      <a:pt x="1452" y="627"/>
                    </a:lnTo>
                    <a:lnTo>
                      <a:pt x="1455" y="623"/>
                    </a:lnTo>
                    <a:lnTo>
                      <a:pt x="1455" y="627"/>
                    </a:lnTo>
                    <a:lnTo>
                      <a:pt x="1455" y="623"/>
                    </a:lnTo>
                    <a:lnTo>
                      <a:pt x="1455" y="627"/>
                    </a:lnTo>
                    <a:lnTo>
                      <a:pt x="1458" y="623"/>
                    </a:lnTo>
                    <a:lnTo>
                      <a:pt x="1458" y="627"/>
                    </a:lnTo>
                    <a:lnTo>
                      <a:pt x="1458" y="623"/>
                    </a:lnTo>
                    <a:lnTo>
                      <a:pt x="1458" y="627"/>
                    </a:lnTo>
                    <a:lnTo>
                      <a:pt x="1458" y="623"/>
                    </a:lnTo>
                    <a:lnTo>
                      <a:pt x="1461" y="627"/>
                    </a:lnTo>
                    <a:lnTo>
                      <a:pt x="1461" y="623"/>
                    </a:lnTo>
                    <a:lnTo>
                      <a:pt x="1461" y="623"/>
                    </a:lnTo>
                    <a:lnTo>
                      <a:pt x="1461" y="623"/>
                    </a:lnTo>
                    <a:lnTo>
                      <a:pt x="1464" y="623"/>
                    </a:lnTo>
                    <a:lnTo>
                      <a:pt x="1464" y="623"/>
                    </a:lnTo>
                    <a:lnTo>
                      <a:pt x="1464" y="623"/>
                    </a:lnTo>
                    <a:lnTo>
                      <a:pt x="1464" y="623"/>
                    </a:lnTo>
                    <a:lnTo>
                      <a:pt x="1464" y="623"/>
                    </a:lnTo>
                    <a:lnTo>
                      <a:pt x="1467" y="623"/>
                    </a:lnTo>
                    <a:lnTo>
                      <a:pt x="1467" y="623"/>
                    </a:lnTo>
                    <a:lnTo>
                      <a:pt x="1467" y="623"/>
                    </a:lnTo>
                    <a:lnTo>
                      <a:pt x="1467" y="623"/>
                    </a:lnTo>
                    <a:lnTo>
                      <a:pt x="1467" y="623"/>
                    </a:lnTo>
                    <a:lnTo>
                      <a:pt x="1470" y="623"/>
                    </a:lnTo>
                    <a:lnTo>
                      <a:pt x="1470" y="623"/>
                    </a:lnTo>
                    <a:lnTo>
                      <a:pt x="1470" y="623"/>
                    </a:lnTo>
                    <a:lnTo>
                      <a:pt x="1470" y="623"/>
                    </a:lnTo>
                    <a:lnTo>
                      <a:pt x="1472" y="623"/>
                    </a:lnTo>
                    <a:lnTo>
                      <a:pt x="1472" y="623"/>
                    </a:lnTo>
                    <a:lnTo>
                      <a:pt x="1472" y="623"/>
                    </a:lnTo>
                    <a:lnTo>
                      <a:pt x="1472" y="623"/>
                    </a:lnTo>
                    <a:lnTo>
                      <a:pt x="1472" y="623"/>
                    </a:lnTo>
                    <a:lnTo>
                      <a:pt x="1475" y="623"/>
                    </a:lnTo>
                    <a:lnTo>
                      <a:pt x="1475" y="619"/>
                    </a:lnTo>
                    <a:lnTo>
                      <a:pt x="1475" y="623"/>
                    </a:lnTo>
                    <a:lnTo>
                      <a:pt x="1475" y="619"/>
                    </a:lnTo>
                    <a:lnTo>
                      <a:pt x="1475" y="623"/>
                    </a:lnTo>
                    <a:lnTo>
                      <a:pt x="1478" y="619"/>
                    </a:lnTo>
                    <a:lnTo>
                      <a:pt x="1478" y="623"/>
                    </a:lnTo>
                    <a:lnTo>
                      <a:pt x="1478" y="623"/>
                    </a:lnTo>
                    <a:lnTo>
                      <a:pt x="1478" y="619"/>
                    </a:lnTo>
                    <a:lnTo>
                      <a:pt x="1478" y="623"/>
                    </a:lnTo>
                    <a:lnTo>
                      <a:pt x="1481" y="619"/>
                    </a:lnTo>
                    <a:lnTo>
                      <a:pt x="1481" y="623"/>
                    </a:lnTo>
                    <a:lnTo>
                      <a:pt x="1481" y="619"/>
                    </a:lnTo>
                    <a:lnTo>
                      <a:pt x="1481" y="619"/>
                    </a:lnTo>
                    <a:lnTo>
                      <a:pt x="1481" y="623"/>
                    </a:lnTo>
                    <a:lnTo>
                      <a:pt x="1484" y="619"/>
                    </a:lnTo>
                    <a:lnTo>
                      <a:pt x="1484" y="623"/>
                    </a:lnTo>
                    <a:lnTo>
                      <a:pt x="1484" y="619"/>
                    </a:lnTo>
                    <a:lnTo>
                      <a:pt x="1484" y="619"/>
                    </a:lnTo>
                    <a:lnTo>
                      <a:pt x="1484" y="623"/>
                    </a:lnTo>
                    <a:lnTo>
                      <a:pt x="1487" y="619"/>
                    </a:lnTo>
                    <a:lnTo>
                      <a:pt x="1487" y="623"/>
                    </a:lnTo>
                    <a:lnTo>
                      <a:pt x="1487" y="619"/>
                    </a:lnTo>
                    <a:lnTo>
                      <a:pt x="1487" y="619"/>
                    </a:lnTo>
                    <a:lnTo>
                      <a:pt x="1487" y="619"/>
                    </a:lnTo>
                    <a:lnTo>
                      <a:pt x="1489" y="619"/>
                    </a:lnTo>
                    <a:lnTo>
                      <a:pt x="1489" y="619"/>
                    </a:lnTo>
                    <a:lnTo>
                      <a:pt x="1489" y="619"/>
                    </a:lnTo>
                    <a:lnTo>
                      <a:pt x="1489" y="619"/>
                    </a:lnTo>
                    <a:lnTo>
                      <a:pt x="1489" y="619"/>
                    </a:lnTo>
                    <a:lnTo>
                      <a:pt x="1492" y="619"/>
                    </a:lnTo>
                    <a:lnTo>
                      <a:pt x="1492" y="619"/>
                    </a:lnTo>
                    <a:lnTo>
                      <a:pt x="1492" y="619"/>
                    </a:lnTo>
                    <a:lnTo>
                      <a:pt x="1492" y="619"/>
                    </a:lnTo>
                    <a:lnTo>
                      <a:pt x="1492" y="619"/>
                    </a:lnTo>
                    <a:lnTo>
                      <a:pt x="1492" y="619"/>
                    </a:lnTo>
                    <a:lnTo>
                      <a:pt x="1495" y="619"/>
                    </a:lnTo>
                    <a:lnTo>
                      <a:pt x="1495" y="619"/>
                    </a:lnTo>
                    <a:lnTo>
                      <a:pt x="1495" y="619"/>
                    </a:lnTo>
                    <a:lnTo>
                      <a:pt x="1495" y="619"/>
                    </a:lnTo>
                    <a:lnTo>
                      <a:pt x="1495" y="619"/>
                    </a:lnTo>
                    <a:lnTo>
                      <a:pt x="1498" y="619"/>
                    </a:lnTo>
                    <a:lnTo>
                      <a:pt x="1498" y="619"/>
                    </a:lnTo>
                    <a:lnTo>
                      <a:pt x="1498" y="619"/>
                    </a:lnTo>
                    <a:lnTo>
                      <a:pt x="1498" y="619"/>
                    </a:lnTo>
                    <a:lnTo>
                      <a:pt x="1498" y="619"/>
                    </a:lnTo>
                    <a:lnTo>
                      <a:pt x="1498" y="616"/>
                    </a:lnTo>
                    <a:lnTo>
                      <a:pt x="1501" y="619"/>
                    </a:lnTo>
                    <a:lnTo>
                      <a:pt x="1501" y="619"/>
                    </a:lnTo>
                    <a:lnTo>
                      <a:pt x="1501" y="616"/>
                    </a:lnTo>
                    <a:lnTo>
                      <a:pt x="1501" y="619"/>
                    </a:lnTo>
                    <a:lnTo>
                      <a:pt x="1501" y="616"/>
                    </a:lnTo>
                    <a:lnTo>
                      <a:pt x="1501" y="616"/>
                    </a:lnTo>
                    <a:lnTo>
                      <a:pt x="1504" y="619"/>
                    </a:lnTo>
                    <a:lnTo>
                      <a:pt x="1504" y="616"/>
                    </a:lnTo>
                    <a:lnTo>
                      <a:pt x="1504" y="616"/>
                    </a:lnTo>
                    <a:lnTo>
                      <a:pt x="1504" y="619"/>
                    </a:lnTo>
                    <a:lnTo>
                      <a:pt x="1504" y="616"/>
                    </a:lnTo>
                    <a:lnTo>
                      <a:pt x="1506" y="616"/>
                    </a:lnTo>
                    <a:lnTo>
                      <a:pt x="1506" y="616"/>
                    </a:lnTo>
                    <a:lnTo>
                      <a:pt x="1506" y="616"/>
                    </a:lnTo>
                    <a:lnTo>
                      <a:pt x="1506" y="616"/>
                    </a:lnTo>
                    <a:lnTo>
                      <a:pt x="1506" y="616"/>
                    </a:lnTo>
                    <a:lnTo>
                      <a:pt x="1506" y="616"/>
                    </a:lnTo>
                    <a:lnTo>
                      <a:pt x="1509" y="616"/>
                    </a:lnTo>
                    <a:lnTo>
                      <a:pt x="1509" y="616"/>
                    </a:lnTo>
                    <a:lnTo>
                      <a:pt x="1509" y="616"/>
                    </a:lnTo>
                    <a:lnTo>
                      <a:pt x="1509" y="616"/>
                    </a:lnTo>
                    <a:lnTo>
                      <a:pt x="1509" y="616"/>
                    </a:lnTo>
                    <a:lnTo>
                      <a:pt x="1509" y="616"/>
                    </a:lnTo>
                    <a:lnTo>
                      <a:pt x="1512" y="616"/>
                    </a:lnTo>
                    <a:lnTo>
                      <a:pt x="1512" y="616"/>
                    </a:lnTo>
                    <a:lnTo>
                      <a:pt x="1512" y="616"/>
                    </a:lnTo>
                    <a:lnTo>
                      <a:pt x="1512" y="616"/>
                    </a:lnTo>
                    <a:lnTo>
                      <a:pt x="1512" y="616"/>
                    </a:lnTo>
                    <a:lnTo>
                      <a:pt x="1512" y="616"/>
                    </a:lnTo>
                    <a:lnTo>
                      <a:pt x="1512" y="616"/>
                    </a:lnTo>
                    <a:lnTo>
                      <a:pt x="1515" y="616"/>
                    </a:lnTo>
                    <a:lnTo>
                      <a:pt x="1515" y="616"/>
                    </a:lnTo>
                    <a:lnTo>
                      <a:pt x="1515" y="616"/>
                    </a:lnTo>
                    <a:lnTo>
                      <a:pt x="1515" y="616"/>
                    </a:lnTo>
                    <a:lnTo>
                      <a:pt x="1515" y="616"/>
                    </a:lnTo>
                    <a:lnTo>
                      <a:pt x="1515" y="616"/>
                    </a:lnTo>
                    <a:lnTo>
                      <a:pt x="1518" y="616"/>
                    </a:lnTo>
                    <a:lnTo>
                      <a:pt x="1518" y="616"/>
                    </a:lnTo>
                    <a:lnTo>
                      <a:pt x="1518" y="616"/>
                    </a:lnTo>
                    <a:lnTo>
                      <a:pt x="1518" y="616"/>
                    </a:lnTo>
                    <a:lnTo>
                      <a:pt x="1518" y="616"/>
                    </a:lnTo>
                    <a:lnTo>
                      <a:pt x="1518" y="616"/>
                    </a:lnTo>
                    <a:lnTo>
                      <a:pt x="1521" y="616"/>
                    </a:lnTo>
                    <a:lnTo>
                      <a:pt x="1521" y="612"/>
                    </a:lnTo>
                    <a:lnTo>
                      <a:pt x="1521" y="616"/>
                    </a:lnTo>
                    <a:lnTo>
                      <a:pt x="1521" y="616"/>
                    </a:lnTo>
                    <a:lnTo>
                      <a:pt x="1521" y="612"/>
                    </a:lnTo>
                    <a:lnTo>
                      <a:pt x="1521" y="616"/>
                    </a:lnTo>
                    <a:lnTo>
                      <a:pt x="1521" y="616"/>
                    </a:lnTo>
                    <a:lnTo>
                      <a:pt x="1523" y="612"/>
                    </a:lnTo>
                    <a:lnTo>
                      <a:pt x="1523" y="612"/>
                    </a:lnTo>
                    <a:lnTo>
                      <a:pt x="1523" y="616"/>
                    </a:lnTo>
                    <a:lnTo>
                      <a:pt x="1523" y="612"/>
                    </a:lnTo>
                    <a:lnTo>
                      <a:pt x="1523" y="612"/>
                    </a:lnTo>
                    <a:lnTo>
                      <a:pt x="1523" y="612"/>
                    </a:lnTo>
                    <a:lnTo>
                      <a:pt x="1523" y="612"/>
                    </a:lnTo>
                    <a:lnTo>
                      <a:pt x="1526" y="612"/>
                    </a:lnTo>
                    <a:lnTo>
                      <a:pt x="1526" y="612"/>
                    </a:lnTo>
                    <a:lnTo>
                      <a:pt x="1526" y="612"/>
                    </a:lnTo>
                    <a:lnTo>
                      <a:pt x="1526" y="612"/>
                    </a:lnTo>
                    <a:lnTo>
                      <a:pt x="1526" y="612"/>
                    </a:lnTo>
                    <a:lnTo>
                      <a:pt x="1526" y="612"/>
                    </a:lnTo>
                    <a:lnTo>
                      <a:pt x="1526" y="612"/>
                    </a:lnTo>
                    <a:lnTo>
                      <a:pt x="1529" y="612"/>
                    </a:lnTo>
                    <a:lnTo>
                      <a:pt x="1529" y="612"/>
                    </a:lnTo>
                    <a:lnTo>
                      <a:pt x="1529" y="612"/>
                    </a:lnTo>
                    <a:lnTo>
                      <a:pt x="1529" y="612"/>
                    </a:lnTo>
                    <a:lnTo>
                      <a:pt x="1529" y="612"/>
                    </a:lnTo>
                    <a:lnTo>
                      <a:pt x="1529" y="612"/>
                    </a:lnTo>
                    <a:lnTo>
                      <a:pt x="1529" y="612"/>
                    </a:lnTo>
                    <a:lnTo>
                      <a:pt x="1532" y="612"/>
                    </a:lnTo>
                    <a:lnTo>
                      <a:pt x="1532" y="612"/>
                    </a:lnTo>
                    <a:lnTo>
                      <a:pt x="1532" y="612"/>
                    </a:lnTo>
                    <a:lnTo>
                      <a:pt x="1532" y="612"/>
                    </a:lnTo>
                    <a:lnTo>
                      <a:pt x="1532" y="612"/>
                    </a:lnTo>
                    <a:lnTo>
                      <a:pt x="1532" y="612"/>
                    </a:lnTo>
                    <a:lnTo>
                      <a:pt x="1532" y="612"/>
                    </a:lnTo>
                    <a:lnTo>
                      <a:pt x="1535" y="612"/>
                    </a:lnTo>
                    <a:lnTo>
                      <a:pt x="1535" y="612"/>
                    </a:lnTo>
                    <a:lnTo>
                      <a:pt x="1535" y="612"/>
                    </a:lnTo>
                    <a:lnTo>
                      <a:pt x="1535" y="612"/>
                    </a:lnTo>
                    <a:lnTo>
                      <a:pt x="1535" y="612"/>
                    </a:lnTo>
                    <a:lnTo>
                      <a:pt x="1535" y="612"/>
                    </a:lnTo>
                    <a:lnTo>
                      <a:pt x="1535" y="612"/>
                    </a:lnTo>
                    <a:lnTo>
                      <a:pt x="1535" y="612"/>
                    </a:lnTo>
                    <a:lnTo>
                      <a:pt x="1538" y="612"/>
                    </a:lnTo>
                    <a:lnTo>
                      <a:pt x="1538" y="612"/>
                    </a:lnTo>
                    <a:lnTo>
                      <a:pt x="1538" y="612"/>
                    </a:lnTo>
                    <a:lnTo>
                      <a:pt x="1538" y="612"/>
                    </a:lnTo>
                    <a:lnTo>
                      <a:pt x="1538" y="612"/>
                    </a:lnTo>
                    <a:lnTo>
                      <a:pt x="1538" y="612"/>
                    </a:lnTo>
                    <a:lnTo>
                      <a:pt x="1538" y="612"/>
                    </a:lnTo>
                    <a:lnTo>
                      <a:pt x="1538" y="608"/>
                    </a:lnTo>
                    <a:lnTo>
                      <a:pt x="1540" y="612"/>
                    </a:lnTo>
                    <a:lnTo>
                      <a:pt x="1540" y="612"/>
                    </a:lnTo>
                    <a:lnTo>
                      <a:pt x="1540" y="608"/>
                    </a:lnTo>
                    <a:lnTo>
                      <a:pt x="1540" y="608"/>
                    </a:lnTo>
                    <a:lnTo>
                      <a:pt x="1540" y="612"/>
                    </a:lnTo>
                    <a:lnTo>
                      <a:pt x="1540" y="608"/>
                    </a:lnTo>
                    <a:lnTo>
                      <a:pt x="1540" y="608"/>
                    </a:lnTo>
                    <a:lnTo>
                      <a:pt x="1540" y="608"/>
                    </a:lnTo>
                    <a:lnTo>
                      <a:pt x="1543" y="608"/>
                    </a:lnTo>
                    <a:lnTo>
                      <a:pt x="1543" y="608"/>
                    </a:lnTo>
                    <a:lnTo>
                      <a:pt x="1543" y="608"/>
                    </a:lnTo>
                    <a:lnTo>
                      <a:pt x="1543" y="608"/>
                    </a:lnTo>
                    <a:lnTo>
                      <a:pt x="1543" y="608"/>
                    </a:lnTo>
                    <a:lnTo>
                      <a:pt x="1543" y="608"/>
                    </a:lnTo>
                    <a:lnTo>
                      <a:pt x="1543" y="608"/>
                    </a:lnTo>
                    <a:lnTo>
                      <a:pt x="1543" y="608"/>
                    </a:lnTo>
                    <a:lnTo>
                      <a:pt x="1546" y="608"/>
                    </a:lnTo>
                    <a:lnTo>
                      <a:pt x="1546" y="608"/>
                    </a:lnTo>
                    <a:lnTo>
                      <a:pt x="1546" y="608"/>
                    </a:lnTo>
                    <a:lnTo>
                      <a:pt x="1546" y="608"/>
                    </a:lnTo>
                    <a:lnTo>
                      <a:pt x="1546" y="608"/>
                    </a:lnTo>
                    <a:lnTo>
                      <a:pt x="1546" y="608"/>
                    </a:lnTo>
                    <a:lnTo>
                      <a:pt x="1546" y="608"/>
                    </a:lnTo>
                    <a:lnTo>
                      <a:pt x="1549" y="608"/>
                    </a:lnTo>
                    <a:lnTo>
                      <a:pt x="1549" y="608"/>
                    </a:lnTo>
                    <a:lnTo>
                      <a:pt x="1549" y="608"/>
                    </a:lnTo>
                    <a:lnTo>
                      <a:pt x="1549" y="608"/>
                    </a:lnTo>
                    <a:lnTo>
                      <a:pt x="1549" y="608"/>
                    </a:lnTo>
                    <a:lnTo>
                      <a:pt x="1549" y="608"/>
                    </a:lnTo>
                    <a:lnTo>
                      <a:pt x="1549" y="608"/>
                    </a:lnTo>
                    <a:lnTo>
                      <a:pt x="1549" y="608"/>
                    </a:lnTo>
                    <a:lnTo>
                      <a:pt x="1552" y="608"/>
                    </a:lnTo>
                    <a:lnTo>
                      <a:pt x="1552" y="608"/>
                    </a:lnTo>
                    <a:lnTo>
                      <a:pt x="1552" y="608"/>
                    </a:lnTo>
                    <a:lnTo>
                      <a:pt x="1552" y="608"/>
                    </a:lnTo>
                    <a:lnTo>
                      <a:pt x="1552" y="608"/>
                    </a:lnTo>
                    <a:lnTo>
                      <a:pt x="1552" y="608"/>
                    </a:lnTo>
                    <a:lnTo>
                      <a:pt x="1552" y="608"/>
                    </a:lnTo>
                    <a:lnTo>
                      <a:pt x="1552" y="604"/>
                    </a:lnTo>
                    <a:lnTo>
                      <a:pt x="1552" y="608"/>
                    </a:lnTo>
                    <a:lnTo>
                      <a:pt x="1555" y="608"/>
                    </a:lnTo>
                    <a:lnTo>
                      <a:pt x="1555" y="604"/>
                    </a:lnTo>
                    <a:lnTo>
                      <a:pt x="1555" y="604"/>
                    </a:lnTo>
                    <a:lnTo>
                      <a:pt x="1555" y="604"/>
                    </a:lnTo>
                    <a:lnTo>
                      <a:pt x="1555" y="608"/>
                    </a:lnTo>
                    <a:lnTo>
                      <a:pt x="1555" y="604"/>
                    </a:lnTo>
                    <a:lnTo>
                      <a:pt x="1555" y="604"/>
                    </a:lnTo>
                    <a:lnTo>
                      <a:pt x="1555" y="604"/>
                    </a:lnTo>
                    <a:lnTo>
                      <a:pt x="1555" y="604"/>
                    </a:lnTo>
                    <a:lnTo>
                      <a:pt x="1555" y="604"/>
                    </a:lnTo>
                    <a:lnTo>
                      <a:pt x="1557" y="604"/>
                    </a:lnTo>
                    <a:lnTo>
                      <a:pt x="1557" y="604"/>
                    </a:lnTo>
                    <a:lnTo>
                      <a:pt x="1557" y="604"/>
                    </a:lnTo>
                    <a:lnTo>
                      <a:pt x="1557" y="604"/>
                    </a:lnTo>
                    <a:lnTo>
                      <a:pt x="1557" y="604"/>
                    </a:lnTo>
                    <a:lnTo>
                      <a:pt x="1557" y="604"/>
                    </a:lnTo>
                    <a:lnTo>
                      <a:pt x="1557" y="604"/>
                    </a:lnTo>
                    <a:lnTo>
                      <a:pt x="1557" y="604"/>
                    </a:lnTo>
                    <a:lnTo>
                      <a:pt x="1557" y="604"/>
                    </a:lnTo>
                    <a:lnTo>
                      <a:pt x="1560" y="604"/>
                    </a:lnTo>
                    <a:lnTo>
                      <a:pt x="1560" y="604"/>
                    </a:lnTo>
                    <a:lnTo>
                      <a:pt x="1560" y="604"/>
                    </a:lnTo>
                    <a:lnTo>
                      <a:pt x="1560" y="604"/>
                    </a:lnTo>
                    <a:lnTo>
                      <a:pt x="1560" y="604"/>
                    </a:lnTo>
                    <a:lnTo>
                      <a:pt x="1560" y="604"/>
                    </a:lnTo>
                    <a:lnTo>
                      <a:pt x="1560" y="604"/>
                    </a:lnTo>
                    <a:lnTo>
                      <a:pt x="1560" y="604"/>
                    </a:lnTo>
                    <a:lnTo>
                      <a:pt x="1563" y="604"/>
                    </a:lnTo>
                    <a:lnTo>
                      <a:pt x="1563" y="604"/>
                    </a:lnTo>
                    <a:lnTo>
                      <a:pt x="1563" y="604"/>
                    </a:lnTo>
                    <a:lnTo>
                      <a:pt x="1563" y="604"/>
                    </a:lnTo>
                    <a:lnTo>
                      <a:pt x="1563" y="604"/>
                    </a:lnTo>
                    <a:lnTo>
                      <a:pt x="1563" y="604"/>
                    </a:lnTo>
                    <a:lnTo>
                      <a:pt x="1563" y="604"/>
                    </a:lnTo>
                    <a:lnTo>
                      <a:pt x="1563" y="604"/>
                    </a:lnTo>
                    <a:lnTo>
                      <a:pt x="1563" y="604"/>
                    </a:lnTo>
                    <a:lnTo>
                      <a:pt x="1566" y="601"/>
                    </a:lnTo>
                    <a:lnTo>
                      <a:pt x="1566" y="604"/>
                    </a:lnTo>
                    <a:lnTo>
                      <a:pt x="1566" y="604"/>
                    </a:lnTo>
                    <a:lnTo>
                      <a:pt x="1566" y="601"/>
                    </a:lnTo>
                    <a:lnTo>
                      <a:pt x="1566" y="601"/>
                    </a:lnTo>
                    <a:lnTo>
                      <a:pt x="1566" y="601"/>
                    </a:lnTo>
                    <a:lnTo>
                      <a:pt x="1566" y="601"/>
                    </a:lnTo>
                    <a:lnTo>
                      <a:pt x="1569" y="601"/>
                    </a:lnTo>
                    <a:lnTo>
                      <a:pt x="1569" y="601"/>
                    </a:lnTo>
                    <a:lnTo>
                      <a:pt x="1569" y="601"/>
                    </a:lnTo>
                    <a:lnTo>
                      <a:pt x="1569" y="601"/>
                    </a:lnTo>
                    <a:lnTo>
                      <a:pt x="1569" y="601"/>
                    </a:lnTo>
                    <a:lnTo>
                      <a:pt x="1569" y="601"/>
                    </a:lnTo>
                    <a:lnTo>
                      <a:pt x="1569" y="601"/>
                    </a:lnTo>
                    <a:lnTo>
                      <a:pt x="1569" y="601"/>
                    </a:lnTo>
                    <a:lnTo>
                      <a:pt x="1569" y="601"/>
                    </a:lnTo>
                    <a:lnTo>
                      <a:pt x="1572" y="601"/>
                    </a:lnTo>
                    <a:lnTo>
                      <a:pt x="1572" y="601"/>
                    </a:lnTo>
                    <a:lnTo>
                      <a:pt x="1572" y="601"/>
                    </a:lnTo>
                    <a:lnTo>
                      <a:pt x="1572" y="601"/>
                    </a:lnTo>
                    <a:lnTo>
                      <a:pt x="1572" y="601"/>
                    </a:lnTo>
                    <a:lnTo>
                      <a:pt x="1572" y="601"/>
                    </a:lnTo>
                    <a:lnTo>
                      <a:pt x="1572" y="601"/>
                    </a:lnTo>
                    <a:lnTo>
                      <a:pt x="1572" y="601"/>
                    </a:lnTo>
                    <a:lnTo>
                      <a:pt x="1574" y="601"/>
                    </a:lnTo>
                    <a:lnTo>
                      <a:pt x="1574" y="601"/>
                    </a:lnTo>
                    <a:lnTo>
                      <a:pt x="1574" y="601"/>
                    </a:lnTo>
                    <a:lnTo>
                      <a:pt x="1574" y="601"/>
                    </a:lnTo>
                    <a:lnTo>
                      <a:pt x="1574" y="601"/>
                    </a:lnTo>
                    <a:lnTo>
                      <a:pt x="1574" y="601"/>
                    </a:lnTo>
                    <a:lnTo>
                      <a:pt x="1574" y="601"/>
                    </a:lnTo>
                    <a:lnTo>
                      <a:pt x="1574" y="601"/>
                    </a:lnTo>
                    <a:lnTo>
                      <a:pt x="1574" y="601"/>
                    </a:lnTo>
                    <a:lnTo>
                      <a:pt x="1574" y="601"/>
                    </a:lnTo>
                    <a:lnTo>
                      <a:pt x="1574" y="597"/>
                    </a:lnTo>
                    <a:lnTo>
                      <a:pt x="1577" y="597"/>
                    </a:lnTo>
                    <a:lnTo>
                      <a:pt x="1577" y="597"/>
                    </a:lnTo>
                    <a:lnTo>
                      <a:pt x="1577" y="597"/>
                    </a:lnTo>
                    <a:lnTo>
                      <a:pt x="1577" y="597"/>
                    </a:lnTo>
                    <a:lnTo>
                      <a:pt x="1577" y="597"/>
                    </a:lnTo>
                    <a:lnTo>
                      <a:pt x="1577" y="597"/>
                    </a:lnTo>
                    <a:lnTo>
                      <a:pt x="1577" y="597"/>
                    </a:lnTo>
                    <a:lnTo>
                      <a:pt x="1577" y="597"/>
                    </a:lnTo>
                    <a:lnTo>
                      <a:pt x="1577" y="597"/>
                    </a:lnTo>
                    <a:lnTo>
                      <a:pt x="1580" y="597"/>
                    </a:lnTo>
                    <a:lnTo>
                      <a:pt x="1580" y="597"/>
                    </a:lnTo>
                    <a:lnTo>
                      <a:pt x="1580" y="597"/>
                    </a:lnTo>
                    <a:lnTo>
                      <a:pt x="1580" y="597"/>
                    </a:lnTo>
                    <a:lnTo>
                      <a:pt x="1580" y="597"/>
                    </a:lnTo>
                    <a:lnTo>
                      <a:pt x="1580" y="597"/>
                    </a:lnTo>
                    <a:lnTo>
                      <a:pt x="1580" y="597"/>
                    </a:lnTo>
                    <a:lnTo>
                      <a:pt x="1580" y="597"/>
                    </a:lnTo>
                    <a:lnTo>
                      <a:pt x="1580" y="597"/>
                    </a:lnTo>
                    <a:lnTo>
                      <a:pt x="1583" y="597"/>
                    </a:lnTo>
                    <a:lnTo>
                      <a:pt x="1583" y="597"/>
                    </a:lnTo>
                    <a:lnTo>
                      <a:pt x="1583" y="597"/>
                    </a:lnTo>
                    <a:lnTo>
                      <a:pt x="1583" y="597"/>
                    </a:lnTo>
                    <a:lnTo>
                      <a:pt x="1583" y="597"/>
                    </a:lnTo>
                    <a:lnTo>
                      <a:pt x="1583" y="597"/>
                    </a:lnTo>
                    <a:lnTo>
                      <a:pt x="1583" y="597"/>
                    </a:lnTo>
                    <a:lnTo>
                      <a:pt x="1583" y="597"/>
                    </a:lnTo>
                    <a:lnTo>
                      <a:pt x="1586" y="597"/>
                    </a:lnTo>
                    <a:lnTo>
                      <a:pt x="1586" y="597"/>
                    </a:lnTo>
                    <a:lnTo>
                      <a:pt x="1586" y="593"/>
                    </a:lnTo>
                    <a:lnTo>
                      <a:pt x="1586" y="593"/>
                    </a:lnTo>
                    <a:lnTo>
                      <a:pt x="1586" y="593"/>
                    </a:lnTo>
                    <a:lnTo>
                      <a:pt x="1586" y="593"/>
                    </a:lnTo>
                    <a:lnTo>
                      <a:pt x="1586" y="593"/>
                    </a:lnTo>
                    <a:lnTo>
                      <a:pt x="1586" y="593"/>
                    </a:lnTo>
                    <a:lnTo>
                      <a:pt x="1586" y="593"/>
                    </a:lnTo>
                    <a:lnTo>
                      <a:pt x="1586" y="593"/>
                    </a:lnTo>
                    <a:lnTo>
                      <a:pt x="1589" y="593"/>
                    </a:lnTo>
                    <a:lnTo>
                      <a:pt x="1589" y="593"/>
                    </a:lnTo>
                    <a:lnTo>
                      <a:pt x="1589" y="593"/>
                    </a:lnTo>
                    <a:lnTo>
                      <a:pt x="1589" y="593"/>
                    </a:lnTo>
                    <a:lnTo>
                      <a:pt x="1589" y="593"/>
                    </a:lnTo>
                    <a:lnTo>
                      <a:pt x="1589" y="593"/>
                    </a:lnTo>
                    <a:lnTo>
                      <a:pt x="1589" y="593"/>
                    </a:lnTo>
                    <a:lnTo>
                      <a:pt x="1589" y="593"/>
                    </a:lnTo>
                    <a:lnTo>
                      <a:pt x="1589" y="593"/>
                    </a:lnTo>
                    <a:lnTo>
                      <a:pt x="1592" y="593"/>
                    </a:lnTo>
                    <a:lnTo>
                      <a:pt x="1592" y="593"/>
                    </a:lnTo>
                    <a:lnTo>
                      <a:pt x="1592" y="593"/>
                    </a:lnTo>
                    <a:lnTo>
                      <a:pt x="1592" y="593"/>
                    </a:lnTo>
                    <a:lnTo>
                      <a:pt x="1592" y="593"/>
                    </a:lnTo>
                    <a:lnTo>
                      <a:pt x="1592" y="593"/>
                    </a:lnTo>
                    <a:lnTo>
                      <a:pt x="1592" y="593"/>
                    </a:lnTo>
                    <a:lnTo>
                      <a:pt x="1592" y="589"/>
                    </a:lnTo>
                    <a:lnTo>
                      <a:pt x="1592" y="593"/>
                    </a:lnTo>
                    <a:lnTo>
                      <a:pt x="1592" y="593"/>
                    </a:lnTo>
                    <a:lnTo>
                      <a:pt x="1594" y="589"/>
                    </a:lnTo>
                    <a:lnTo>
                      <a:pt x="1594" y="589"/>
                    </a:lnTo>
                    <a:lnTo>
                      <a:pt x="1594" y="589"/>
                    </a:lnTo>
                    <a:lnTo>
                      <a:pt x="1594" y="589"/>
                    </a:lnTo>
                    <a:lnTo>
                      <a:pt x="1594" y="589"/>
                    </a:lnTo>
                    <a:lnTo>
                      <a:pt x="1594" y="589"/>
                    </a:lnTo>
                    <a:lnTo>
                      <a:pt x="1594" y="589"/>
                    </a:lnTo>
                    <a:lnTo>
                      <a:pt x="1594" y="589"/>
                    </a:lnTo>
                    <a:lnTo>
                      <a:pt x="1594" y="589"/>
                    </a:lnTo>
                    <a:lnTo>
                      <a:pt x="1594" y="589"/>
                    </a:lnTo>
                    <a:lnTo>
                      <a:pt x="1597" y="589"/>
                    </a:lnTo>
                    <a:lnTo>
                      <a:pt x="1597" y="589"/>
                    </a:lnTo>
                    <a:lnTo>
                      <a:pt x="1597" y="589"/>
                    </a:lnTo>
                    <a:lnTo>
                      <a:pt x="1597" y="589"/>
                    </a:lnTo>
                    <a:lnTo>
                      <a:pt x="1597" y="589"/>
                    </a:lnTo>
                    <a:lnTo>
                      <a:pt x="1597" y="589"/>
                    </a:lnTo>
                    <a:lnTo>
                      <a:pt x="1597" y="589"/>
                    </a:lnTo>
                    <a:lnTo>
                      <a:pt x="1597" y="589"/>
                    </a:lnTo>
                    <a:lnTo>
                      <a:pt x="1597" y="589"/>
                    </a:lnTo>
                    <a:lnTo>
                      <a:pt x="1597" y="589"/>
                    </a:lnTo>
                    <a:lnTo>
                      <a:pt x="1600" y="585"/>
                    </a:lnTo>
                    <a:lnTo>
                      <a:pt x="1600" y="585"/>
                    </a:lnTo>
                    <a:lnTo>
                      <a:pt x="1600" y="585"/>
                    </a:lnTo>
                    <a:lnTo>
                      <a:pt x="1600" y="585"/>
                    </a:lnTo>
                    <a:lnTo>
                      <a:pt x="1600" y="585"/>
                    </a:lnTo>
                    <a:lnTo>
                      <a:pt x="1600" y="585"/>
                    </a:lnTo>
                    <a:lnTo>
                      <a:pt x="1600" y="585"/>
                    </a:lnTo>
                    <a:lnTo>
                      <a:pt x="1600" y="585"/>
                    </a:lnTo>
                    <a:lnTo>
                      <a:pt x="1600" y="585"/>
                    </a:lnTo>
                    <a:lnTo>
                      <a:pt x="1603" y="585"/>
                    </a:lnTo>
                    <a:lnTo>
                      <a:pt x="1603" y="585"/>
                    </a:lnTo>
                    <a:lnTo>
                      <a:pt x="1603" y="585"/>
                    </a:lnTo>
                    <a:lnTo>
                      <a:pt x="1603" y="585"/>
                    </a:lnTo>
                    <a:lnTo>
                      <a:pt x="1603" y="585"/>
                    </a:lnTo>
                    <a:lnTo>
                      <a:pt x="1603" y="585"/>
                    </a:lnTo>
                    <a:lnTo>
                      <a:pt x="1603" y="585"/>
                    </a:lnTo>
                    <a:lnTo>
                      <a:pt x="1603" y="585"/>
                    </a:lnTo>
                    <a:lnTo>
                      <a:pt x="1603" y="585"/>
                    </a:lnTo>
                    <a:lnTo>
                      <a:pt x="1603" y="585"/>
                    </a:lnTo>
                    <a:lnTo>
                      <a:pt x="1606" y="582"/>
                    </a:lnTo>
                    <a:lnTo>
                      <a:pt x="1606" y="582"/>
                    </a:lnTo>
                    <a:lnTo>
                      <a:pt x="1606" y="582"/>
                    </a:lnTo>
                    <a:lnTo>
                      <a:pt x="1606" y="582"/>
                    </a:lnTo>
                    <a:lnTo>
                      <a:pt x="1606" y="582"/>
                    </a:lnTo>
                    <a:lnTo>
                      <a:pt x="1606" y="582"/>
                    </a:lnTo>
                    <a:lnTo>
                      <a:pt x="1606" y="582"/>
                    </a:lnTo>
                    <a:lnTo>
                      <a:pt x="1606" y="582"/>
                    </a:lnTo>
                    <a:lnTo>
                      <a:pt x="1606" y="582"/>
                    </a:lnTo>
                    <a:lnTo>
                      <a:pt x="1606" y="582"/>
                    </a:lnTo>
                    <a:lnTo>
                      <a:pt x="1609" y="582"/>
                    </a:lnTo>
                    <a:lnTo>
                      <a:pt x="1609" y="582"/>
                    </a:lnTo>
                    <a:lnTo>
                      <a:pt x="1609" y="582"/>
                    </a:lnTo>
                    <a:lnTo>
                      <a:pt x="1609" y="582"/>
                    </a:lnTo>
                    <a:lnTo>
                      <a:pt x="1609" y="582"/>
                    </a:lnTo>
                    <a:lnTo>
                      <a:pt x="1609" y="582"/>
                    </a:lnTo>
                    <a:lnTo>
                      <a:pt x="1609" y="582"/>
                    </a:lnTo>
                    <a:lnTo>
                      <a:pt x="1609" y="578"/>
                    </a:lnTo>
                    <a:lnTo>
                      <a:pt x="1611" y="578"/>
                    </a:lnTo>
                    <a:lnTo>
                      <a:pt x="1611" y="578"/>
                    </a:lnTo>
                    <a:lnTo>
                      <a:pt x="1611" y="578"/>
                    </a:lnTo>
                    <a:lnTo>
                      <a:pt x="1611" y="578"/>
                    </a:lnTo>
                    <a:lnTo>
                      <a:pt x="1611" y="578"/>
                    </a:lnTo>
                    <a:lnTo>
                      <a:pt x="1611" y="578"/>
                    </a:lnTo>
                    <a:lnTo>
                      <a:pt x="1611" y="578"/>
                    </a:lnTo>
                    <a:lnTo>
                      <a:pt x="1611" y="578"/>
                    </a:lnTo>
                    <a:lnTo>
                      <a:pt x="1614" y="578"/>
                    </a:lnTo>
                    <a:lnTo>
                      <a:pt x="1614" y="578"/>
                    </a:lnTo>
                    <a:lnTo>
                      <a:pt x="1614" y="578"/>
                    </a:lnTo>
                    <a:lnTo>
                      <a:pt x="1614" y="574"/>
                    </a:lnTo>
                    <a:lnTo>
                      <a:pt x="1614" y="574"/>
                    </a:lnTo>
                    <a:lnTo>
                      <a:pt x="1614" y="574"/>
                    </a:lnTo>
                    <a:lnTo>
                      <a:pt x="1614" y="574"/>
                    </a:lnTo>
                    <a:lnTo>
                      <a:pt x="1614" y="574"/>
                    </a:lnTo>
                    <a:lnTo>
                      <a:pt x="1617" y="574"/>
                    </a:lnTo>
                    <a:lnTo>
                      <a:pt x="1617" y="574"/>
                    </a:lnTo>
                    <a:lnTo>
                      <a:pt x="1617" y="574"/>
                    </a:lnTo>
                    <a:lnTo>
                      <a:pt x="1617" y="574"/>
                    </a:lnTo>
                    <a:lnTo>
                      <a:pt x="1617" y="574"/>
                    </a:lnTo>
                    <a:lnTo>
                      <a:pt x="1617" y="574"/>
                    </a:lnTo>
                    <a:lnTo>
                      <a:pt x="1617" y="570"/>
                    </a:lnTo>
                    <a:lnTo>
                      <a:pt x="1617" y="570"/>
                    </a:lnTo>
                    <a:lnTo>
                      <a:pt x="1620" y="570"/>
                    </a:lnTo>
                    <a:lnTo>
                      <a:pt x="1620" y="570"/>
                    </a:lnTo>
                    <a:lnTo>
                      <a:pt x="1620" y="570"/>
                    </a:lnTo>
                    <a:lnTo>
                      <a:pt x="1620" y="570"/>
                    </a:lnTo>
                    <a:lnTo>
                      <a:pt x="1620" y="570"/>
                    </a:lnTo>
                    <a:lnTo>
                      <a:pt x="1620" y="570"/>
                    </a:lnTo>
                    <a:lnTo>
                      <a:pt x="1620" y="570"/>
                    </a:lnTo>
                    <a:lnTo>
                      <a:pt x="1620" y="570"/>
                    </a:lnTo>
                    <a:lnTo>
                      <a:pt x="1623" y="567"/>
                    </a:lnTo>
                    <a:lnTo>
                      <a:pt x="1623" y="567"/>
                    </a:lnTo>
                    <a:lnTo>
                      <a:pt x="1623" y="567"/>
                    </a:lnTo>
                    <a:lnTo>
                      <a:pt x="1623" y="567"/>
                    </a:lnTo>
                    <a:lnTo>
                      <a:pt x="1623" y="567"/>
                    </a:lnTo>
                    <a:lnTo>
                      <a:pt x="1623" y="567"/>
                    </a:lnTo>
                    <a:lnTo>
                      <a:pt x="1623" y="567"/>
                    </a:lnTo>
                    <a:lnTo>
                      <a:pt x="1623" y="567"/>
                    </a:lnTo>
                    <a:lnTo>
                      <a:pt x="1626" y="563"/>
                    </a:lnTo>
                    <a:lnTo>
                      <a:pt x="1626" y="563"/>
                    </a:lnTo>
                    <a:lnTo>
                      <a:pt x="1626" y="563"/>
                    </a:lnTo>
                    <a:lnTo>
                      <a:pt x="1626" y="563"/>
                    </a:lnTo>
                    <a:lnTo>
                      <a:pt x="1626" y="563"/>
                    </a:lnTo>
                    <a:lnTo>
                      <a:pt x="1626" y="563"/>
                    </a:lnTo>
                    <a:lnTo>
                      <a:pt x="1626" y="563"/>
                    </a:lnTo>
                    <a:lnTo>
                      <a:pt x="1626" y="563"/>
                    </a:lnTo>
                    <a:lnTo>
                      <a:pt x="1628" y="559"/>
                    </a:lnTo>
                    <a:lnTo>
                      <a:pt x="1628" y="559"/>
                    </a:lnTo>
                    <a:lnTo>
                      <a:pt x="1628" y="559"/>
                    </a:lnTo>
                    <a:lnTo>
                      <a:pt x="1628" y="559"/>
                    </a:lnTo>
                    <a:lnTo>
                      <a:pt x="1628" y="559"/>
                    </a:lnTo>
                    <a:lnTo>
                      <a:pt x="1628" y="559"/>
                    </a:lnTo>
                    <a:lnTo>
                      <a:pt x="1628" y="555"/>
                    </a:lnTo>
                    <a:lnTo>
                      <a:pt x="1628" y="555"/>
                    </a:lnTo>
                    <a:lnTo>
                      <a:pt x="1631" y="555"/>
                    </a:lnTo>
                    <a:lnTo>
                      <a:pt x="1631" y="555"/>
                    </a:lnTo>
                    <a:lnTo>
                      <a:pt x="1631" y="555"/>
                    </a:lnTo>
                    <a:lnTo>
                      <a:pt x="1631" y="555"/>
                    </a:lnTo>
                    <a:lnTo>
                      <a:pt x="1631" y="551"/>
                    </a:lnTo>
                    <a:lnTo>
                      <a:pt x="1631" y="551"/>
                    </a:lnTo>
                    <a:lnTo>
                      <a:pt x="1631" y="551"/>
                    </a:lnTo>
                    <a:lnTo>
                      <a:pt x="1631" y="551"/>
                    </a:lnTo>
                    <a:lnTo>
                      <a:pt x="1634" y="551"/>
                    </a:lnTo>
                    <a:lnTo>
                      <a:pt x="1634" y="548"/>
                    </a:lnTo>
                    <a:lnTo>
                      <a:pt x="1634" y="548"/>
                    </a:lnTo>
                    <a:lnTo>
                      <a:pt x="1634" y="548"/>
                    </a:lnTo>
                    <a:lnTo>
                      <a:pt x="1634" y="548"/>
                    </a:lnTo>
                    <a:lnTo>
                      <a:pt x="1634" y="548"/>
                    </a:lnTo>
                    <a:lnTo>
                      <a:pt x="1634" y="544"/>
                    </a:lnTo>
                    <a:lnTo>
                      <a:pt x="1634" y="544"/>
                    </a:lnTo>
                    <a:lnTo>
                      <a:pt x="1637" y="544"/>
                    </a:lnTo>
                    <a:lnTo>
                      <a:pt x="1637" y="544"/>
                    </a:lnTo>
                    <a:lnTo>
                      <a:pt x="1637" y="540"/>
                    </a:lnTo>
                    <a:lnTo>
                      <a:pt x="1637" y="540"/>
                    </a:lnTo>
                    <a:lnTo>
                      <a:pt x="1637" y="540"/>
                    </a:lnTo>
                    <a:lnTo>
                      <a:pt x="1637" y="540"/>
                    </a:lnTo>
                    <a:lnTo>
                      <a:pt x="1637" y="536"/>
                    </a:lnTo>
                    <a:lnTo>
                      <a:pt x="1637" y="536"/>
                    </a:lnTo>
                    <a:lnTo>
                      <a:pt x="1640" y="533"/>
                    </a:lnTo>
                    <a:lnTo>
                      <a:pt x="1640" y="533"/>
                    </a:lnTo>
                    <a:lnTo>
                      <a:pt x="1640" y="533"/>
                    </a:lnTo>
                    <a:lnTo>
                      <a:pt x="1640" y="533"/>
                    </a:lnTo>
                    <a:lnTo>
                      <a:pt x="1640" y="529"/>
                    </a:lnTo>
                    <a:lnTo>
                      <a:pt x="1640" y="529"/>
                    </a:lnTo>
                    <a:lnTo>
                      <a:pt x="1640" y="525"/>
                    </a:lnTo>
                    <a:lnTo>
                      <a:pt x="1640" y="525"/>
                    </a:lnTo>
                    <a:lnTo>
                      <a:pt x="1643" y="521"/>
                    </a:lnTo>
                    <a:lnTo>
                      <a:pt x="1643" y="521"/>
                    </a:lnTo>
                    <a:lnTo>
                      <a:pt x="1643" y="517"/>
                    </a:lnTo>
                    <a:lnTo>
                      <a:pt x="1643" y="517"/>
                    </a:lnTo>
                    <a:lnTo>
                      <a:pt x="1643" y="514"/>
                    </a:lnTo>
                    <a:lnTo>
                      <a:pt x="1643" y="514"/>
                    </a:lnTo>
                    <a:lnTo>
                      <a:pt x="1643" y="506"/>
                    </a:lnTo>
                    <a:lnTo>
                      <a:pt x="1643" y="506"/>
                    </a:lnTo>
                    <a:lnTo>
                      <a:pt x="1645" y="502"/>
                    </a:lnTo>
                    <a:lnTo>
                      <a:pt x="1645" y="502"/>
                    </a:lnTo>
                    <a:lnTo>
                      <a:pt x="1645" y="495"/>
                    </a:lnTo>
                    <a:lnTo>
                      <a:pt x="1645" y="495"/>
                    </a:lnTo>
                    <a:lnTo>
                      <a:pt x="1645" y="487"/>
                    </a:lnTo>
                    <a:lnTo>
                      <a:pt x="1645" y="487"/>
                    </a:lnTo>
                    <a:lnTo>
                      <a:pt x="1645" y="476"/>
                    </a:lnTo>
                    <a:lnTo>
                      <a:pt x="1645" y="476"/>
                    </a:lnTo>
                    <a:lnTo>
                      <a:pt x="1648" y="461"/>
                    </a:lnTo>
                    <a:lnTo>
                      <a:pt x="1648" y="461"/>
                    </a:lnTo>
                    <a:lnTo>
                      <a:pt x="1648" y="442"/>
                    </a:lnTo>
                    <a:lnTo>
                      <a:pt x="1648" y="442"/>
                    </a:lnTo>
                    <a:lnTo>
                      <a:pt x="1648" y="408"/>
                    </a:lnTo>
                    <a:lnTo>
                      <a:pt x="1648" y="408"/>
                    </a:lnTo>
                    <a:lnTo>
                      <a:pt x="1648" y="344"/>
                    </a:lnTo>
                    <a:lnTo>
                      <a:pt x="1648" y="344"/>
                    </a:lnTo>
                    <a:lnTo>
                      <a:pt x="1651" y="291"/>
                    </a:lnTo>
                    <a:lnTo>
                      <a:pt x="1651" y="291"/>
                    </a:lnTo>
                    <a:lnTo>
                      <a:pt x="1651" y="227"/>
                    </a:lnTo>
                    <a:lnTo>
                      <a:pt x="1651" y="227"/>
                    </a:lnTo>
                    <a:lnTo>
                      <a:pt x="1651" y="170"/>
                    </a:lnTo>
                    <a:lnTo>
                      <a:pt x="1651" y="170"/>
                    </a:lnTo>
                    <a:lnTo>
                      <a:pt x="1651" y="113"/>
                    </a:lnTo>
                    <a:lnTo>
                      <a:pt x="1651" y="113"/>
                    </a:lnTo>
                    <a:lnTo>
                      <a:pt x="1654" y="53"/>
                    </a:lnTo>
                    <a:lnTo>
                      <a:pt x="1654" y="53"/>
                    </a:lnTo>
                    <a:lnTo>
                      <a:pt x="1654" y="4"/>
                    </a:lnTo>
                  </a:path>
                </a:pathLst>
              </a:custGeom>
              <a:noFill/>
              <a:ln w="12700">
                <a:solidFill>
                  <a:srgbClr val="92D05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579" name="Line 40"/>
              <p:cNvSpPr>
                <a:spLocks noChangeShapeType="1"/>
              </p:cNvSpPr>
              <p:nvPr/>
            </p:nvSpPr>
            <p:spPr bwMode="auto">
              <a:xfrm flipV="1">
                <a:off x="4250396" y="3438541"/>
                <a:ext cx="0" cy="71438"/>
              </a:xfrm>
              <a:prstGeom prst="line">
                <a:avLst/>
              </a:prstGeom>
              <a:noFill/>
              <a:ln w="38100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580" name="Line 43"/>
              <p:cNvSpPr>
                <a:spLocks noChangeShapeType="1"/>
              </p:cNvSpPr>
              <p:nvPr/>
            </p:nvSpPr>
            <p:spPr bwMode="auto">
              <a:xfrm>
                <a:off x="4250396" y="1081103"/>
                <a:ext cx="0" cy="71438"/>
              </a:xfrm>
              <a:prstGeom prst="line">
                <a:avLst/>
              </a:prstGeom>
              <a:noFill/>
              <a:ln w="38100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sp>
          <p:nvSpPr>
            <p:cNvPr id="548" name="Right Arrow 547"/>
            <p:cNvSpPr/>
            <p:nvPr/>
          </p:nvSpPr>
          <p:spPr>
            <a:xfrm rot="10800000">
              <a:off x="11971065" y="-6146729"/>
              <a:ext cx="432048" cy="246221"/>
            </a:xfrm>
            <a:prstGeom prst="rightArrow">
              <a:avLst>
                <a:gd name="adj1" fmla="val 41432"/>
                <a:gd name="adj2" fmla="val 50000"/>
              </a:avLst>
            </a:prstGeom>
            <a:solidFill>
              <a:srgbClr val="5FC8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9" name="Right Arrow 548"/>
            <p:cNvSpPr/>
            <p:nvPr/>
          </p:nvSpPr>
          <p:spPr>
            <a:xfrm>
              <a:off x="10622097" y="-5781827"/>
              <a:ext cx="432048" cy="246221"/>
            </a:xfrm>
            <a:prstGeom prst="rightArrow">
              <a:avLst>
                <a:gd name="adj1" fmla="val 41432"/>
                <a:gd name="adj2" fmla="val 50000"/>
              </a:avLst>
            </a:prstGeom>
            <a:solidFill>
              <a:srgbClr val="CBA1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0" name="TextBox 549"/>
                <p:cNvSpPr txBox="1"/>
                <p:nvPr/>
              </p:nvSpPr>
              <p:spPr>
                <a:xfrm rot="16200000">
                  <a:off x="7720096" y="-5519925"/>
                  <a:ext cx="245644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AU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AU" sz="2800" i="1">
                                <a:latin typeface="Cambria Math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/>
                        </m:sSubSup>
                        <m:r>
                          <a:rPr lang="en-AU" altLang="en-US" sz="2800" i="1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sz="2800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AU" sz="2800" i="1">
                                <a:latin typeface="Cambria Math"/>
                              </a:rPr>
                              <m:t>𝑧</m:t>
                            </m:r>
                          </m:sub>
                          <m:sup>
                            <m:r>
                              <a:rPr lang="en-AU" sz="2800" i="1"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AU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AU" sz="28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AU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n-AU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AU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AU" sz="2800" dirty="0"/>
                </a:p>
              </p:txBody>
            </p:sp>
          </mc:Choice>
          <mc:Fallback xmlns="">
            <p:sp>
              <p:nvSpPr>
                <p:cNvPr id="5665" name="TextBox 56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720096" y="-5519925"/>
                  <a:ext cx="2456442" cy="430887"/>
                </a:xfrm>
                <a:prstGeom prst="rect">
                  <a:avLst/>
                </a:prstGeom>
                <a:blipFill rotWithShape="1"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1" name="TextBox 550"/>
                <p:cNvSpPr txBox="1"/>
                <p:nvPr/>
              </p:nvSpPr>
              <p:spPr>
                <a:xfrm rot="16200000">
                  <a:off x="12444972" y="-5704791"/>
                  <a:ext cx="1620059" cy="5132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sz="28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AU" sz="2800" b="0" i="1" smtClean="0">
                                <a:latin typeface="Cambria Math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AU" sz="2800" b="0" i="0" smtClean="0">
                                <a:latin typeface="Cambria Math"/>
                              </a:rPr>
                              <m:t>q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AU" sz="2800" b="0" i="0" smtClean="0">
                                <a:latin typeface="Cambria Math"/>
                              </a:rPr>
                              <m:t>ff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AU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AU" sz="2800" b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MHz</m:t>
                        </m:r>
                        <m:r>
                          <m:rPr>
                            <m:nor/>
                          </m:rPr>
                          <a:rPr lang="en-AU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AU" sz="2800" dirty="0"/>
                </a:p>
              </p:txBody>
            </p:sp>
          </mc:Choice>
          <mc:Fallback xmlns="">
            <p:sp>
              <p:nvSpPr>
                <p:cNvPr id="5666" name="TextBox 56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2444972" y="-5704791"/>
                  <a:ext cx="1620059" cy="513282"/>
                </a:xfrm>
                <a:prstGeom prst="rect">
                  <a:avLst/>
                </a:prstGeom>
                <a:blipFill rotWithShape="1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1" name="Group 580"/>
          <p:cNvGrpSpPr/>
          <p:nvPr/>
        </p:nvGrpSpPr>
        <p:grpSpPr>
          <a:xfrm>
            <a:off x="8968666" y="-6295025"/>
            <a:ext cx="10436843" cy="5882306"/>
            <a:chOff x="-996148" y="5170062"/>
            <a:chExt cx="10436843" cy="5882306"/>
          </a:xfrm>
        </p:grpSpPr>
        <p:grpSp>
          <p:nvGrpSpPr>
            <p:cNvPr id="582" name="Group 581"/>
            <p:cNvGrpSpPr/>
            <p:nvPr/>
          </p:nvGrpSpPr>
          <p:grpSpPr>
            <a:xfrm>
              <a:off x="257845" y="5472607"/>
              <a:ext cx="9182850" cy="4616905"/>
              <a:chOff x="272359" y="5472607"/>
              <a:chExt cx="9182850" cy="4616905"/>
            </a:xfrm>
          </p:grpSpPr>
          <p:pic>
            <p:nvPicPr>
              <p:cNvPr id="591" name="Picture 4" descr="Z:\spin-QED\Papers\Quantum processor\NatComms\Figs\2-q_adiab_RMS_K_2D.wmf"/>
              <p:cNvPicPr>
                <a:picLocks noChangeAspect="1" noChangeArrowheads="1"/>
              </p:cNvPicPr>
              <p:nvPr/>
            </p:nvPicPr>
            <p:blipFill rotWithShape="1">
              <a:blip r:embed="rId7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543" t="4358" r="5865" b="34117"/>
              <a:stretch/>
            </p:blipFill>
            <p:spPr bwMode="auto">
              <a:xfrm>
                <a:off x="2950514" y="5472608"/>
                <a:ext cx="6504695" cy="46169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2" name="Picture 5" descr="Z:\spin-QED\Papers\Quantum processor\NatComms\Figs\2-q_adiab_RMS_K_time.wmf"/>
              <p:cNvPicPr>
                <a:picLocks noChangeAspect="1" noChangeArrowheads="1"/>
              </p:cNvPicPr>
              <p:nvPr/>
            </p:nvPicPr>
            <p:blipFill rotWithShape="1">
              <a:blip r:embed="rId7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494" t="10345" r="40662" b="58977"/>
              <a:stretch/>
            </p:blipFill>
            <p:spPr bwMode="auto">
              <a:xfrm rot="5400000">
                <a:off x="-740558" y="6485524"/>
                <a:ext cx="4616905" cy="25910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83" name="TextBox 582"/>
            <p:cNvSpPr txBox="1"/>
            <p:nvPr/>
          </p:nvSpPr>
          <p:spPr>
            <a:xfrm>
              <a:off x="2706323" y="9922590"/>
              <a:ext cx="132921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6600" dirty="0" smtClean="0"/>
                <a:t>10</a:t>
              </a:r>
              <a:r>
                <a:rPr lang="en-AU" sz="6600" baseline="30000" dirty="0" smtClean="0"/>
                <a:t>1</a:t>
              </a:r>
              <a:endParaRPr lang="en-AU" sz="6600" baseline="30000" dirty="0"/>
            </a:p>
          </p:txBody>
        </p:sp>
        <p:sp>
          <p:nvSpPr>
            <p:cNvPr id="584" name="TextBox 583"/>
            <p:cNvSpPr txBox="1"/>
            <p:nvPr/>
          </p:nvSpPr>
          <p:spPr>
            <a:xfrm>
              <a:off x="4761007" y="9940239"/>
              <a:ext cx="132921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6600" dirty="0" smtClean="0"/>
                <a:t>10</a:t>
              </a:r>
              <a:r>
                <a:rPr lang="en-AU" sz="6600" baseline="30000" dirty="0" smtClean="0"/>
                <a:t>2</a:t>
              </a:r>
              <a:endParaRPr lang="en-AU" sz="6600" baseline="30000" dirty="0"/>
            </a:p>
          </p:txBody>
        </p:sp>
        <p:sp>
          <p:nvSpPr>
            <p:cNvPr id="585" name="TextBox 584"/>
            <p:cNvSpPr txBox="1"/>
            <p:nvPr/>
          </p:nvSpPr>
          <p:spPr>
            <a:xfrm>
              <a:off x="7061071" y="9944372"/>
              <a:ext cx="132921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6600" dirty="0" smtClean="0"/>
                <a:t>10</a:t>
              </a:r>
              <a:r>
                <a:rPr lang="en-AU" sz="6600" baseline="30000" dirty="0" smtClean="0"/>
                <a:t>3</a:t>
              </a:r>
              <a:endParaRPr lang="en-AU" sz="6600" baseline="30000" dirty="0"/>
            </a:p>
          </p:txBody>
        </p:sp>
        <p:sp>
          <p:nvSpPr>
            <p:cNvPr id="586" name="TextBox 585"/>
            <p:cNvSpPr txBox="1"/>
            <p:nvPr/>
          </p:nvSpPr>
          <p:spPr>
            <a:xfrm>
              <a:off x="368173" y="9922590"/>
              <a:ext cx="104387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6600" dirty="0" smtClean="0"/>
                <a:t>40</a:t>
              </a:r>
              <a:endParaRPr lang="en-AU" sz="6600" baseline="30000" dirty="0"/>
            </a:p>
          </p:txBody>
        </p:sp>
        <p:sp>
          <p:nvSpPr>
            <p:cNvPr id="587" name="TextBox 586"/>
            <p:cNvSpPr txBox="1"/>
            <p:nvPr/>
          </p:nvSpPr>
          <p:spPr>
            <a:xfrm>
              <a:off x="1674414" y="9926288"/>
              <a:ext cx="104387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6600" dirty="0" smtClean="0"/>
                <a:t>80</a:t>
              </a:r>
              <a:endParaRPr lang="en-AU" sz="6600" baseline="30000" dirty="0"/>
            </a:p>
          </p:txBody>
        </p:sp>
        <p:sp>
          <p:nvSpPr>
            <p:cNvPr id="588" name="TextBox 587"/>
            <p:cNvSpPr txBox="1"/>
            <p:nvPr/>
          </p:nvSpPr>
          <p:spPr>
            <a:xfrm>
              <a:off x="-996148" y="7227062"/>
              <a:ext cx="132921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6600" dirty="0" smtClean="0"/>
                <a:t>10</a:t>
              </a:r>
              <a:r>
                <a:rPr lang="en-AU" sz="6600" baseline="30000" dirty="0" smtClean="0"/>
                <a:t>1</a:t>
              </a:r>
              <a:endParaRPr lang="en-AU" sz="6600" baseline="30000" dirty="0"/>
            </a:p>
          </p:txBody>
        </p:sp>
        <p:sp>
          <p:nvSpPr>
            <p:cNvPr id="589" name="TextBox 588"/>
            <p:cNvSpPr txBox="1"/>
            <p:nvPr/>
          </p:nvSpPr>
          <p:spPr>
            <a:xfrm>
              <a:off x="-975551" y="5170062"/>
              <a:ext cx="132921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6600" dirty="0" smtClean="0"/>
                <a:t>10</a:t>
              </a:r>
              <a:r>
                <a:rPr lang="en-AU" sz="6600" baseline="30000" dirty="0" smtClean="0"/>
                <a:t>2</a:t>
              </a:r>
              <a:endParaRPr lang="en-AU" sz="6600" baseline="30000" dirty="0"/>
            </a:p>
          </p:txBody>
        </p:sp>
        <p:sp>
          <p:nvSpPr>
            <p:cNvPr id="590" name="TextBox 589"/>
            <p:cNvSpPr txBox="1"/>
            <p:nvPr/>
          </p:nvSpPr>
          <p:spPr>
            <a:xfrm>
              <a:off x="-981114" y="9246052"/>
              <a:ext cx="132921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6600" dirty="0" smtClean="0"/>
                <a:t>10</a:t>
              </a:r>
              <a:r>
                <a:rPr lang="en-AU" sz="6600" baseline="30000" dirty="0" smtClean="0"/>
                <a:t>0</a:t>
              </a:r>
              <a:endParaRPr lang="en-AU" sz="6600" baseline="30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7276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45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</dc:creator>
  <cp:lastModifiedBy>Guilherme</cp:lastModifiedBy>
  <cp:revision>2</cp:revision>
  <dcterms:created xsi:type="dcterms:W3CDTF">2017-05-17T06:26:10Z</dcterms:created>
  <dcterms:modified xsi:type="dcterms:W3CDTF">2017-05-17T06:31:23Z</dcterms:modified>
</cp:coreProperties>
</file>