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5653088" cy="8497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120" y="-564"/>
      </p:cViewPr>
      <p:guideLst>
        <p:guide orient="horz" pos="2677"/>
        <p:guide pos="1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82" y="2639853"/>
            <a:ext cx="4805125" cy="1821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63" y="4815470"/>
            <a:ext cx="3957162" cy="21716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1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4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4075" y="428829"/>
            <a:ext cx="786133" cy="91352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97" y="428829"/>
            <a:ext cx="2265161" cy="91352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0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4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56" y="5460681"/>
            <a:ext cx="4805125" cy="1687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56" y="3601769"/>
            <a:ext cx="4805125" cy="1858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3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696" y="2498222"/>
            <a:ext cx="1525156" cy="70658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070" y="2498222"/>
            <a:ext cx="1526138" cy="70658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55" y="340310"/>
            <a:ext cx="5087779" cy="14163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55" y="1902190"/>
            <a:ext cx="2497762" cy="7927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655" y="2694932"/>
            <a:ext cx="2497762" cy="48961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1691" y="1902190"/>
            <a:ext cx="2498743" cy="7927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1691" y="2694932"/>
            <a:ext cx="2498743" cy="48961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0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7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56" y="338343"/>
            <a:ext cx="1859827" cy="1439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201" y="338343"/>
            <a:ext cx="3160233" cy="7252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56" y="1778262"/>
            <a:ext cx="1859827" cy="58127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30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46" y="5948521"/>
            <a:ext cx="3391853" cy="7022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8046" y="759302"/>
            <a:ext cx="3391853" cy="5098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046" y="6650779"/>
            <a:ext cx="3391853" cy="9973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9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55" y="340310"/>
            <a:ext cx="5087779" cy="141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55" y="1982842"/>
            <a:ext cx="5087779" cy="560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654" y="7876285"/>
            <a:ext cx="1319054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8DE1-3812-4733-A20F-EADE5A8A955C}" type="datetimeFigureOut">
              <a:rPr lang="en-AU" smtClean="0"/>
              <a:t>25/02/2017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1472" y="7876285"/>
            <a:ext cx="1790145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1380" y="7876285"/>
            <a:ext cx="1319054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1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1.png"/><Relationship Id="rId7" Type="http://schemas.openxmlformats.org/officeDocument/2006/relationships/image" Target="../media/image51.png"/><Relationship Id="rId12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160.png"/><Relationship Id="rId3" Type="http://schemas.openxmlformats.org/officeDocument/2006/relationships/image" Target="../media/image121.png"/><Relationship Id="rId21" Type="http://schemas.openxmlformats.org/officeDocument/2006/relationships/image" Target="../media/image21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" Type="http://schemas.openxmlformats.org/officeDocument/2006/relationships/image" Target="../media/image15.emf"/><Relationship Id="rId16" Type="http://schemas.openxmlformats.org/officeDocument/2006/relationships/image" Target="../media/image2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130.png"/><Relationship Id="rId10" Type="http://schemas.openxmlformats.org/officeDocument/2006/relationships/image" Target="../media/image80.png"/><Relationship Id="rId19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 463"/>
          <p:cNvGrpSpPr/>
          <p:nvPr/>
        </p:nvGrpSpPr>
        <p:grpSpPr>
          <a:xfrm>
            <a:off x="6426944" y="6631652"/>
            <a:ext cx="2333677" cy="2333677"/>
            <a:chOff x="8011120" y="7605155"/>
            <a:chExt cx="2333677" cy="2333677"/>
          </a:xfrm>
        </p:grpSpPr>
        <p:sp>
          <p:nvSpPr>
            <p:cNvPr id="465" name="Rectangle 464"/>
            <p:cNvSpPr/>
            <p:nvPr/>
          </p:nvSpPr>
          <p:spPr>
            <a:xfrm>
              <a:off x="8011120" y="7605155"/>
              <a:ext cx="2333677" cy="23336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6" name="Group 465"/>
            <p:cNvGrpSpPr/>
            <p:nvPr/>
          </p:nvGrpSpPr>
          <p:grpSpPr>
            <a:xfrm>
              <a:off x="8112140" y="7706175"/>
              <a:ext cx="2131636" cy="2131637"/>
              <a:chOff x="8112140" y="7706175"/>
              <a:chExt cx="2131636" cy="2131637"/>
            </a:xfrm>
          </p:grpSpPr>
          <p:grpSp>
            <p:nvGrpSpPr>
              <p:cNvPr id="467" name="Group 466"/>
              <p:cNvGrpSpPr/>
              <p:nvPr/>
            </p:nvGrpSpPr>
            <p:grpSpPr>
              <a:xfrm>
                <a:off x="8112140" y="7706175"/>
                <a:ext cx="2131636" cy="2131637"/>
                <a:chOff x="1144758" y="3531137"/>
                <a:chExt cx="2988034" cy="2988035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1144758" y="5534262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9" name="Rounded Rectangle 508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10" name="Rounded Rectangle 509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11" name="Rounded Rectangle 510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7" name="Group 496"/>
                <p:cNvGrpSpPr/>
                <p:nvPr/>
              </p:nvGrpSpPr>
              <p:grpSpPr>
                <a:xfrm rot="5400000">
                  <a:off x="1144758" y="4156006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6" name="Rounded Rectangle 505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7" name="Rounded Rectangle 506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8" name="Rounded Rectangle 507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8" name="Group 497"/>
                <p:cNvGrpSpPr/>
                <p:nvPr/>
              </p:nvGrpSpPr>
              <p:grpSpPr>
                <a:xfrm rot="10800000">
                  <a:off x="2523014" y="4156007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3" name="Rounded Rectangle 502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4" name="Rounded Rectangle 503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9" name="Group 498"/>
                <p:cNvGrpSpPr/>
                <p:nvPr/>
              </p:nvGrpSpPr>
              <p:grpSpPr>
                <a:xfrm rot="16200000">
                  <a:off x="2523013" y="5534263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2" name="Rounded Rectangle 501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68" name="Group 467"/>
              <p:cNvGrpSpPr/>
              <p:nvPr/>
            </p:nvGrpSpPr>
            <p:grpSpPr>
              <a:xfrm>
                <a:off x="8630140" y="8082138"/>
                <a:ext cx="116864" cy="349526"/>
                <a:chOff x="8630140" y="8082138"/>
                <a:chExt cx="116864" cy="349526"/>
              </a:xfrm>
            </p:grpSpPr>
            <p:grpSp>
              <p:nvGrpSpPr>
                <p:cNvPr id="490" name="Group 489"/>
                <p:cNvGrpSpPr>
                  <a:grpSpLocks noChangeAspect="1"/>
                </p:cNvGrpSpPr>
                <p:nvPr/>
              </p:nvGrpSpPr>
              <p:grpSpPr>
                <a:xfrm>
                  <a:off x="8630140" y="8082138"/>
                  <a:ext cx="116864" cy="121924"/>
                  <a:chOff x="1944666" y="2607245"/>
                  <a:chExt cx="281700" cy="281700"/>
                </a:xfrm>
              </p:grpSpPr>
              <p:sp>
                <p:nvSpPr>
                  <p:cNvPr id="494" name="Oval 493"/>
                  <p:cNvSpPr/>
                  <p:nvPr/>
                </p:nvSpPr>
                <p:spPr>
                  <a:xfrm>
                    <a:off x="1944666" y="2607245"/>
                    <a:ext cx="281700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95" name="Minus 494"/>
                  <p:cNvSpPr/>
                  <p:nvPr/>
                </p:nvSpPr>
                <p:spPr>
                  <a:xfrm>
                    <a:off x="1973010" y="2619994"/>
                    <a:ext cx="216000" cy="252000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91" name="Group 490"/>
                <p:cNvGrpSpPr>
                  <a:grpSpLocks noChangeAspect="1"/>
                </p:cNvGrpSpPr>
                <p:nvPr/>
              </p:nvGrpSpPr>
              <p:grpSpPr>
                <a:xfrm>
                  <a:off x="8630141" y="8309739"/>
                  <a:ext cx="116863" cy="121925"/>
                  <a:chOff x="2048640" y="3849001"/>
                  <a:chExt cx="281699" cy="281700"/>
                </a:xfrm>
              </p:grpSpPr>
              <p:sp>
                <p:nvSpPr>
                  <p:cNvPr id="492" name="Oval 491"/>
                  <p:cNvSpPr/>
                  <p:nvPr/>
                </p:nvSpPr>
                <p:spPr>
                  <a:xfrm>
                    <a:off x="2048640" y="3849001"/>
                    <a:ext cx="281699" cy="2817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93" name="Plus 492"/>
                  <p:cNvSpPr/>
                  <p:nvPr/>
                </p:nvSpPr>
                <p:spPr>
                  <a:xfrm>
                    <a:off x="2085628" y="3885931"/>
                    <a:ext cx="216000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69" name="Group 468"/>
              <p:cNvGrpSpPr/>
              <p:nvPr/>
            </p:nvGrpSpPr>
            <p:grpSpPr>
              <a:xfrm>
                <a:off x="9491137" y="8218874"/>
                <a:ext cx="327189" cy="122466"/>
                <a:chOff x="9491137" y="8218874"/>
                <a:chExt cx="327189" cy="122466"/>
              </a:xfrm>
            </p:grpSpPr>
            <p:grpSp>
              <p:nvGrpSpPr>
                <p:cNvPr id="484" name="Group 483"/>
                <p:cNvGrpSpPr>
                  <a:grpSpLocks noChangeAspect="1"/>
                </p:cNvGrpSpPr>
                <p:nvPr/>
              </p:nvGrpSpPr>
              <p:grpSpPr>
                <a:xfrm>
                  <a:off x="9701462" y="8218874"/>
                  <a:ext cx="116864" cy="121924"/>
                  <a:chOff x="1944671" y="2607245"/>
                  <a:chExt cx="281701" cy="281700"/>
                </a:xfrm>
              </p:grpSpPr>
              <p:sp>
                <p:nvSpPr>
                  <p:cNvPr id="488" name="Oval 487"/>
                  <p:cNvSpPr/>
                  <p:nvPr/>
                </p:nvSpPr>
                <p:spPr>
                  <a:xfrm>
                    <a:off x="1944671" y="2607245"/>
                    <a:ext cx="281701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9" name="Minus 488"/>
                  <p:cNvSpPr/>
                  <p:nvPr/>
                </p:nvSpPr>
                <p:spPr>
                  <a:xfrm>
                    <a:off x="1973011" y="2619994"/>
                    <a:ext cx="216000" cy="251999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85" name="Group 484"/>
                <p:cNvGrpSpPr>
                  <a:grpSpLocks noChangeAspect="1"/>
                </p:cNvGrpSpPr>
                <p:nvPr/>
              </p:nvGrpSpPr>
              <p:grpSpPr>
                <a:xfrm>
                  <a:off x="9491137" y="8219415"/>
                  <a:ext cx="116863" cy="121925"/>
                  <a:chOff x="2048643" y="3848994"/>
                  <a:chExt cx="281699" cy="281699"/>
                </a:xfrm>
              </p:grpSpPr>
              <p:sp>
                <p:nvSpPr>
                  <p:cNvPr id="486" name="Oval 485"/>
                  <p:cNvSpPr/>
                  <p:nvPr/>
                </p:nvSpPr>
                <p:spPr>
                  <a:xfrm>
                    <a:off x="2048643" y="3848994"/>
                    <a:ext cx="281699" cy="28169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7" name="Plus 486"/>
                  <p:cNvSpPr/>
                  <p:nvPr/>
                </p:nvSpPr>
                <p:spPr>
                  <a:xfrm>
                    <a:off x="2085627" y="3885931"/>
                    <a:ext cx="216001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70" name="Group 469"/>
              <p:cNvGrpSpPr/>
              <p:nvPr/>
            </p:nvGrpSpPr>
            <p:grpSpPr>
              <a:xfrm flipV="1">
                <a:off x="9611489" y="9094343"/>
                <a:ext cx="116864" cy="349526"/>
                <a:chOff x="8630140" y="8082138"/>
                <a:chExt cx="116864" cy="349526"/>
              </a:xfrm>
            </p:grpSpPr>
            <p:grpSp>
              <p:nvGrpSpPr>
                <p:cNvPr id="478" name="Group 477"/>
                <p:cNvGrpSpPr>
                  <a:grpSpLocks noChangeAspect="1"/>
                </p:cNvGrpSpPr>
                <p:nvPr/>
              </p:nvGrpSpPr>
              <p:grpSpPr>
                <a:xfrm>
                  <a:off x="8630140" y="8082138"/>
                  <a:ext cx="116864" cy="121924"/>
                  <a:chOff x="1944666" y="2607245"/>
                  <a:chExt cx="281700" cy="281700"/>
                </a:xfrm>
              </p:grpSpPr>
              <p:sp>
                <p:nvSpPr>
                  <p:cNvPr id="482" name="Oval 481"/>
                  <p:cNvSpPr/>
                  <p:nvPr/>
                </p:nvSpPr>
                <p:spPr>
                  <a:xfrm>
                    <a:off x="1944666" y="2607245"/>
                    <a:ext cx="281700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3" name="Minus 482"/>
                  <p:cNvSpPr/>
                  <p:nvPr/>
                </p:nvSpPr>
                <p:spPr>
                  <a:xfrm>
                    <a:off x="1973010" y="2619994"/>
                    <a:ext cx="216000" cy="252000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79" name="Group 478"/>
                <p:cNvGrpSpPr>
                  <a:grpSpLocks noChangeAspect="1"/>
                </p:cNvGrpSpPr>
                <p:nvPr/>
              </p:nvGrpSpPr>
              <p:grpSpPr>
                <a:xfrm>
                  <a:off x="8630141" y="8309739"/>
                  <a:ext cx="116863" cy="121925"/>
                  <a:chOff x="2048640" y="3849001"/>
                  <a:chExt cx="281699" cy="281700"/>
                </a:xfrm>
              </p:grpSpPr>
              <p:sp>
                <p:nvSpPr>
                  <p:cNvPr id="480" name="Oval 479"/>
                  <p:cNvSpPr/>
                  <p:nvPr/>
                </p:nvSpPr>
                <p:spPr>
                  <a:xfrm>
                    <a:off x="2048640" y="3849001"/>
                    <a:ext cx="281699" cy="2817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1" name="Plus 480"/>
                  <p:cNvSpPr/>
                  <p:nvPr/>
                </p:nvSpPr>
                <p:spPr>
                  <a:xfrm>
                    <a:off x="2085628" y="3885931"/>
                    <a:ext cx="216000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71" name="Group 470"/>
              <p:cNvGrpSpPr/>
              <p:nvPr/>
            </p:nvGrpSpPr>
            <p:grpSpPr>
              <a:xfrm flipH="1">
                <a:off x="8522745" y="9202377"/>
                <a:ext cx="327189" cy="122466"/>
                <a:chOff x="9491137" y="8218874"/>
                <a:chExt cx="327189" cy="122466"/>
              </a:xfrm>
            </p:grpSpPr>
            <p:grpSp>
              <p:nvGrpSpPr>
                <p:cNvPr id="472" name="Group 471"/>
                <p:cNvGrpSpPr>
                  <a:grpSpLocks noChangeAspect="1"/>
                </p:cNvGrpSpPr>
                <p:nvPr/>
              </p:nvGrpSpPr>
              <p:grpSpPr>
                <a:xfrm>
                  <a:off x="9701462" y="8218874"/>
                  <a:ext cx="116864" cy="121924"/>
                  <a:chOff x="1944671" y="2607245"/>
                  <a:chExt cx="281701" cy="281700"/>
                </a:xfrm>
              </p:grpSpPr>
              <p:sp>
                <p:nvSpPr>
                  <p:cNvPr id="476" name="Oval 475"/>
                  <p:cNvSpPr/>
                  <p:nvPr/>
                </p:nvSpPr>
                <p:spPr>
                  <a:xfrm>
                    <a:off x="1944671" y="2607245"/>
                    <a:ext cx="281701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77" name="Minus 476"/>
                  <p:cNvSpPr/>
                  <p:nvPr/>
                </p:nvSpPr>
                <p:spPr>
                  <a:xfrm>
                    <a:off x="1973011" y="2619994"/>
                    <a:ext cx="216000" cy="251999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73" name="Group 472"/>
                <p:cNvGrpSpPr>
                  <a:grpSpLocks noChangeAspect="1"/>
                </p:cNvGrpSpPr>
                <p:nvPr/>
              </p:nvGrpSpPr>
              <p:grpSpPr>
                <a:xfrm>
                  <a:off x="9491137" y="8219415"/>
                  <a:ext cx="116863" cy="121925"/>
                  <a:chOff x="2048643" y="3848994"/>
                  <a:chExt cx="281699" cy="281699"/>
                </a:xfrm>
              </p:grpSpPr>
              <p:sp>
                <p:nvSpPr>
                  <p:cNvPr id="474" name="Oval 473"/>
                  <p:cNvSpPr/>
                  <p:nvPr/>
                </p:nvSpPr>
                <p:spPr>
                  <a:xfrm>
                    <a:off x="2048643" y="3848994"/>
                    <a:ext cx="281699" cy="28169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75" name="Plus 474"/>
                  <p:cNvSpPr/>
                  <p:nvPr/>
                </p:nvSpPr>
                <p:spPr>
                  <a:xfrm>
                    <a:off x="2085627" y="3885931"/>
                    <a:ext cx="216001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</p:grpSp>
      </p:grpSp>
      <p:grpSp>
        <p:nvGrpSpPr>
          <p:cNvPr id="512" name="Group 511"/>
          <p:cNvGrpSpPr/>
          <p:nvPr/>
        </p:nvGrpSpPr>
        <p:grpSpPr>
          <a:xfrm>
            <a:off x="6527964" y="4753000"/>
            <a:ext cx="2131636" cy="2131637"/>
            <a:chOff x="8112140" y="7706175"/>
            <a:chExt cx="2131636" cy="2131637"/>
          </a:xfrm>
        </p:grpSpPr>
        <p:grpSp>
          <p:nvGrpSpPr>
            <p:cNvPr id="513" name="Group 512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6" name="Rounded Rectangle 555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7" name="Rounded Rectangle 556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552" name="Rounded Rectangle 551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3" name="Rounded Rectangle 552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4" name="Rounded Rectangle 553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4" name="Group 543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549" name="Rounded Rectangle 548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0" name="Rounded Rectangle 549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1" name="Rounded Rectangle 550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546" name="Rounded Rectangle 545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7" name="Rounded Rectangle 546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8" name="Rounded Rectangle 547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4" name="Group 513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536" name="Group 53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40" name="Oval 53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1" name="Minus 54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37" name="Group 53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38" name="Oval 53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9" name="Plus 53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530" name="Group 529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34" name="Oval 533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5" name="Minus 534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31" name="Group 530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32" name="Oval 531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3" name="Plus 532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524" name="Group 523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28" name="Oval 527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9" name="Minus 528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25" name="Group 524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26" name="Oval 525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7" name="Plus 526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7" name="Group 516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518" name="Group 517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22" name="Oval 521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3" name="Minus 522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19" name="Group 518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20" name="Oval 519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1" name="Plus 520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558" name="Group 557"/>
          <p:cNvGrpSpPr/>
          <p:nvPr/>
        </p:nvGrpSpPr>
        <p:grpSpPr>
          <a:xfrm>
            <a:off x="8465402" y="6744267"/>
            <a:ext cx="2131636" cy="2131637"/>
            <a:chOff x="8112140" y="7706175"/>
            <a:chExt cx="2131636" cy="2131637"/>
          </a:xfrm>
        </p:grpSpPr>
        <p:grpSp>
          <p:nvGrpSpPr>
            <p:cNvPr id="559" name="Group 558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588" name="Group 587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601" name="Rounded Rectangle 60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2" name="Rounded Rectangle 60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3" name="Rounded Rectangle 60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89" name="Group 588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8" name="Rounded Rectangle 597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9" name="Rounded Rectangle 598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0" name="Rounded Rectangle 599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90" name="Group 589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5" name="Rounded Rectangle 594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6" name="Rounded Rectangle 595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7" name="Rounded Rectangle 596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91" name="Group 590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2" name="Rounded Rectangle 591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3" name="Rounded Rectangle 592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4" name="Rounded Rectangle 593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0" name="Group 559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582" name="Group 581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86" name="Oval 585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7" name="Minus 586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83" name="Group 582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84" name="Oval 583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5" name="Plus 584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1" name="Group 560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576" name="Group 575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80" name="Oval 579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1" name="Minus 580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77" name="Group 576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78" name="Oval 577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9" name="Plus 578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570" name="Group 569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74" name="Oval 573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5" name="Minus 574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71" name="Group 570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72" name="Oval 571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3" name="Plus 572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3" name="Group 562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564" name="Group 563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68" name="Oval 567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9" name="Minus 568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65" name="Group 564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66" name="Oval 565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7" name="Plus 566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604" name="Group 603"/>
          <p:cNvGrpSpPr/>
          <p:nvPr/>
        </p:nvGrpSpPr>
        <p:grpSpPr>
          <a:xfrm>
            <a:off x="8465402" y="4764595"/>
            <a:ext cx="2131636" cy="2131637"/>
            <a:chOff x="8112140" y="7706175"/>
            <a:chExt cx="2131636" cy="2131637"/>
          </a:xfrm>
        </p:grpSpPr>
        <p:grpSp>
          <p:nvGrpSpPr>
            <p:cNvPr id="605" name="Group 604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634" name="Group 633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7" name="Rounded Rectangle 646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8" name="Rounded Rectangle 647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9" name="Rounded Rectangle 648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5" name="Group 634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4" name="Rounded Rectangle 643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5" name="Rounded Rectangle 644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6" name="Rounded Rectangle 645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1" name="Rounded Rectangle 64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2" name="Rounded Rectangle 64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3" name="Rounded Rectangle 64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7" name="Group 636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638" name="Rounded Rectangle 637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9" name="Rounded Rectangle 638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0" name="Rounded Rectangle 639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6" name="Group 605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628" name="Group 627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632" name="Oval 631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3" name="Minus 632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29" name="Group 628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630" name="Oval 629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1" name="Plus 630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7" name="Group 606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622" name="Group 621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626" name="Oval 625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7" name="Minus 626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23" name="Group 622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624" name="Oval 623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5" name="Plus 624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8" name="Group 607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616" name="Group 61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620" name="Oval 61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1" name="Minus 62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17" name="Group 61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9" name="Plus 61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9" name="Group 608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610" name="Group 609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614" name="Oval 613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5" name="Minus 614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11" name="Group 610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612" name="Oval 611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3" name="Plus 612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pic>
        <p:nvPicPr>
          <p:cNvPr id="650" name="Picture 1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67" y="6298901"/>
            <a:ext cx="1296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" name="Picture 1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0" y="6289143"/>
            <a:ext cx="1296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6" y="6290792"/>
            <a:ext cx="17244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3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97" y="6299523"/>
            <a:ext cx="17244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" name="Rectangle 653"/>
          <p:cNvSpPr/>
          <p:nvPr/>
        </p:nvSpPr>
        <p:spPr>
          <a:xfrm>
            <a:off x="136341" y="3159365"/>
            <a:ext cx="2630535" cy="1328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top view</a:t>
            </a:r>
          </a:p>
        </p:txBody>
      </p:sp>
      <p:sp>
        <p:nvSpPr>
          <p:cNvPr id="655" name="Rectangle 654"/>
          <p:cNvSpPr/>
          <p:nvPr/>
        </p:nvSpPr>
        <p:spPr>
          <a:xfrm>
            <a:off x="132701" y="4755708"/>
            <a:ext cx="2630535" cy="899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56" name="Group 655"/>
          <p:cNvGrpSpPr/>
          <p:nvPr/>
        </p:nvGrpSpPr>
        <p:grpSpPr>
          <a:xfrm>
            <a:off x="532404" y="15385"/>
            <a:ext cx="2093760" cy="2747666"/>
            <a:chOff x="151717" y="67398"/>
            <a:chExt cx="2093760" cy="2747666"/>
          </a:xfrm>
        </p:grpSpPr>
        <p:grpSp>
          <p:nvGrpSpPr>
            <p:cNvPr id="657" name="Group 656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674" name="Rectangle 673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216DA3"/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8" name="Group 657"/>
            <p:cNvGrpSpPr/>
            <p:nvPr/>
          </p:nvGrpSpPr>
          <p:grpSpPr>
            <a:xfrm>
              <a:off x="206793" y="67398"/>
              <a:ext cx="1391394" cy="2694486"/>
              <a:chOff x="143526" y="1833599"/>
              <a:chExt cx="1391394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662" name="TextBox 661"/>
              <p:cNvSpPr txBox="1"/>
              <p:nvPr/>
            </p:nvSpPr>
            <p:spPr>
              <a:xfrm>
                <a:off x="384146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3" name="TextBox 662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169392" y="4167871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>
                <a:off x="143526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668" name="TextBox 667"/>
              <p:cNvSpPr txBox="1"/>
              <p:nvPr/>
            </p:nvSpPr>
            <p:spPr>
              <a:xfrm>
                <a:off x="620798" y="2806859"/>
                <a:ext cx="801823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9" name="TextBox 668"/>
              <p:cNvSpPr txBox="1"/>
              <p:nvPr/>
            </p:nvSpPr>
            <p:spPr>
              <a:xfrm>
                <a:off x="422101" y="2072179"/>
                <a:ext cx="88036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0" name="Oval 669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Oval 670"/>
              <p:cNvSpPr/>
              <p:nvPr/>
            </p:nvSpPr>
            <p:spPr>
              <a:xfrm>
                <a:off x="209650" y="2058521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72" name="TextBox 671"/>
              <p:cNvSpPr txBox="1"/>
              <p:nvPr/>
            </p:nvSpPr>
            <p:spPr>
              <a:xfrm>
                <a:off x="359550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73" name="TextBox 672"/>
              <p:cNvSpPr txBox="1"/>
              <p:nvPr/>
            </p:nvSpPr>
            <p:spPr>
              <a:xfrm>
                <a:off x="167977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660" name="TextBox 659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676" name="Group 675"/>
          <p:cNvGrpSpPr/>
          <p:nvPr/>
        </p:nvGrpSpPr>
        <p:grpSpPr>
          <a:xfrm>
            <a:off x="3235295" y="36080"/>
            <a:ext cx="2081813" cy="2727410"/>
            <a:chOff x="2550569" y="91846"/>
            <a:chExt cx="2081813" cy="2727410"/>
          </a:xfrm>
        </p:grpSpPr>
        <p:grpSp>
          <p:nvGrpSpPr>
            <p:cNvPr id="677" name="Group 676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694" name="Rectangle 693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>
              <a:off x="2609049" y="185329"/>
              <a:ext cx="1480074" cy="2580748"/>
              <a:chOff x="146930" y="1947337"/>
              <a:chExt cx="1480074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682" name="TextBox 681"/>
              <p:cNvSpPr txBox="1"/>
              <p:nvPr/>
            </p:nvSpPr>
            <p:spPr>
              <a:xfrm>
                <a:off x="388731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4" name="Oval 683"/>
              <p:cNvSpPr/>
              <p:nvPr/>
            </p:nvSpPr>
            <p:spPr>
              <a:xfrm>
                <a:off x="181597" y="4167871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Oval 684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86" name="TextBox 685"/>
              <p:cNvSpPr txBox="1"/>
              <p:nvPr/>
            </p:nvSpPr>
            <p:spPr>
              <a:xfrm>
                <a:off x="146930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87" name="TextBox 686"/>
              <p:cNvSpPr txBox="1"/>
              <p:nvPr/>
            </p:nvSpPr>
            <p:spPr>
              <a:xfrm>
                <a:off x="359404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688" name="TextBox 687"/>
              <p:cNvSpPr txBox="1"/>
              <p:nvPr/>
            </p:nvSpPr>
            <p:spPr>
              <a:xfrm>
                <a:off x="370063" y="2148685"/>
                <a:ext cx="966931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9" name="TextBox 688"/>
              <p:cNvSpPr txBox="1"/>
              <p:nvPr/>
            </p:nvSpPr>
            <p:spPr>
              <a:xfrm>
                <a:off x="586334" y="2600478"/>
                <a:ext cx="1040670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192139" y="2072039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Oval 690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92" name="TextBox 691"/>
              <p:cNvSpPr txBox="1"/>
              <p:nvPr/>
            </p:nvSpPr>
            <p:spPr>
              <a:xfrm>
                <a:off x="159630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93" name="TextBox 692"/>
              <p:cNvSpPr txBox="1"/>
              <p:nvPr/>
            </p:nvSpPr>
            <p:spPr>
              <a:xfrm>
                <a:off x="362261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680" name="TextBox 679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81" name="TextBox 680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sp>
        <p:nvSpPr>
          <p:cNvPr id="696" name="Rectangle 88"/>
          <p:cNvSpPr>
            <a:spLocks noChangeArrowheads="1"/>
          </p:cNvSpPr>
          <p:nvPr/>
        </p:nvSpPr>
        <p:spPr bwMode="auto">
          <a:xfrm>
            <a:off x="3531127" y="8092869"/>
            <a:ext cx="2212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7" name="Rectangle 89"/>
          <p:cNvSpPr>
            <a:spLocks noChangeArrowheads="1"/>
          </p:cNvSpPr>
          <p:nvPr/>
        </p:nvSpPr>
        <p:spPr bwMode="auto">
          <a:xfrm>
            <a:off x="4161228" y="809286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8" name="Rectangle 90"/>
          <p:cNvSpPr>
            <a:spLocks noChangeArrowheads="1"/>
          </p:cNvSpPr>
          <p:nvPr/>
        </p:nvSpPr>
        <p:spPr bwMode="auto">
          <a:xfrm>
            <a:off x="4685489" y="8092869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9" name="Group 698"/>
          <p:cNvGrpSpPr/>
          <p:nvPr/>
        </p:nvGrpSpPr>
        <p:grpSpPr>
          <a:xfrm>
            <a:off x="3332171" y="6302169"/>
            <a:ext cx="1724026" cy="1733551"/>
            <a:chOff x="430212" y="3422650"/>
            <a:chExt cx="1724026" cy="1733551"/>
          </a:xfrm>
        </p:grpSpPr>
        <p:sp>
          <p:nvSpPr>
            <p:cNvPr id="700" name="Line 80"/>
            <p:cNvSpPr>
              <a:spLocks noChangeShapeType="1"/>
            </p:cNvSpPr>
            <p:nvPr/>
          </p:nvSpPr>
          <p:spPr bwMode="auto">
            <a:xfrm>
              <a:off x="430212" y="5156200"/>
              <a:ext cx="1724026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1" name="Line 81"/>
            <p:cNvSpPr>
              <a:spLocks noChangeShapeType="1"/>
            </p:cNvSpPr>
            <p:nvPr/>
          </p:nvSpPr>
          <p:spPr bwMode="auto">
            <a:xfrm>
              <a:off x="430212" y="3422650"/>
              <a:ext cx="1724026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2" name="Line 82"/>
            <p:cNvSpPr>
              <a:spLocks noChangeShapeType="1"/>
            </p:cNvSpPr>
            <p:nvPr/>
          </p:nvSpPr>
          <p:spPr bwMode="auto">
            <a:xfrm flipV="1">
              <a:off x="72707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3" name="Line 83"/>
            <p:cNvSpPr>
              <a:spLocks noChangeShapeType="1"/>
            </p:cNvSpPr>
            <p:nvPr/>
          </p:nvSpPr>
          <p:spPr bwMode="auto">
            <a:xfrm flipV="1">
              <a:off x="129222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4" name="Line 84"/>
            <p:cNvSpPr>
              <a:spLocks noChangeShapeType="1"/>
            </p:cNvSpPr>
            <p:nvPr/>
          </p:nvSpPr>
          <p:spPr bwMode="auto">
            <a:xfrm flipV="1">
              <a:off x="185737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5" name="Line 85"/>
            <p:cNvSpPr>
              <a:spLocks noChangeShapeType="1"/>
            </p:cNvSpPr>
            <p:nvPr/>
          </p:nvSpPr>
          <p:spPr bwMode="auto">
            <a:xfrm>
              <a:off x="72707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6" name="Line 86"/>
            <p:cNvSpPr>
              <a:spLocks noChangeShapeType="1"/>
            </p:cNvSpPr>
            <p:nvPr/>
          </p:nvSpPr>
          <p:spPr bwMode="auto">
            <a:xfrm>
              <a:off x="129222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7" name="Line 87"/>
            <p:cNvSpPr>
              <a:spLocks noChangeShapeType="1"/>
            </p:cNvSpPr>
            <p:nvPr/>
          </p:nvSpPr>
          <p:spPr bwMode="auto">
            <a:xfrm>
              <a:off x="185737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8" name="Line 92"/>
            <p:cNvSpPr>
              <a:spLocks noChangeShapeType="1"/>
            </p:cNvSpPr>
            <p:nvPr/>
          </p:nvSpPr>
          <p:spPr bwMode="auto">
            <a:xfrm flipV="1">
              <a:off x="430212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9" name="Line 93"/>
            <p:cNvSpPr>
              <a:spLocks noChangeShapeType="1"/>
            </p:cNvSpPr>
            <p:nvPr/>
          </p:nvSpPr>
          <p:spPr bwMode="auto">
            <a:xfrm flipV="1">
              <a:off x="2154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0" name="Line 94"/>
            <p:cNvSpPr>
              <a:spLocks noChangeShapeType="1"/>
            </p:cNvSpPr>
            <p:nvPr/>
          </p:nvSpPr>
          <p:spPr bwMode="auto">
            <a:xfrm>
              <a:off x="430212" y="48577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1" name="Line 95"/>
            <p:cNvSpPr>
              <a:spLocks noChangeShapeType="1"/>
            </p:cNvSpPr>
            <p:nvPr/>
          </p:nvSpPr>
          <p:spPr bwMode="auto">
            <a:xfrm>
              <a:off x="430212" y="428942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2" name="Line 96"/>
            <p:cNvSpPr>
              <a:spLocks noChangeShapeType="1"/>
            </p:cNvSpPr>
            <p:nvPr/>
          </p:nvSpPr>
          <p:spPr bwMode="auto">
            <a:xfrm>
              <a:off x="430212" y="37211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3" name="Line 97"/>
            <p:cNvSpPr>
              <a:spLocks noChangeShapeType="1"/>
            </p:cNvSpPr>
            <p:nvPr/>
          </p:nvSpPr>
          <p:spPr bwMode="auto">
            <a:xfrm flipH="1">
              <a:off x="2136775" y="48577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4" name="Line 98"/>
            <p:cNvSpPr>
              <a:spLocks noChangeShapeType="1"/>
            </p:cNvSpPr>
            <p:nvPr/>
          </p:nvSpPr>
          <p:spPr bwMode="auto">
            <a:xfrm flipH="1">
              <a:off x="2136775" y="428942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5" name="Line 99"/>
            <p:cNvSpPr>
              <a:spLocks noChangeShapeType="1"/>
            </p:cNvSpPr>
            <p:nvPr/>
          </p:nvSpPr>
          <p:spPr bwMode="auto">
            <a:xfrm flipH="1">
              <a:off x="2136775" y="37211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p:sp>
        <p:nvSpPr>
          <p:cNvPr id="716" name="Rectangle 100"/>
          <p:cNvSpPr>
            <a:spLocks noChangeArrowheads="1"/>
          </p:cNvSpPr>
          <p:nvPr/>
        </p:nvSpPr>
        <p:spPr bwMode="auto">
          <a:xfrm>
            <a:off x="3072857" y="7664244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" name="Rectangle 101"/>
          <p:cNvSpPr>
            <a:spLocks noChangeArrowheads="1"/>
          </p:cNvSpPr>
          <p:nvPr/>
        </p:nvSpPr>
        <p:spPr bwMode="auto">
          <a:xfrm>
            <a:off x="3209111" y="70927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" name="Rectangle 102"/>
          <p:cNvSpPr>
            <a:spLocks noChangeArrowheads="1"/>
          </p:cNvSpPr>
          <p:nvPr/>
        </p:nvSpPr>
        <p:spPr bwMode="auto">
          <a:xfrm>
            <a:off x="3124153" y="652124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" name="Rectangle 132"/>
          <p:cNvSpPr>
            <a:spLocks noChangeArrowheads="1"/>
          </p:cNvSpPr>
          <p:nvPr/>
        </p:nvSpPr>
        <p:spPr bwMode="auto">
          <a:xfrm>
            <a:off x="5382180" y="7940469"/>
            <a:ext cx="27090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0" name="Rectangle 133"/>
          <p:cNvSpPr>
            <a:spLocks noChangeArrowheads="1"/>
          </p:cNvSpPr>
          <p:nvPr/>
        </p:nvSpPr>
        <p:spPr bwMode="auto">
          <a:xfrm>
            <a:off x="5382180" y="7530894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ctangle 134"/>
          <p:cNvSpPr>
            <a:spLocks noChangeArrowheads="1"/>
          </p:cNvSpPr>
          <p:nvPr/>
        </p:nvSpPr>
        <p:spPr bwMode="auto">
          <a:xfrm>
            <a:off x="5382180" y="7111794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2" name="Rectangle 135"/>
          <p:cNvSpPr>
            <a:spLocks noChangeArrowheads="1"/>
          </p:cNvSpPr>
          <p:nvPr/>
        </p:nvSpPr>
        <p:spPr bwMode="auto">
          <a:xfrm>
            <a:off x="5382180" y="6702219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400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3" name="Rectangle 136"/>
          <p:cNvSpPr>
            <a:spLocks noChangeArrowheads="1"/>
          </p:cNvSpPr>
          <p:nvPr/>
        </p:nvSpPr>
        <p:spPr bwMode="auto">
          <a:xfrm>
            <a:off x="5382180" y="6283119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600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4" name="Group 723"/>
          <p:cNvGrpSpPr/>
          <p:nvPr/>
        </p:nvGrpSpPr>
        <p:grpSpPr>
          <a:xfrm>
            <a:off x="5205967" y="6302169"/>
            <a:ext cx="128588" cy="1733550"/>
            <a:chOff x="2278063" y="3422650"/>
            <a:chExt cx="257175" cy="1733550"/>
          </a:xfrm>
        </p:grpSpPr>
        <p:sp>
          <p:nvSpPr>
            <p:cNvPr id="725" name="Line 120"/>
            <p:cNvSpPr>
              <a:spLocks noChangeShapeType="1"/>
            </p:cNvSpPr>
            <p:nvPr/>
          </p:nvSpPr>
          <p:spPr bwMode="auto">
            <a:xfrm>
              <a:off x="2278063" y="515620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6" name="Line 121"/>
            <p:cNvSpPr>
              <a:spLocks noChangeShapeType="1"/>
            </p:cNvSpPr>
            <p:nvPr/>
          </p:nvSpPr>
          <p:spPr bwMode="auto">
            <a:xfrm>
              <a:off x="2278063" y="342265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7" name="Line 122"/>
            <p:cNvSpPr>
              <a:spLocks noChangeShapeType="1"/>
            </p:cNvSpPr>
            <p:nvPr/>
          </p:nvSpPr>
          <p:spPr bwMode="auto">
            <a:xfrm flipV="1">
              <a:off x="2278063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8" name="Line 123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9" name="Line 126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0" name="Line 127"/>
            <p:cNvSpPr>
              <a:spLocks noChangeShapeType="1"/>
            </p:cNvSpPr>
            <p:nvPr/>
          </p:nvSpPr>
          <p:spPr bwMode="auto">
            <a:xfrm flipH="1">
              <a:off x="2517775" y="51371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1" name="Line 128"/>
            <p:cNvSpPr>
              <a:spLocks noChangeShapeType="1"/>
            </p:cNvSpPr>
            <p:nvPr/>
          </p:nvSpPr>
          <p:spPr bwMode="auto">
            <a:xfrm flipH="1">
              <a:off x="2517775" y="47228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2" name="Line 129"/>
            <p:cNvSpPr>
              <a:spLocks noChangeShapeType="1"/>
            </p:cNvSpPr>
            <p:nvPr/>
          </p:nvSpPr>
          <p:spPr bwMode="auto">
            <a:xfrm flipH="1">
              <a:off x="2517775" y="430847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3" name="Line 130"/>
            <p:cNvSpPr>
              <a:spLocks noChangeShapeType="1"/>
            </p:cNvSpPr>
            <p:nvPr/>
          </p:nvSpPr>
          <p:spPr bwMode="auto">
            <a:xfrm flipH="1">
              <a:off x="2517775" y="38941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4" name="Line 131"/>
            <p:cNvSpPr>
              <a:spLocks noChangeShapeType="1"/>
            </p:cNvSpPr>
            <p:nvPr/>
          </p:nvSpPr>
          <p:spPr bwMode="auto">
            <a:xfrm flipH="1">
              <a:off x="2517775" y="34798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5" name="Line 140"/>
            <p:cNvSpPr>
              <a:spLocks noChangeShapeType="1"/>
            </p:cNvSpPr>
            <p:nvPr/>
          </p:nvSpPr>
          <p:spPr bwMode="auto">
            <a:xfrm>
              <a:off x="2278063" y="342265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6" name="Line 141"/>
            <p:cNvSpPr>
              <a:spLocks noChangeShapeType="1"/>
            </p:cNvSpPr>
            <p:nvPr/>
          </p:nvSpPr>
          <p:spPr bwMode="auto">
            <a:xfrm>
              <a:off x="2278063" y="515620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7" name="Line 142"/>
            <p:cNvSpPr>
              <a:spLocks noChangeShapeType="1"/>
            </p:cNvSpPr>
            <p:nvPr/>
          </p:nvSpPr>
          <p:spPr bwMode="auto">
            <a:xfrm flipV="1">
              <a:off x="2278063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8" name="Line 143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9" name="Rectangle 170"/>
              <p:cNvSpPr>
                <a:spLocks noChangeArrowheads="1"/>
              </p:cNvSpPr>
              <p:nvPr/>
            </p:nvSpPr>
            <p:spPr bwMode="auto">
              <a:xfrm>
                <a:off x="3357165" y="8278960"/>
                <a:ext cx="169847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AU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39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165" y="8278960"/>
                <a:ext cx="1698478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6475" t="-22857" r="-6115" b="-5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Rectangle 26"/>
              <p:cNvSpPr>
                <a:spLocks noChangeArrowheads="1"/>
              </p:cNvSpPr>
              <p:nvPr/>
            </p:nvSpPr>
            <p:spPr bwMode="auto">
              <a:xfrm rot="16200000">
                <a:off x="2115263" y="7059635"/>
                <a:ext cx="169431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</a:t>
                </a:r>
                <a:r>
                  <a:rPr lang="en-A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40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115263" y="7059635"/>
                <a:ext cx="169431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2222" t="-6475" r="-47222" b="-5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1" name="Rectangle 26"/>
              <p:cNvSpPr>
                <a:spLocks noChangeArrowheads="1"/>
              </p:cNvSpPr>
              <p:nvPr/>
            </p:nvSpPr>
            <p:spPr bwMode="auto">
              <a:xfrm>
                <a:off x="3759834" y="6011141"/>
                <a:ext cx="8686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(MHz)</a:t>
                </a:r>
              </a:p>
            </p:txBody>
          </p:sp>
        </mc:Choice>
        <mc:Fallback>
          <p:sp>
            <p:nvSpPr>
              <p:cNvPr id="741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9834" y="6011141"/>
                <a:ext cx="86869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7746" t="-10000" r="-11972" b="-4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2" name="Rectangle 19"/>
          <p:cNvSpPr>
            <a:spLocks noChangeArrowheads="1"/>
          </p:cNvSpPr>
          <p:nvPr/>
        </p:nvSpPr>
        <p:spPr bwMode="auto">
          <a:xfrm>
            <a:off x="629752" y="8081492"/>
            <a:ext cx="2212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3" name="Rectangle 20"/>
          <p:cNvSpPr>
            <a:spLocks noChangeArrowheads="1"/>
          </p:cNvSpPr>
          <p:nvPr/>
        </p:nvSpPr>
        <p:spPr bwMode="auto">
          <a:xfrm>
            <a:off x="1259853" y="80814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" name="Rectangle 21"/>
          <p:cNvSpPr>
            <a:spLocks noChangeArrowheads="1"/>
          </p:cNvSpPr>
          <p:nvPr/>
        </p:nvSpPr>
        <p:spPr bwMode="auto">
          <a:xfrm>
            <a:off x="1784113" y="8081492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5" name="Group 744"/>
          <p:cNvGrpSpPr/>
          <p:nvPr/>
        </p:nvGrpSpPr>
        <p:grpSpPr>
          <a:xfrm>
            <a:off x="430796" y="6290792"/>
            <a:ext cx="1724026" cy="1733551"/>
            <a:chOff x="3348038" y="3421063"/>
            <a:chExt cx="1724026" cy="1733551"/>
          </a:xfrm>
        </p:grpSpPr>
        <p:sp>
          <p:nvSpPr>
            <p:cNvPr id="746" name="Line 11"/>
            <p:cNvSpPr>
              <a:spLocks noChangeShapeType="1"/>
            </p:cNvSpPr>
            <p:nvPr/>
          </p:nvSpPr>
          <p:spPr bwMode="auto">
            <a:xfrm>
              <a:off x="3348038" y="5154613"/>
              <a:ext cx="17240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7" name="Line 12"/>
            <p:cNvSpPr>
              <a:spLocks noChangeShapeType="1"/>
            </p:cNvSpPr>
            <p:nvPr/>
          </p:nvSpPr>
          <p:spPr bwMode="auto">
            <a:xfrm>
              <a:off x="3348038" y="3421063"/>
              <a:ext cx="17240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8" name="Line 13"/>
            <p:cNvSpPr>
              <a:spLocks noChangeShapeType="1"/>
            </p:cNvSpPr>
            <p:nvPr/>
          </p:nvSpPr>
          <p:spPr bwMode="auto">
            <a:xfrm flipV="1">
              <a:off x="364490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9" name="Line 14"/>
            <p:cNvSpPr>
              <a:spLocks noChangeShapeType="1"/>
            </p:cNvSpPr>
            <p:nvPr/>
          </p:nvSpPr>
          <p:spPr bwMode="auto">
            <a:xfrm flipV="1">
              <a:off x="421005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0" name="Line 15"/>
            <p:cNvSpPr>
              <a:spLocks noChangeShapeType="1"/>
            </p:cNvSpPr>
            <p:nvPr/>
          </p:nvSpPr>
          <p:spPr bwMode="auto">
            <a:xfrm flipV="1">
              <a:off x="477520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1" name="Line 16"/>
            <p:cNvSpPr>
              <a:spLocks noChangeShapeType="1"/>
            </p:cNvSpPr>
            <p:nvPr/>
          </p:nvSpPr>
          <p:spPr bwMode="auto">
            <a:xfrm>
              <a:off x="364490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2" name="Line 17"/>
            <p:cNvSpPr>
              <a:spLocks noChangeShapeType="1"/>
            </p:cNvSpPr>
            <p:nvPr/>
          </p:nvSpPr>
          <p:spPr bwMode="auto">
            <a:xfrm>
              <a:off x="421005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3" name="Line 18"/>
            <p:cNvSpPr>
              <a:spLocks noChangeShapeType="1"/>
            </p:cNvSpPr>
            <p:nvPr/>
          </p:nvSpPr>
          <p:spPr bwMode="auto">
            <a:xfrm>
              <a:off x="477520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4" name="Line 23"/>
            <p:cNvSpPr>
              <a:spLocks noChangeShapeType="1"/>
            </p:cNvSpPr>
            <p:nvPr/>
          </p:nvSpPr>
          <p:spPr bwMode="auto">
            <a:xfrm flipV="1">
              <a:off x="334803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5" name="Line 24"/>
            <p:cNvSpPr>
              <a:spLocks noChangeShapeType="1"/>
            </p:cNvSpPr>
            <p:nvPr/>
          </p:nvSpPr>
          <p:spPr bwMode="auto">
            <a:xfrm flipV="1">
              <a:off x="5072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6" name="Line 25"/>
            <p:cNvSpPr>
              <a:spLocks noChangeShapeType="1"/>
            </p:cNvSpPr>
            <p:nvPr/>
          </p:nvSpPr>
          <p:spPr bwMode="auto">
            <a:xfrm>
              <a:off x="3348038" y="48561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7" name="Line 26"/>
            <p:cNvSpPr>
              <a:spLocks noChangeShapeType="1"/>
            </p:cNvSpPr>
            <p:nvPr/>
          </p:nvSpPr>
          <p:spPr bwMode="auto">
            <a:xfrm>
              <a:off x="3348038" y="42878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8" name="Line 27"/>
            <p:cNvSpPr>
              <a:spLocks noChangeShapeType="1"/>
            </p:cNvSpPr>
            <p:nvPr/>
          </p:nvSpPr>
          <p:spPr bwMode="auto">
            <a:xfrm>
              <a:off x="3348038" y="37195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9" name="Line 28"/>
            <p:cNvSpPr>
              <a:spLocks noChangeShapeType="1"/>
            </p:cNvSpPr>
            <p:nvPr/>
          </p:nvSpPr>
          <p:spPr bwMode="auto">
            <a:xfrm flipH="1">
              <a:off x="5054601" y="48561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60" name="Line 29"/>
            <p:cNvSpPr>
              <a:spLocks noChangeShapeType="1"/>
            </p:cNvSpPr>
            <p:nvPr/>
          </p:nvSpPr>
          <p:spPr bwMode="auto">
            <a:xfrm flipH="1">
              <a:off x="5054601" y="42878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61" name="Line 30"/>
            <p:cNvSpPr>
              <a:spLocks noChangeShapeType="1"/>
            </p:cNvSpPr>
            <p:nvPr/>
          </p:nvSpPr>
          <p:spPr bwMode="auto">
            <a:xfrm flipH="1">
              <a:off x="5054601" y="37195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p:sp>
        <p:nvSpPr>
          <p:cNvPr id="762" name="Rectangle 31"/>
          <p:cNvSpPr>
            <a:spLocks noChangeArrowheads="1"/>
          </p:cNvSpPr>
          <p:nvPr/>
        </p:nvSpPr>
        <p:spPr bwMode="auto">
          <a:xfrm>
            <a:off x="171482" y="7652867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3" name="Rectangle 32"/>
          <p:cNvSpPr>
            <a:spLocks noChangeArrowheads="1"/>
          </p:cNvSpPr>
          <p:nvPr/>
        </p:nvSpPr>
        <p:spPr bwMode="auto">
          <a:xfrm>
            <a:off x="307736" y="70813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4" name="Rectangle 33"/>
          <p:cNvSpPr>
            <a:spLocks noChangeArrowheads="1"/>
          </p:cNvSpPr>
          <p:nvPr/>
        </p:nvSpPr>
        <p:spPr bwMode="auto">
          <a:xfrm>
            <a:off x="222778" y="6509867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5" name="Rectangle 63"/>
          <p:cNvSpPr>
            <a:spLocks noChangeArrowheads="1"/>
          </p:cNvSpPr>
          <p:nvPr/>
        </p:nvSpPr>
        <p:spPr bwMode="auto">
          <a:xfrm>
            <a:off x="2480804" y="7948142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6" name="Rectangle 64"/>
          <p:cNvSpPr>
            <a:spLocks noChangeArrowheads="1"/>
          </p:cNvSpPr>
          <p:nvPr/>
        </p:nvSpPr>
        <p:spPr bwMode="auto">
          <a:xfrm>
            <a:off x="2480804" y="753856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100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7" name="Rectangle 65"/>
          <p:cNvSpPr>
            <a:spLocks noChangeArrowheads="1"/>
          </p:cNvSpPr>
          <p:nvPr/>
        </p:nvSpPr>
        <p:spPr bwMode="auto">
          <a:xfrm>
            <a:off x="2480804" y="711946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" name="Rectangle 66"/>
          <p:cNvSpPr>
            <a:spLocks noChangeArrowheads="1"/>
          </p:cNvSpPr>
          <p:nvPr/>
        </p:nvSpPr>
        <p:spPr bwMode="auto">
          <a:xfrm>
            <a:off x="2480804" y="6709892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300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9" name="Rectangle 67"/>
          <p:cNvSpPr>
            <a:spLocks noChangeArrowheads="1"/>
          </p:cNvSpPr>
          <p:nvPr/>
        </p:nvSpPr>
        <p:spPr bwMode="auto">
          <a:xfrm>
            <a:off x="2480804" y="6290792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400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70" name="Group 769"/>
          <p:cNvGrpSpPr/>
          <p:nvPr/>
        </p:nvGrpSpPr>
        <p:grpSpPr>
          <a:xfrm>
            <a:off x="2304590" y="6290792"/>
            <a:ext cx="128589" cy="1733550"/>
            <a:chOff x="5195888" y="3421063"/>
            <a:chExt cx="257176" cy="1733550"/>
          </a:xfrm>
        </p:grpSpPr>
        <p:sp>
          <p:nvSpPr>
            <p:cNvPr id="771" name="Line 51"/>
            <p:cNvSpPr>
              <a:spLocks noChangeShapeType="1"/>
            </p:cNvSpPr>
            <p:nvPr/>
          </p:nvSpPr>
          <p:spPr bwMode="auto">
            <a:xfrm>
              <a:off x="5195888" y="515461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2" name="Line 52"/>
            <p:cNvSpPr>
              <a:spLocks noChangeShapeType="1"/>
            </p:cNvSpPr>
            <p:nvPr/>
          </p:nvSpPr>
          <p:spPr bwMode="auto">
            <a:xfrm>
              <a:off x="5195888" y="342106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3" name="Line 53"/>
            <p:cNvSpPr>
              <a:spLocks noChangeShapeType="1"/>
            </p:cNvSpPr>
            <p:nvPr/>
          </p:nvSpPr>
          <p:spPr bwMode="auto">
            <a:xfrm flipV="1">
              <a:off x="519588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4" name="Line 54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5" name="Line 57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6" name="Line 58"/>
            <p:cNvSpPr>
              <a:spLocks noChangeShapeType="1"/>
            </p:cNvSpPr>
            <p:nvPr/>
          </p:nvSpPr>
          <p:spPr bwMode="auto">
            <a:xfrm flipH="1">
              <a:off x="5435601" y="51546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7" name="Line 59"/>
            <p:cNvSpPr>
              <a:spLocks noChangeShapeType="1"/>
            </p:cNvSpPr>
            <p:nvPr/>
          </p:nvSpPr>
          <p:spPr bwMode="auto">
            <a:xfrm flipH="1">
              <a:off x="5435601" y="4740276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8" name="Line 60"/>
            <p:cNvSpPr>
              <a:spLocks noChangeShapeType="1"/>
            </p:cNvSpPr>
            <p:nvPr/>
          </p:nvSpPr>
          <p:spPr bwMode="auto">
            <a:xfrm flipH="1">
              <a:off x="5435601" y="43259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9" name="Line 61"/>
            <p:cNvSpPr>
              <a:spLocks noChangeShapeType="1"/>
            </p:cNvSpPr>
            <p:nvPr/>
          </p:nvSpPr>
          <p:spPr bwMode="auto">
            <a:xfrm flipH="1">
              <a:off x="5435601" y="3911601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0" name="Line 62"/>
            <p:cNvSpPr>
              <a:spLocks noChangeShapeType="1"/>
            </p:cNvSpPr>
            <p:nvPr/>
          </p:nvSpPr>
          <p:spPr bwMode="auto">
            <a:xfrm flipH="1">
              <a:off x="5435601" y="34972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1" name="Line 71"/>
            <p:cNvSpPr>
              <a:spLocks noChangeShapeType="1"/>
            </p:cNvSpPr>
            <p:nvPr/>
          </p:nvSpPr>
          <p:spPr bwMode="auto">
            <a:xfrm>
              <a:off x="5195888" y="342106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2" name="Line 72"/>
            <p:cNvSpPr>
              <a:spLocks noChangeShapeType="1"/>
            </p:cNvSpPr>
            <p:nvPr/>
          </p:nvSpPr>
          <p:spPr bwMode="auto">
            <a:xfrm>
              <a:off x="5195888" y="515461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3" name="Line 73"/>
            <p:cNvSpPr>
              <a:spLocks noChangeShapeType="1"/>
            </p:cNvSpPr>
            <p:nvPr/>
          </p:nvSpPr>
          <p:spPr bwMode="auto">
            <a:xfrm flipV="1">
              <a:off x="519588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4" name="Line 74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5" name="Rectangle 170"/>
              <p:cNvSpPr>
                <a:spLocks noChangeArrowheads="1"/>
              </p:cNvSpPr>
              <p:nvPr/>
            </p:nvSpPr>
            <p:spPr bwMode="auto">
              <a:xfrm>
                <a:off x="452549" y="8269170"/>
                <a:ext cx="169956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AU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85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49" y="8269170"/>
                <a:ext cx="1699568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5735" t="-22222" r="-6452" b="-47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6" name="Rectangle 26"/>
              <p:cNvSpPr>
                <a:spLocks noChangeArrowheads="1"/>
              </p:cNvSpPr>
              <p:nvPr/>
            </p:nvSpPr>
            <p:spPr bwMode="auto">
              <a:xfrm rot="16200000">
                <a:off x="-779494" y="7049845"/>
                <a:ext cx="169540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</a:t>
                </a:r>
                <a:r>
                  <a:rPr lang="en-A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86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-779494" y="7049845"/>
                <a:ext cx="1695401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25714" t="-6115" r="-48571" b="-6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7" name="Rectangle 26"/>
              <p:cNvSpPr>
                <a:spLocks noChangeArrowheads="1"/>
              </p:cNvSpPr>
              <p:nvPr/>
            </p:nvSpPr>
            <p:spPr bwMode="auto">
              <a:xfrm>
                <a:off x="858458" y="6011187"/>
                <a:ext cx="8686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(MHz)</a:t>
                </a:r>
              </a:p>
            </p:txBody>
          </p:sp>
        </mc:Choice>
        <mc:Fallback>
          <p:sp>
            <p:nvSpPr>
              <p:cNvPr id="78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458" y="6011187"/>
                <a:ext cx="868699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7746" t="-10000" r="-11972" b="-4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" name="TextBox 42"/>
          <p:cNvSpPr txBox="1"/>
          <p:nvPr/>
        </p:nvSpPr>
        <p:spPr>
          <a:xfrm>
            <a:off x="234256" y="-1992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789" name="TextBox 42"/>
          <p:cNvSpPr txBox="1"/>
          <p:nvPr/>
        </p:nvSpPr>
        <p:spPr>
          <a:xfrm>
            <a:off x="2958079" y="-13572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790" name="TextBox 42"/>
          <p:cNvSpPr txBox="1"/>
          <p:nvPr/>
        </p:nvSpPr>
        <p:spPr>
          <a:xfrm>
            <a:off x="80933" y="2963466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791" name="TextBox 42"/>
          <p:cNvSpPr txBox="1"/>
          <p:nvPr/>
        </p:nvSpPr>
        <p:spPr>
          <a:xfrm>
            <a:off x="71996" y="46101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792" name="TextBox 42"/>
          <p:cNvSpPr txBox="1"/>
          <p:nvPr/>
        </p:nvSpPr>
        <p:spPr>
          <a:xfrm>
            <a:off x="119740" y="582539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793" name="TextBox 42"/>
          <p:cNvSpPr txBox="1"/>
          <p:nvPr/>
        </p:nvSpPr>
        <p:spPr>
          <a:xfrm>
            <a:off x="3019676" y="5745199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g</a:t>
            </a:r>
            <a:endParaRPr lang="en-AU" sz="3600" b="1" dirty="0"/>
          </a:p>
        </p:txBody>
      </p:sp>
      <p:grpSp>
        <p:nvGrpSpPr>
          <p:cNvPr id="794" name="Group 793"/>
          <p:cNvGrpSpPr/>
          <p:nvPr/>
        </p:nvGrpSpPr>
        <p:grpSpPr>
          <a:xfrm>
            <a:off x="3049154" y="3168080"/>
            <a:ext cx="2482174" cy="2482174"/>
            <a:chOff x="3202446" y="8122477"/>
            <a:chExt cx="2482174" cy="2482174"/>
          </a:xfrm>
        </p:grpSpPr>
        <p:sp>
          <p:nvSpPr>
            <p:cNvPr id="795" name="Rectangle 794"/>
            <p:cNvSpPr/>
            <p:nvPr/>
          </p:nvSpPr>
          <p:spPr>
            <a:xfrm>
              <a:off x="3202446" y="8122477"/>
              <a:ext cx="2482174" cy="24821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AU" sz="1600" dirty="0" smtClean="0">
                  <a:solidFill>
                    <a:schemeClr val="tx1"/>
                  </a:solidFill>
                </a:rPr>
                <a:t>top view</a:t>
              </a:r>
              <a:endParaRPr lang="en-AU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6" name="Group 795"/>
            <p:cNvGrpSpPr/>
            <p:nvPr/>
          </p:nvGrpSpPr>
          <p:grpSpPr>
            <a:xfrm>
              <a:off x="3377714" y="8297745"/>
              <a:ext cx="2131636" cy="2131637"/>
              <a:chOff x="1144758" y="3531137"/>
              <a:chExt cx="2988034" cy="298803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810" name="Rounded Rectangle 809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1" name="Rounded Rectangle 810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2" name="Rounded Rectangle 811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7" name="Rounded Rectangle 806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8" name="Rounded Rectangle 807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9" name="Rounded Rectangle 808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99" name="Group 798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4" name="Rounded Rectangle 803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ounded Rectangle 804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6" name="Rounded Rectangle 805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00" name="Group 799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1" name="Rounded Rectangle 80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ounded Rectangle 80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ounded Rectangle 80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13" name="Group 812"/>
          <p:cNvGrpSpPr/>
          <p:nvPr/>
        </p:nvGrpSpPr>
        <p:grpSpPr>
          <a:xfrm>
            <a:off x="665414" y="3239853"/>
            <a:ext cx="256849" cy="1148401"/>
            <a:chOff x="7304240" y="2434814"/>
            <a:chExt cx="256849" cy="1148401"/>
          </a:xfrm>
        </p:grpSpPr>
        <p:grpSp>
          <p:nvGrpSpPr>
            <p:cNvPr id="814" name="Group 813"/>
            <p:cNvGrpSpPr/>
            <p:nvPr/>
          </p:nvGrpSpPr>
          <p:grpSpPr>
            <a:xfrm rot="5400000">
              <a:off x="6858464" y="2880590"/>
              <a:ext cx="1148401" cy="256849"/>
              <a:chOff x="947786" y="5436642"/>
              <a:chExt cx="1609778" cy="360040"/>
            </a:xfrm>
          </p:grpSpPr>
          <p:sp>
            <p:nvSpPr>
              <p:cNvPr id="822" name="Rounded Rectangle 821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3" name="Rounded Rectangle 822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4" name="Rounded Rectangle 823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>
              <a:off x="7376464" y="2810777"/>
              <a:ext cx="116864" cy="349526"/>
              <a:chOff x="8630140" y="8082138"/>
              <a:chExt cx="116864" cy="349526"/>
            </a:xfrm>
          </p:grpSpPr>
          <p:grpSp>
            <p:nvGrpSpPr>
              <p:cNvPr id="816" name="Group 81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820" name="Oval 81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1" name="Minus 82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17" name="Group 81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818" name="Oval 81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9" name="Plus 81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25" name="Group 824"/>
          <p:cNvGrpSpPr/>
          <p:nvPr/>
        </p:nvGrpSpPr>
        <p:grpSpPr>
          <a:xfrm>
            <a:off x="1522559" y="5161318"/>
            <a:ext cx="1148401" cy="256849"/>
            <a:chOff x="7841699" y="2880591"/>
            <a:chExt cx="1148401" cy="256849"/>
          </a:xfrm>
        </p:grpSpPr>
        <p:grpSp>
          <p:nvGrpSpPr>
            <p:cNvPr id="826" name="Group 825"/>
            <p:cNvGrpSpPr/>
            <p:nvPr/>
          </p:nvGrpSpPr>
          <p:grpSpPr>
            <a:xfrm rot="10800000">
              <a:off x="7841699" y="2880591"/>
              <a:ext cx="1148401" cy="256849"/>
              <a:chOff x="947786" y="5436642"/>
              <a:chExt cx="1609778" cy="360040"/>
            </a:xfrm>
          </p:grpSpPr>
          <p:sp>
            <p:nvSpPr>
              <p:cNvPr id="834" name="Rounded Rectangle 833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5" name="Rounded Rectangle 834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6" name="Rounded Rectangle 835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7" name="Group 826"/>
            <p:cNvGrpSpPr/>
            <p:nvPr/>
          </p:nvGrpSpPr>
          <p:grpSpPr>
            <a:xfrm>
              <a:off x="8237461" y="2947513"/>
              <a:ext cx="327189" cy="122466"/>
              <a:chOff x="9491137" y="8218874"/>
              <a:chExt cx="327189" cy="122466"/>
            </a:xfrm>
          </p:grpSpPr>
          <p:grpSp>
            <p:nvGrpSpPr>
              <p:cNvPr id="828" name="Group 827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832" name="Oval 831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3" name="Minus 832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29" name="Group 828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830" name="Oval 829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1" name="Plus 830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37" name="Group 836"/>
          <p:cNvGrpSpPr/>
          <p:nvPr/>
        </p:nvGrpSpPr>
        <p:grpSpPr>
          <a:xfrm>
            <a:off x="1971974" y="3239852"/>
            <a:ext cx="256849" cy="1148401"/>
            <a:chOff x="8287474" y="3418050"/>
            <a:chExt cx="256849" cy="1148401"/>
          </a:xfrm>
        </p:grpSpPr>
        <p:grpSp>
          <p:nvGrpSpPr>
            <p:cNvPr id="838" name="Group 837"/>
            <p:cNvGrpSpPr/>
            <p:nvPr/>
          </p:nvGrpSpPr>
          <p:grpSpPr>
            <a:xfrm rot="16200000">
              <a:off x="7841698" y="3863826"/>
              <a:ext cx="1148401" cy="256849"/>
              <a:chOff x="947786" y="5436642"/>
              <a:chExt cx="1609778" cy="360040"/>
            </a:xfrm>
          </p:grpSpPr>
          <p:sp>
            <p:nvSpPr>
              <p:cNvPr id="846" name="Rounded Rectangle 845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7" name="Rounded Rectangle 846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8" name="Rounded Rectangle 847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39" name="Group 838"/>
            <p:cNvGrpSpPr/>
            <p:nvPr/>
          </p:nvGrpSpPr>
          <p:grpSpPr>
            <a:xfrm flipV="1">
              <a:off x="8357813" y="3822982"/>
              <a:ext cx="116864" cy="349526"/>
              <a:chOff x="8630140" y="8082138"/>
              <a:chExt cx="116864" cy="349526"/>
            </a:xfrm>
          </p:grpSpPr>
          <p:grpSp>
            <p:nvGrpSpPr>
              <p:cNvPr id="840" name="Group 839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844" name="Oval 843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5" name="Minus 844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41" name="Group 840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842" name="Oval 841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3" name="Plus 842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49" name="Group 848"/>
          <p:cNvGrpSpPr/>
          <p:nvPr/>
        </p:nvGrpSpPr>
        <p:grpSpPr>
          <a:xfrm>
            <a:off x="215999" y="5153637"/>
            <a:ext cx="1148401" cy="256849"/>
            <a:chOff x="6858464" y="3863825"/>
            <a:chExt cx="1148401" cy="256849"/>
          </a:xfrm>
        </p:grpSpPr>
        <p:grpSp>
          <p:nvGrpSpPr>
            <p:cNvPr id="850" name="Group 849"/>
            <p:cNvGrpSpPr/>
            <p:nvPr/>
          </p:nvGrpSpPr>
          <p:grpSpPr>
            <a:xfrm>
              <a:off x="6858464" y="3863825"/>
              <a:ext cx="1148401" cy="256849"/>
              <a:chOff x="947786" y="5436642"/>
              <a:chExt cx="1609778" cy="360040"/>
            </a:xfrm>
          </p:grpSpPr>
          <p:sp>
            <p:nvSpPr>
              <p:cNvPr id="858" name="Rounded Rectangle 857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9" name="Rounded Rectangle 858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0" name="Rounded Rectangle 859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 flipH="1">
              <a:off x="7269069" y="3931016"/>
              <a:ext cx="327189" cy="122466"/>
              <a:chOff x="9491137" y="8218874"/>
              <a:chExt cx="327189" cy="122466"/>
            </a:xfrm>
          </p:grpSpPr>
          <p:grpSp>
            <p:nvGrpSpPr>
              <p:cNvPr id="852" name="Group 851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856" name="Oval 855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7" name="Minus 856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53" name="Group 852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854" name="Oval 853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5" name="Plus 854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61" name="Group 860"/>
          <p:cNvGrpSpPr/>
          <p:nvPr/>
        </p:nvGrpSpPr>
        <p:grpSpPr>
          <a:xfrm>
            <a:off x="-94579" y="5008265"/>
            <a:ext cx="790644" cy="904320"/>
            <a:chOff x="-1840110" y="3567687"/>
            <a:chExt cx="790644" cy="904320"/>
          </a:xfrm>
        </p:grpSpPr>
        <p:grpSp>
          <p:nvGrpSpPr>
            <p:cNvPr id="862" name="Group 861"/>
            <p:cNvGrpSpPr/>
            <p:nvPr/>
          </p:nvGrpSpPr>
          <p:grpSpPr>
            <a:xfrm>
              <a:off x="-1709960" y="3889734"/>
              <a:ext cx="419671" cy="419437"/>
              <a:chOff x="-1709960" y="3657936"/>
              <a:chExt cx="651600" cy="651236"/>
            </a:xfrm>
          </p:grpSpPr>
          <p:cxnSp>
            <p:nvCxnSpPr>
              <p:cNvPr id="865" name="Straight Arrow Connector 864"/>
              <p:cNvCxnSpPr/>
              <p:nvPr/>
            </p:nvCxnSpPr>
            <p:spPr>
              <a:xfrm flipV="1">
                <a:off x="-1709960" y="4309171"/>
                <a:ext cx="65160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/>
              <p:nvPr/>
            </p:nvCxnSpPr>
            <p:spPr>
              <a:xfrm flipV="1">
                <a:off x="-1709960" y="3657936"/>
                <a:ext cx="0" cy="651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3" name="TextBox 862"/>
            <p:cNvSpPr txBox="1"/>
            <p:nvPr/>
          </p:nvSpPr>
          <p:spPr>
            <a:xfrm>
              <a:off x="-1840110" y="356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4" name="TextBox 863"/>
            <p:cNvSpPr txBox="1"/>
            <p:nvPr/>
          </p:nvSpPr>
          <p:spPr>
            <a:xfrm>
              <a:off x="-1351152" y="4102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-91412" y="3836706"/>
            <a:ext cx="790644" cy="904320"/>
            <a:chOff x="-1840110" y="3567687"/>
            <a:chExt cx="790644" cy="904320"/>
          </a:xfrm>
        </p:grpSpPr>
        <p:grpSp>
          <p:nvGrpSpPr>
            <p:cNvPr id="868" name="Group 867"/>
            <p:cNvGrpSpPr/>
            <p:nvPr/>
          </p:nvGrpSpPr>
          <p:grpSpPr>
            <a:xfrm>
              <a:off x="-1709960" y="3889734"/>
              <a:ext cx="419671" cy="419437"/>
              <a:chOff x="-1709960" y="3657936"/>
              <a:chExt cx="651600" cy="651236"/>
            </a:xfrm>
          </p:grpSpPr>
          <p:cxnSp>
            <p:nvCxnSpPr>
              <p:cNvPr id="871" name="Straight Arrow Connector 870"/>
              <p:cNvCxnSpPr/>
              <p:nvPr/>
            </p:nvCxnSpPr>
            <p:spPr>
              <a:xfrm flipV="1">
                <a:off x="-1709960" y="4309171"/>
                <a:ext cx="65160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Arrow Connector 871"/>
              <p:cNvCxnSpPr/>
              <p:nvPr/>
            </p:nvCxnSpPr>
            <p:spPr>
              <a:xfrm flipV="1">
                <a:off x="-1709960" y="3657936"/>
                <a:ext cx="0" cy="651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9" name="TextBox 868"/>
            <p:cNvSpPr txBox="1"/>
            <p:nvPr/>
          </p:nvSpPr>
          <p:spPr>
            <a:xfrm>
              <a:off x="-1840110" y="356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0" name="TextBox 869"/>
            <p:cNvSpPr txBox="1"/>
            <p:nvPr/>
          </p:nvSpPr>
          <p:spPr>
            <a:xfrm>
              <a:off x="-1351152" y="4102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73" name="TextBox 42"/>
          <p:cNvSpPr txBox="1"/>
          <p:nvPr/>
        </p:nvSpPr>
        <p:spPr>
          <a:xfrm>
            <a:off x="2993206" y="29888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0607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" y="5845733"/>
            <a:ext cx="5634196" cy="184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" y="2970022"/>
            <a:ext cx="2538650" cy="26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32404" y="15385"/>
            <a:ext cx="2093760" cy="2747666"/>
            <a:chOff x="151717" y="67398"/>
            <a:chExt cx="2093760" cy="2747666"/>
          </a:xfrm>
        </p:grpSpPr>
        <p:grpSp>
          <p:nvGrpSpPr>
            <p:cNvPr id="5" name="Group 4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22" name="Rectangle 21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0909" y="67398"/>
              <a:ext cx="1397278" cy="2694486"/>
              <a:chOff x="137642" y="1833599"/>
              <a:chExt cx="1397278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10" name="TextBox 9"/>
              <p:cNvSpPr txBox="1"/>
              <p:nvPr/>
            </p:nvSpPr>
            <p:spPr>
              <a:xfrm>
                <a:off x="384146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9392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7642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0798" y="2806859"/>
                <a:ext cx="801823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2101" y="2072179"/>
                <a:ext cx="88036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650" y="205852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2458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7977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8" name="TextBox 7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20995" y="36080"/>
            <a:ext cx="2081813" cy="2727410"/>
            <a:chOff x="2550569" y="91846"/>
            <a:chExt cx="2081813" cy="2727410"/>
          </a:xfrm>
        </p:grpSpPr>
        <p:grpSp>
          <p:nvGrpSpPr>
            <p:cNvPr id="25" name="Group 24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42" name="Rectangle 41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03458" y="185329"/>
              <a:ext cx="1485665" cy="2580748"/>
              <a:chOff x="141339" y="1947337"/>
              <a:chExt cx="1485665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30" name="TextBox 29"/>
              <p:cNvSpPr txBox="1"/>
              <p:nvPr/>
            </p:nvSpPr>
            <p:spPr>
              <a:xfrm>
                <a:off x="388731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1597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1339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3813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0063" y="2148685"/>
                <a:ext cx="966931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6334" y="2600478"/>
                <a:ext cx="1040670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2139" y="2072039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4039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6670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28" name="TextBox 27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-26753" y="7989130"/>
            <a:ext cx="2798392" cy="2483263"/>
            <a:chOff x="-192970" y="6059963"/>
            <a:chExt cx="2798392" cy="2483263"/>
          </a:xfrm>
        </p:grpSpPr>
        <p:sp>
          <p:nvSpPr>
            <p:cNvPr id="45" name="Rectangle 88"/>
            <p:cNvSpPr>
              <a:spLocks noChangeArrowheads="1"/>
            </p:cNvSpPr>
            <p:nvPr/>
          </p:nvSpPr>
          <p:spPr bwMode="auto">
            <a:xfrm>
              <a:off x="483461" y="8141691"/>
              <a:ext cx="2212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1113562" y="8141691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90"/>
            <p:cNvSpPr>
              <a:spLocks noChangeArrowheads="1"/>
            </p:cNvSpPr>
            <p:nvPr/>
          </p:nvSpPr>
          <p:spPr bwMode="auto">
            <a:xfrm>
              <a:off x="1637823" y="8141691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84505" y="6350991"/>
              <a:ext cx="1724026" cy="1733551"/>
              <a:chOff x="430212" y="3422650"/>
              <a:chExt cx="1724026" cy="1733551"/>
            </a:xfrm>
          </p:grpSpPr>
          <p:sp>
            <p:nvSpPr>
              <p:cNvPr id="77" name="Rectangle 78"/>
              <p:cNvSpPr>
                <a:spLocks noChangeArrowheads="1"/>
              </p:cNvSpPr>
              <p:nvPr/>
            </p:nvSpPr>
            <p:spPr bwMode="auto">
              <a:xfrm>
                <a:off x="430212" y="3422650"/>
                <a:ext cx="1724026" cy="1733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78" name="Picture 7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212" y="3422650"/>
                <a:ext cx="1724026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430212" y="5156200"/>
                <a:ext cx="1724026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>
                <a:off x="430212" y="3422650"/>
                <a:ext cx="1724026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 flipV="1">
                <a:off x="72707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 flipV="1">
                <a:off x="129222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 flipV="1">
                <a:off x="185737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72707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129222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6" name="Line 87"/>
              <p:cNvSpPr>
                <a:spLocks noChangeShapeType="1"/>
              </p:cNvSpPr>
              <p:nvPr/>
            </p:nvSpPr>
            <p:spPr bwMode="auto">
              <a:xfrm>
                <a:off x="185737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7" name="Line 92"/>
              <p:cNvSpPr>
                <a:spLocks noChangeShapeType="1"/>
              </p:cNvSpPr>
              <p:nvPr/>
            </p:nvSpPr>
            <p:spPr bwMode="auto">
              <a:xfrm flipV="1">
                <a:off x="430212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8" name="Line 93"/>
              <p:cNvSpPr>
                <a:spLocks noChangeShapeType="1"/>
              </p:cNvSpPr>
              <p:nvPr/>
            </p:nvSpPr>
            <p:spPr bwMode="auto">
              <a:xfrm flipV="1">
                <a:off x="2154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9" name="Line 94"/>
              <p:cNvSpPr>
                <a:spLocks noChangeShapeType="1"/>
              </p:cNvSpPr>
              <p:nvPr/>
            </p:nvSpPr>
            <p:spPr bwMode="auto">
              <a:xfrm>
                <a:off x="430212" y="48577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0" name="Line 95"/>
              <p:cNvSpPr>
                <a:spLocks noChangeShapeType="1"/>
              </p:cNvSpPr>
              <p:nvPr/>
            </p:nvSpPr>
            <p:spPr bwMode="auto">
              <a:xfrm>
                <a:off x="430212" y="428942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1" name="Line 96"/>
              <p:cNvSpPr>
                <a:spLocks noChangeShapeType="1"/>
              </p:cNvSpPr>
              <p:nvPr/>
            </p:nvSpPr>
            <p:spPr bwMode="auto">
              <a:xfrm>
                <a:off x="430212" y="37211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2" name="Line 97"/>
              <p:cNvSpPr>
                <a:spLocks noChangeShapeType="1"/>
              </p:cNvSpPr>
              <p:nvPr/>
            </p:nvSpPr>
            <p:spPr bwMode="auto">
              <a:xfrm flipH="1">
                <a:off x="2136775" y="48577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3" name="Line 98"/>
              <p:cNvSpPr>
                <a:spLocks noChangeShapeType="1"/>
              </p:cNvSpPr>
              <p:nvPr/>
            </p:nvSpPr>
            <p:spPr bwMode="auto">
              <a:xfrm flipH="1">
                <a:off x="2136775" y="428942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4" name="Line 99"/>
              <p:cNvSpPr>
                <a:spLocks noChangeShapeType="1"/>
              </p:cNvSpPr>
              <p:nvPr/>
            </p:nvSpPr>
            <p:spPr bwMode="auto">
              <a:xfrm flipH="1">
                <a:off x="2136775" y="37211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p:sp>
          <p:nvSpPr>
            <p:cNvPr id="49" name="Rectangle 100"/>
            <p:cNvSpPr>
              <a:spLocks noChangeArrowheads="1"/>
            </p:cNvSpPr>
            <p:nvPr/>
          </p:nvSpPr>
          <p:spPr bwMode="auto">
            <a:xfrm>
              <a:off x="25191" y="7713066"/>
              <a:ext cx="22121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161445" y="7141566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102"/>
            <p:cNvSpPr>
              <a:spLocks noChangeArrowheads="1"/>
            </p:cNvSpPr>
            <p:nvPr/>
          </p:nvSpPr>
          <p:spPr bwMode="auto">
            <a:xfrm>
              <a:off x="76487" y="6570066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2"/>
            <p:cNvSpPr>
              <a:spLocks noChangeArrowheads="1"/>
            </p:cNvSpPr>
            <p:nvPr/>
          </p:nvSpPr>
          <p:spPr bwMode="auto">
            <a:xfrm>
              <a:off x="2334514" y="7989291"/>
              <a:ext cx="27090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133"/>
            <p:cNvSpPr>
              <a:spLocks noChangeArrowheads="1"/>
            </p:cNvSpPr>
            <p:nvPr/>
          </p:nvSpPr>
          <p:spPr bwMode="auto">
            <a:xfrm>
              <a:off x="2334514" y="7579716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134"/>
            <p:cNvSpPr>
              <a:spLocks noChangeArrowheads="1"/>
            </p:cNvSpPr>
            <p:nvPr/>
          </p:nvSpPr>
          <p:spPr bwMode="auto">
            <a:xfrm>
              <a:off x="2334514" y="7160616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135"/>
            <p:cNvSpPr>
              <a:spLocks noChangeArrowheads="1"/>
            </p:cNvSpPr>
            <p:nvPr/>
          </p:nvSpPr>
          <p:spPr bwMode="auto">
            <a:xfrm>
              <a:off x="2334514" y="6751041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36"/>
            <p:cNvSpPr>
              <a:spLocks noChangeArrowheads="1"/>
            </p:cNvSpPr>
            <p:nvPr/>
          </p:nvSpPr>
          <p:spPr bwMode="auto">
            <a:xfrm>
              <a:off x="2334514" y="6331941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600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158301" y="6350991"/>
              <a:ext cx="128588" cy="1733550"/>
              <a:chOff x="2278063" y="3422650"/>
              <a:chExt cx="257175" cy="1733550"/>
            </a:xfrm>
          </p:grpSpPr>
          <p:sp>
            <p:nvSpPr>
              <p:cNvPr id="61" name="Line 120"/>
              <p:cNvSpPr>
                <a:spLocks noChangeShapeType="1"/>
              </p:cNvSpPr>
              <p:nvPr/>
            </p:nvSpPr>
            <p:spPr bwMode="auto">
              <a:xfrm>
                <a:off x="2278063" y="515620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2" name="Line 121"/>
              <p:cNvSpPr>
                <a:spLocks noChangeShapeType="1"/>
              </p:cNvSpPr>
              <p:nvPr/>
            </p:nvSpPr>
            <p:spPr bwMode="auto">
              <a:xfrm>
                <a:off x="2278063" y="342265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3" name="Line 122"/>
              <p:cNvSpPr>
                <a:spLocks noChangeShapeType="1"/>
              </p:cNvSpPr>
              <p:nvPr/>
            </p:nvSpPr>
            <p:spPr bwMode="auto">
              <a:xfrm flipV="1">
                <a:off x="2278063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4" name="Line 123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65" name="Picture 12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063" y="3422650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12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063" y="3422650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Line 126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8" name="Line 127"/>
              <p:cNvSpPr>
                <a:spLocks noChangeShapeType="1"/>
              </p:cNvSpPr>
              <p:nvPr/>
            </p:nvSpPr>
            <p:spPr bwMode="auto">
              <a:xfrm flipH="1">
                <a:off x="2517775" y="51371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9" name="Line 128"/>
              <p:cNvSpPr>
                <a:spLocks noChangeShapeType="1"/>
              </p:cNvSpPr>
              <p:nvPr/>
            </p:nvSpPr>
            <p:spPr bwMode="auto">
              <a:xfrm flipH="1">
                <a:off x="2517775" y="47228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0" name="Line 129"/>
              <p:cNvSpPr>
                <a:spLocks noChangeShapeType="1"/>
              </p:cNvSpPr>
              <p:nvPr/>
            </p:nvSpPr>
            <p:spPr bwMode="auto">
              <a:xfrm flipH="1">
                <a:off x="2517775" y="430847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1" name="Line 130"/>
              <p:cNvSpPr>
                <a:spLocks noChangeShapeType="1"/>
              </p:cNvSpPr>
              <p:nvPr/>
            </p:nvSpPr>
            <p:spPr bwMode="auto">
              <a:xfrm flipH="1">
                <a:off x="2517775" y="38941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2" name="Line 131"/>
              <p:cNvSpPr>
                <a:spLocks noChangeShapeType="1"/>
              </p:cNvSpPr>
              <p:nvPr/>
            </p:nvSpPr>
            <p:spPr bwMode="auto">
              <a:xfrm flipH="1">
                <a:off x="2517775" y="34798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3" name="Line 140"/>
              <p:cNvSpPr>
                <a:spLocks noChangeShapeType="1"/>
              </p:cNvSpPr>
              <p:nvPr/>
            </p:nvSpPr>
            <p:spPr bwMode="auto">
              <a:xfrm>
                <a:off x="2278063" y="342265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4" name="Line 141"/>
              <p:cNvSpPr>
                <a:spLocks noChangeShapeType="1"/>
              </p:cNvSpPr>
              <p:nvPr/>
            </p:nvSpPr>
            <p:spPr bwMode="auto">
              <a:xfrm>
                <a:off x="2278063" y="515620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5" name="Line 142"/>
              <p:cNvSpPr>
                <a:spLocks noChangeShapeType="1"/>
              </p:cNvSpPr>
              <p:nvPr/>
            </p:nvSpPr>
            <p:spPr bwMode="auto">
              <a:xfrm flipV="1">
                <a:off x="2278063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6" name="Line 143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170"/>
                <p:cNvSpPr>
                  <a:spLocks noChangeArrowheads="1"/>
                </p:cNvSpPr>
                <p:nvPr/>
              </p:nvSpPr>
              <p:spPr bwMode="auto">
                <a:xfrm>
                  <a:off x="309499" y="8327782"/>
                  <a:ext cx="169847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19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499" y="8327782"/>
                  <a:ext cx="1698478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93" t="-25714" r="-6093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932403" y="7108457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</a:t>
                  </a:r>
                  <a:r>
                    <a:rPr lang="en-AU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2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932403" y="7108457"/>
                  <a:ext cx="1694310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714" t="-6115" r="-48571" b="-6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26"/>
                <p:cNvSpPr>
                  <a:spLocks noChangeArrowheads="1"/>
                </p:cNvSpPr>
                <p:nvPr/>
              </p:nvSpPr>
              <p:spPr bwMode="auto">
                <a:xfrm>
                  <a:off x="712168" y="6059963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332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168" y="6059963"/>
                  <a:ext cx="868699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93" t="-12500" r="-11888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2887187" y="3216748"/>
            <a:ext cx="2746343" cy="2473427"/>
            <a:chOff x="2732020" y="6069799"/>
            <a:chExt cx="2746343" cy="2473427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auto">
            <a:xfrm>
              <a:off x="3401287" y="8140104"/>
              <a:ext cx="2212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4031388" y="8140104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21"/>
            <p:cNvSpPr>
              <a:spLocks noChangeArrowheads="1"/>
            </p:cNvSpPr>
            <p:nvPr/>
          </p:nvSpPr>
          <p:spPr bwMode="auto">
            <a:xfrm>
              <a:off x="4555648" y="8140104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202331" y="6349404"/>
              <a:ext cx="1724026" cy="1733551"/>
              <a:chOff x="3348038" y="3421063"/>
              <a:chExt cx="1724026" cy="1733551"/>
            </a:xfrm>
          </p:grpSpPr>
          <p:sp>
            <p:nvSpPr>
              <p:cNvPr id="128" name="Rectangle 9"/>
              <p:cNvSpPr>
                <a:spLocks noChangeArrowheads="1"/>
              </p:cNvSpPr>
              <p:nvPr/>
            </p:nvSpPr>
            <p:spPr bwMode="auto">
              <a:xfrm>
                <a:off x="3348038" y="3421063"/>
                <a:ext cx="1724025" cy="1733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129" name="Picture 1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038" y="3421063"/>
                <a:ext cx="172402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Line 11"/>
              <p:cNvSpPr>
                <a:spLocks noChangeShapeType="1"/>
              </p:cNvSpPr>
              <p:nvPr/>
            </p:nvSpPr>
            <p:spPr bwMode="auto">
              <a:xfrm>
                <a:off x="3348038" y="5154613"/>
                <a:ext cx="172402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1" name="Line 12"/>
              <p:cNvSpPr>
                <a:spLocks noChangeShapeType="1"/>
              </p:cNvSpPr>
              <p:nvPr/>
            </p:nvSpPr>
            <p:spPr bwMode="auto">
              <a:xfrm>
                <a:off x="3348038" y="3421063"/>
                <a:ext cx="172402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2" name="Line 13"/>
              <p:cNvSpPr>
                <a:spLocks noChangeShapeType="1"/>
              </p:cNvSpPr>
              <p:nvPr/>
            </p:nvSpPr>
            <p:spPr bwMode="auto">
              <a:xfrm flipV="1">
                <a:off x="364490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3" name="Line 14"/>
              <p:cNvSpPr>
                <a:spLocks noChangeShapeType="1"/>
              </p:cNvSpPr>
              <p:nvPr/>
            </p:nvSpPr>
            <p:spPr bwMode="auto">
              <a:xfrm flipV="1">
                <a:off x="421005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4" name="Line 15"/>
              <p:cNvSpPr>
                <a:spLocks noChangeShapeType="1"/>
              </p:cNvSpPr>
              <p:nvPr/>
            </p:nvSpPr>
            <p:spPr bwMode="auto">
              <a:xfrm flipV="1">
                <a:off x="477520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5" name="Line 16"/>
              <p:cNvSpPr>
                <a:spLocks noChangeShapeType="1"/>
              </p:cNvSpPr>
              <p:nvPr/>
            </p:nvSpPr>
            <p:spPr bwMode="auto">
              <a:xfrm>
                <a:off x="364490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6" name="Line 17"/>
              <p:cNvSpPr>
                <a:spLocks noChangeShapeType="1"/>
              </p:cNvSpPr>
              <p:nvPr/>
            </p:nvSpPr>
            <p:spPr bwMode="auto">
              <a:xfrm>
                <a:off x="421005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7" name="Line 18"/>
              <p:cNvSpPr>
                <a:spLocks noChangeShapeType="1"/>
              </p:cNvSpPr>
              <p:nvPr/>
            </p:nvSpPr>
            <p:spPr bwMode="auto">
              <a:xfrm>
                <a:off x="477520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8" name="Line 23"/>
              <p:cNvSpPr>
                <a:spLocks noChangeShapeType="1"/>
              </p:cNvSpPr>
              <p:nvPr/>
            </p:nvSpPr>
            <p:spPr bwMode="auto">
              <a:xfrm flipV="1">
                <a:off x="334803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9" name="Line 24"/>
              <p:cNvSpPr>
                <a:spLocks noChangeShapeType="1"/>
              </p:cNvSpPr>
              <p:nvPr/>
            </p:nvSpPr>
            <p:spPr bwMode="auto">
              <a:xfrm flipV="1">
                <a:off x="5072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0" name="Line 25"/>
              <p:cNvSpPr>
                <a:spLocks noChangeShapeType="1"/>
              </p:cNvSpPr>
              <p:nvPr/>
            </p:nvSpPr>
            <p:spPr bwMode="auto">
              <a:xfrm>
                <a:off x="3348038" y="48561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1" name="Line 26"/>
              <p:cNvSpPr>
                <a:spLocks noChangeShapeType="1"/>
              </p:cNvSpPr>
              <p:nvPr/>
            </p:nvSpPr>
            <p:spPr bwMode="auto">
              <a:xfrm>
                <a:off x="3348038" y="42878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2" name="Line 27"/>
              <p:cNvSpPr>
                <a:spLocks noChangeShapeType="1"/>
              </p:cNvSpPr>
              <p:nvPr/>
            </p:nvSpPr>
            <p:spPr bwMode="auto">
              <a:xfrm>
                <a:off x="3348038" y="37195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3" name="Line 28"/>
              <p:cNvSpPr>
                <a:spLocks noChangeShapeType="1"/>
              </p:cNvSpPr>
              <p:nvPr/>
            </p:nvSpPr>
            <p:spPr bwMode="auto">
              <a:xfrm flipH="1">
                <a:off x="5054601" y="48561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4" name="Line 29"/>
              <p:cNvSpPr>
                <a:spLocks noChangeShapeType="1"/>
              </p:cNvSpPr>
              <p:nvPr/>
            </p:nvSpPr>
            <p:spPr bwMode="auto">
              <a:xfrm flipH="1">
                <a:off x="5054601" y="42878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5" name="Line 30"/>
              <p:cNvSpPr>
                <a:spLocks noChangeShapeType="1"/>
              </p:cNvSpPr>
              <p:nvPr/>
            </p:nvSpPr>
            <p:spPr bwMode="auto">
              <a:xfrm flipH="1">
                <a:off x="5054601" y="37195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2943017" y="7711479"/>
              <a:ext cx="22121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32"/>
            <p:cNvSpPr>
              <a:spLocks noChangeArrowheads="1"/>
            </p:cNvSpPr>
            <p:nvPr/>
          </p:nvSpPr>
          <p:spPr bwMode="auto">
            <a:xfrm>
              <a:off x="3079271" y="7139979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33"/>
            <p:cNvSpPr>
              <a:spLocks noChangeArrowheads="1"/>
            </p:cNvSpPr>
            <p:nvPr/>
          </p:nvSpPr>
          <p:spPr bwMode="auto">
            <a:xfrm>
              <a:off x="2994313" y="6568479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63"/>
            <p:cNvSpPr>
              <a:spLocks noChangeArrowheads="1"/>
            </p:cNvSpPr>
            <p:nvPr/>
          </p:nvSpPr>
          <p:spPr bwMode="auto">
            <a:xfrm>
              <a:off x="5252339" y="8006754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64"/>
            <p:cNvSpPr>
              <a:spLocks noChangeArrowheads="1"/>
            </p:cNvSpPr>
            <p:nvPr/>
          </p:nvSpPr>
          <p:spPr bwMode="auto">
            <a:xfrm>
              <a:off x="5252339" y="7597179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65"/>
            <p:cNvSpPr>
              <a:spLocks noChangeArrowheads="1"/>
            </p:cNvSpPr>
            <p:nvPr/>
          </p:nvSpPr>
          <p:spPr bwMode="auto">
            <a:xfrm>
              <a:off x="5252339" y="7178079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66"/>
            <p:cNvSpPr>
              <a:spLocks noChangeArrowheads="1"/>
            </p:cNvSpPr>
            <p:nvPr/>
          </p:nvSpPr>
          <p:spPr bwMode="auto">
            <a:xfrm>
              <a:off x="5252339" y="6768504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67"/>
            <p:cNvSpPr>
              <a:spLocks noChangeArrowheads="1"/>
            </p:cNvSpPr>
            <p:nvPr/>
          </p:nvSpPr>
          <p:spPr bwMode="auto">
            <a:xfrm>
              <a:off x="5252339" y="6349404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5076125" y="6349404"/>
              <a:ext cx="128589" cy="1733550"/>
              <a:chOff x="5195888" y="3421063"/>
              <a:chExt cx="257176" cy="1733550"/>
            </a:xfrm>
          </p:grpSpPr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5195888" y="515461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3" name="Line 52"/>
              <p:cNvSpPr>
                <a:spLocks noChangeShapeType="1"/>
              </p:cNvSpPr>
              <p:nvPr/>
            </p:nvSpPr>
            <p:spPr bwMode="auto">
              <a:xfrm>
                <a:off x="5195888" y="342106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4" name="Line 53"/>
              <p:cNvSpPr>
                <a:spLocks noChangeShapeType="1"/>
              </p:cNvSpPr>
              <p:nvPr/>
            </p:nvSpPr>
            <p:spPr bwMode="auto">
              <a:xfrm flipV="1">
                <a:off x="519588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5" name="Line 54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116" name="Picture 5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888" y="3421063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5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888" y="3421063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Line 57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9" name="Line 58"/>
              <p:cNvSpPr>
                <a:spLocks noChangeShapeType="1"/>
              </p:cNvSpPr>
              <p:nvPr/>
            </p:nvSpPr>
            <p:spPr bwMode="auto">
              <a:xfrm flipH="1">
                <a:off x="5435601" y="51546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 flipH="1">
                <a:off x="5435601" y="4740276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1" name="Line 60"/>
              <p:cNvSpPr>
                <a:spLocks noChangeShapeType="1"/>
              </p:cNvSpPr>
              <p:nvPr/>
            </p:nvSpPr>
            <p:spPr bwMode="auto">
              <a:xfrm flipH="1">
                <a:off x="5435601" y="43259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2" name="Line 61"/>
              <p:cNvSpPr>
                <a:spLocks noChangeShapeType="1"/>
              </p:cNvSpPr>
              <p:nvPr/>
            </p:nvSpPr>
            <p:spPr bwMode="auto">
              <a:xfrm flipH="1">
                <a:off x="5435601" y="3911601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3" name="Line 62"/>
              <p:cNvSpPr>
                <a:spLocks noChangeShapeType="1"/>
              </p:cNvSpPr>
              <p:nvPr/>
            </p:nvSpPr>
            <p:spPr bwMode="auto">
              <a:xfrm flipH="1">
                <a:off x="5435601" y="34972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4" name="Line 71"/>
              <p:cNvSpPr>
                <a:spLocks noChangeShapeType="1"/>
              </p:cNvSpPr>
              <p:nvPr/>
            </p:nvSpPr>
            <p:spPr bwMode="auto">
              <a:xfrm>
                <a:off x="5195888" y="342106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5" name="Line 72"/>
              <p:cNvSpPr>
                <a:spLocks noChangeShapeType="1"/>
              </p:cNvSpPr>
              <p:nvPr/>
            </p:nvSpPr>
            <p:spPr bwMode="auto">
              <a:xfrm>
                <a:off x="5195888" y="515461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6" name="Line 73"/>
              <p:cNvSpPr>
                <a:spLocks noChangeShapeType="1"/>
              </p:cNvSpPr>
              <p:nvPr/>
            </p:nvSpPr>
            <p:spPr bwMode="auto">
              <a:xfrm flipV="1">
                <a:off x="519588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7" name="Line 74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70"/>
                <p:cNvSpPr>
                  <a:spLocks noChangeArrowheads="1"/>
                </p:cNvSpPr>
                <p:nvPr/>
              </p:nvSpPr>
              <p:spPr bwMode="auto">
                <a:xfrm>
                  <a:off x="3224084" y="8327782"/>
                  <a:ext cx="169956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70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4084" y="8327782"/>
                  <a:ext cx="1699568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735" t="-22857" r="-6452" b="-5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1992041" y="7108457"/>
                  <a:ext cx="1695401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</a:t>
                  </a:r>
                  <a:r>
                    <a:rPr lang="en-AU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7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992041" y="7108457"/>
                  <a:ext cx="169540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5714" t="-6475" r="-48571" b="-57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26"/>
                <p:cNvSpPr>
                  <a:spLocks noChangeArrowheads="1"/>
                </p:cNvSpPr>
                <p:nvPr/>
              </p:nvSpPr>
              <p:spPr bwMode="auto">
                <a:xfrm>
                  <a:off x="3629993" y="6069799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3372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29993" y="6069799"/>
                  <a:ext cx="868699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746" t="-12500" r="-11972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42"/>
          <p:cNvSpPr txBox="1"/>
          <p:nvPr/>
        </p:nvSpPr>
        <p:spPr>
          <a:xfrm>
            <a:off x="234256" y="-1992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147" name="TextBox 42"/>
          <p:cNvSpPr txBox="1"/>
          <p:nvPr/>
        </p:nvSpPr>
        <p:spPr>
          <a:xfrm>
            <a:off x="2843779" y="-13572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148" name="TextBox 42"/>
          <p:cNvSpPr txBox="1"/>
          <p:nvPr/>
        </p:nvSpPr>
        <p:spPr>
          <a:xfrm>
            <a:off x="2880195" y="285350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149" name="TextBox 42"/>
          <p:cNvSpPr txBox="1"/>
          <p:nvPr/>
        </p:nvSpPr>
        <p:spPr>
          <a:xfrm>
            <a:off x="-57968" y="2861245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150" name="TextBox 42"/>
          <p:cNvSpPr txBox="1"/>
          <p:nvPr/>
        </p:nvSpPr>
        <p:spPr>
          <a:xfrm>
            <a:off x="-55573" y="570107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  <p:sp>
        <p:nvSpPr>
          <p:cNvPr id="151" name="TextBox 42"/>
          <p:cNvSpPr txBox="1"/>
          <p:nvPr/>
        </p:nvSpPr>
        <p:spPr>
          <a:xfrm>
            <a:off x="126358" y="7760365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152" name="TextBox 42"/>
          <p:cNvSpPr txBox="1"/>
          <p:nvPr/>
        </p:nvSpPr>
        <p:spPr>
          <a:xfrm>
            <a:off x="2898612" y="7724445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g</a:t>
            </a:r>
            <a:endParaRPr lang="en-AU" sz="3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276694" y="8129011"/>
            <a:ext cx="2333677" cy="2333677"/>
            <a:chOff x="3276694" y="8196725"/>
            <a:chExt cx="2333677" cy="2333677"/>
          </a:xfrm>
        </p:grpSpPr>
        <p:sp>
          <p:nvSpPr>
            <p:cNvPr id="154" name="Rectangle 153"/>
            <p:cNvSpPr/>
            <p:nvPr/>
          </p:nvSpPr>
          <p:spPr>
            <a:xfrm>
              <a:off x="3276694" y="8196725"/>
              <a:ext cx="2333677" cy="23336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AU" sz="1600" dirty="0" smtClean="0"/>
                <a:t>top view</a:t>
              </a:r>
              <a:endParaRPr lang="en-AU" sz="1600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377714" y="8297745"/>
              <a:ext cx="2131636" cy="2131637"/>
              <a:chOff x="1144758" y="3531137"/>
              <a:chExt cx="2988034" cy="2988035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9" name="Rounded Rectangle 168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6" name="Rounded Rectangle 165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3" name="Rounded Rectangle 162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07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8032" y="3064724"/>
            <a:ext cx="6328800" cy="27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1938699" y="34435"/>
            <a:ext cx="2093760" cy="2747666"/>
            <a:chOff x="151717" y="67398"/>
            <a:chExt cx="2093760" cy="2747666"/>
          </a:xfrm>
        </p:grpSpPr>
        <p:grpSp>
          <p:nvGrpSpPr>
            <p:cNvPr id="4" name="Group 3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21" name="Rectangle 20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21598" y="67398"/>
              <a:ext cx="1147735" cy="2694486"/>
              <a:chOff x="358331" y="1833599"/>
              <a:chExt cx="1147735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9" name="TextBox 8"/>
              <p:cNvSpPr txBox="1"/>
              <p:nvPr/>
            </p:nvSpPr>
            <p:spPr>
              <a:xfrm>
                <a:off x="612861" y="4189531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6461" y="3426276"/>
                <a:ext cx="89960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324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8331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0798" y="2806859"/>
                <a:ext cx="761747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2018" y="2072179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6025" y="205852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2458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2458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7" name="TextBox 6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066995" y="46912"/>
            <a:ext cx="2081813" cy="2727410"/>
            <a:chOff x="2550569" y="91846"/>
            <a:chExt cx="2081813" cy="2727410"/>
          </a:xfrm>
        </p:grpSpPr>
        <p:grpSp>
          <p:nvGrpSpPr>
            <p:cNvPr id="24" name="Group 23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41" name="Rectangle 40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815932" y="185329"/>
              <a:ext cx="1202636" cy="2580748"/>
              <a:chOff x="353813" y="1947337"/>
              <a:chExt cx="1202636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29" name="TextBox 28"/>
              <p:cNvSpPr txBox="1"/>
              <p:nvPr/>
            </p:nvSpPr>
            <p:spPr>
              <a:xfrm>
                <a:off x="612861" y="4189531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6461" y="3426276"/>
                <a:ext cx="89960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7324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5437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3813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9595" y="2148685"/>
                <a:ext cx="926857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4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5854" y="2600478"/>
                <a:ext cx="10005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5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05261" y="2072039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9564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6670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27" name="TextBox 26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cxnSp>
        <p:nvCxnSpPr>
          <p:cNvPr id="43" name="Straight Arrow Connector 42"/>
          <p:cNvCxnSpPr/>
          <p:nvPr/>
        </p:nvCxnSpPr>
        <p:spPr>
          <a:xfrm flipH="1">
            <a:off x="89904" y="4130392"/>
            <a:ext cx="1664232" cy="26186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9565" y="4222978"/>
                <a:ext cx="451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5" y="4222978"/>
                <a:ext cx="451342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>
            <a:off x="278186" y="5229678"/>
            <a:ext cx="845194" cy="21991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325" y="5267841"/>
                <a:ext cx="456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5" y="5267841"/>
                <a:ext cx="456087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72386" y="482872"/>
            <a:ext cx="2500158" cy="2199308"/>
            <a:chOff x="-5307617" y="336171"/>
            <a:chExt cx="2500158" cy="2199308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-4832255" y="618823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32255" y="618823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-4832255" y="209282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-4832255" y="618823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flipV="1">
              <a:off x="-480806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-4340921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-387192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 flipV="1">
              <a:off x="-340292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-480806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-4340921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-387192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-340292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-4861478" y="212856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-4436585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-3967584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-3498584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26"/>
                <p:cNvSpPr>
                  <a:spLocks noChangeArrowheads="1"/>
                </p:cNvSpPr>
                <p:nvPr/>
              </p:nvSpPr>
              <p:spPr bwMode="auto">
                <a:xfrm>
                  <a:off x="-4949858" y="2320035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18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949858" y="2320035"/>
                  <a:ext cx="1694310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475" t="-25714" r="-6115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Line 27"/>
            <p:cNvSpPr>
              <a:spLocks noChangeShapeType="1"/>
            </p:cNvSpPr>
            <p:nvPr/>
          </p:nvSpPr>
          <p:spPr bwMode="auto">
            <a:xfrm flipV="1">
              <a:off x="-4832255" y="61882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V="1">
              <a:off x="-3380586" y="61882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-4832255" y="206863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-4832255" y="159404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-4832255" y="111760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-4832255" y="64301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H="1">
              <a:off x="-3395475" y="206863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2" name="Line 34"/>
            <p:cNvSpPr>
              <a:spLocks noChangeShapeType="1"/>
            </p:cNvSpPr>
            <p:nvPr/>
          </p:nvSpPr>
          <p:spPr bwMode="auto">
            <a:xfrm flipH="1">
              <a:off x="-3395475" y="159404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 flipH="1">
              <a:off x="-3395475" y="111760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 flipH="1">
              <a:off x="-3395475" y="64301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-4966256" y="1973715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-5044423" y="149354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-5044423" y="102454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-5044423" y="544379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-3062337" y="1249748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372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-3213086" y="618823"/>
              <a:ext cx="111667" cy="1485170"/>
              <a:chOff x="2235200" y="871538"/>
              <a:chExt cx="190500" cy="1266825"/>
            </a:xfrm>
          </p:grpSpPr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2235200" y="21383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2235200" y="87153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 flipV="1">
                <a:off x="22352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6" name="Line 61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pic>
            <p:nvPicPr>
              <p:cNvPr id="87" name="Picture 6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200" y="871538"/>
                <a:ext cx="190500" cy="126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6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200" y="871538"/>
                <a:ext cx="190500" cy="126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Line 64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0" name="Line 65"/>
              <p:cNvSpPr>
                <a:spLocks noChangeShapeType="1"/>
              </p:cNvSpPr>
              <p:nvPr/>
            </p:nvSpPr>
            <p:spPr bwMode="auto">
              <a:xfrm flipH="1">
                <a:off x="2413000" y="2041526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 flipH="1">
                <a:off x="2413000" y="172561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 flipH="1">
                <a:off x="2413000" y="1477096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3" name="Line 68"/>
              <p:cNvSpPr>
                <a:spLocks noChangeShapeType="1"/>
              </p:cNvSpPr>
              <p:nvPr/>
            </p:nvSpPr>
            <p:spPr bwMode="auto">
              <a:xfrm flipH="1">
                <a:off x="2413000" y="1092201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4" name="Line 76"/>
              <p:cNvSpPr>
                <a:spLocks noChangeShapeType="1"/>
              </p:cNvSpPr>
              <p:nvPr/>
            </p:nvSpPr>
            <p:spPr bwMode="auto">
              <a:xfrm>
                <a:off x="2235200" y="87153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5" name="Line 77"/>
              <p:cNvSpPr>
                <a:spLocks noChangeShapeType="1"/>
              </p:cNvSpPr>
              <p:nvPr/>
            </p:nvSpPr>
            <p:spPr bwMode="auto">
              <a:xfrm>
                <a:off x="2235200" y="21383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6" name="Line 78"/>
              <p:cNvSpPr>
                <a:spLocks noChangeShapeType="1"/>
              </p:cNvSpPr>
              <p:nvPr/>
            </p:nvSpPr>
            <p:spPr bwMode="auto">
              <a:xfrm flipV="1">
                <a:off x="22352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7" name="Line 79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-4533514" y="336171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1135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533514" y="336171"/>
                  <a:ext cx="868699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93" t="-9756" r="-11888" b="-3902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6047050" y="1223414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36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6047050" y="1223414"/>
                  <a:ext cx="169431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2857" t="-6115" r="-51429" b="-6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4486602" y="2956747"/>
            <a:ext cx="3335587" cy="2889356"/>
            <a:chOff x="-4001703" y="2842442"/>
            <a:chExt cx="2437767" cy="2111644"/>
          </a:xfrm>
        </p:grpSpPr>
        <p:sp>
          <p:nvSpPr>
            <p:cNvPr id="99" name="Rectangle 154"/>
            <p:cNvSpPr>
              <a:spLocks noChangeArrowheads="1"/>
            </p:cNvSpPr>
            <p:nvPr/>
          </p:nvSpPr>
          <p:spPr bwMode="auto">
            <a:xfrm>
              <a:off x="-3549284" y="3079583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pic>
          <p:nvPicPr>
            <p:cNvPr id="100" name="Picture 15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9284" y="3079583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-3549284" y="455358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-3549284" y="3079583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 flipV="1">
              <a:off x="-352508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 flipV="1">
              <a:off x="-3057950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 flipV="1">
              <a:off x="-258894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6" name="Line 161"/>
            <p:cNvSpPr>
              <a:spLocks noChangeShapeType="1"/>
            </p:cNvSpPr>
            <p:nvPr/>
          </p:nvSpPr>
          <p:spPr bwMode="auto">
            <a:xfrm flipV="1">
              <a:off x="-211994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7" name="Line 162"/>
            <p:cNvSpPr>
              <a:spLocks noChangeShapeType="1"/>
            </p:cNvSpPr>
            <p:nvPr/>
          </p:nvSpPr>
          <p:spPr bwMode="auto">
            <a:xfrm>
              <a:off x="-352508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8" name="Line 163"/>
            <p:cNvSpPr>
              <a:spLocks noChangeShapeType="1"/>
            </p:cNvSpPr>
            <p:nvPr/>
          </p:nvSpPr>
          <p:spPr bwMode="auto">
            <a:xfrm>
              <a:off x="-3057950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9" name="Line 164"/>
            <p:cNvSpPr>
              <a:spLocks noChangeShapeType="1"/>
            </p:cNvSpPr>
            <p:nvPr/>
          </p:nvSpPr>
          <p:spPr bwMode="auto">
            <a:xfrm>
              <a:off x="-258894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0" name="Line 165"/>
            <p:cNvSpPr>
              <a:spLocks noChangeShapeType="1"/>
            </p:cNvSpPr>
            <p:nvPr/>
          </p:nvSpPr>
          <p:spPr bwMode="auto">
            <a:xfrm>
              <a:off x="-211994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1" name="Rectangle 166"/>
            <p:cNvSpPr>
              <a:spLocks noChangeArrowheads="1"/>
            </p:cNvSpPr>
            <p:nvPr/>
          </p:nvSpPr>
          <p:spPr bwMode="auto">
            <a:xfrm>
              <a:off x="-3568866" y="4589320"/>
              <a:ext cx="80103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67"/>
            <p:cNvSpPr>
              <a:spLocks noChangeArrowheads="1"/>
            </p:cNvSpPr>
            <p:nvPr/>
          </p:nvSpPr>
          <p:spPr bwMode="auto">
            <a:xfrm>
              <a:off x="-3134331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68"/>
            <p:cNvSpPr>
              <a:spLocks noChangeArrowheads="1"/>
            </p:cNvSpPr>
            <p:nvPr/>
          </p:nvSpPr>
          <p:spPr bwMode="auto">
            <a:xfrm>
              <a:off x="-2665329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69"/>
            <p:cNvSpPr>
              <a:spLocks noChangeArrowheads="1"/>
            </p:cNvSpPr>
            <p:nvPr/>
          </p:nvSpPr>
          <p:spPr bwMode="auto">
            <a:xfrm>
              <a:off x="-2196327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70"/>
                <p:cNvSpPr>
                  <a:spLocks noChangeArrowheads="1"/>
                </p:cNvSpPr>
                <p:nvPr/>
              </p:nvSpPr>
              <p:spPr bwMode="auto">
                <a:xfrm>
                  <a:off x="-3505158" y="4780795"/>
                  <a:ext cx="1370851" cy="173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69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505158" y="4780795"/>
                  <a:ext cx="1370851" cy="17329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7792" t="-25641" r="-7792" b="-5641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171"/>
            <p:cNvSpPr>
              <a:spLocks noChangeShapeType="1"/>
            </p:cNvSpPr>
            <p:nvPr/>
          </p:nvSpPr>
          <p:spPr bwMode="auto">
            <a:xfrm flipV="1">
              <a:off x="-3549284" y="307958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7" name="Line 172"/>
            <p:cNvSpPr>
              <a:spLocks noChangeShapeType="1"/>
            </p:cNvSpPr>
            <p:nvPr/>
          </p:nvSpPr>
          <p:spPr bwMode="auto">
            <a:xfrm flipV="1">
              <a:off x="-2097615" y="307958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8" name="Line 173"/>
            <p:cNvSpPr>
              <a:spLocks noChangeShapeType="1"/>
            </p:cNvSpPr>
            <p:nvPr/>
          </p:nvSpPr>
          <p:spPr bwMode="auto">
            <a:xfrm>
              <a:off x="-3549284" y="452939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9" name="Line 174"/>
            <p:cNvSpPr>
              <a:spLocks noChangeShapeType="1"/>
            </p:cNvSpPr>
            <p:nvPr/>
          </p:nvSpPr>
          <p:spPr bwMode="auto">
            <a:xfrm>
              <a:off x="-3549284" y="405480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0" name="Line 175"/>
            <p:cNvSpPr>
              <a:spLocks noChangeShapeType="1"/>
            </p:cNvSpPr>
            <p:nvPr/>
          </p:nvSpPr>
          <p:spPr bwMode="auto">
            <a:xfrm>
              <a:off x="-3549284" y="357836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1" name="Line 176"/>
            <p:cNvSpPr>
              <a:spLocks noChangeShapeType="1"/>
            </p:cNvSpPr>
            <p:nvPr/>
          </p:nvSpPr>
          <p:spPr bwMode="auto">
            <a:xfrm>
              <a:off x="-3549284" y="310377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2" name="Line 177"/>
            <p:cNvSpPr>
              <a:spLocks noChangeShapeType="1"/>
            </p:cNvSpPr>
            <p:nvPr/>
          </p:nvSpPr>
          <p:spPr bwMode="auto">
            <a:xfrm flipH="1">
              <a:off x="-2112504" y="452939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3" name="Line 178"/>
            <p:cNvSpPr>
              <a:spLocks noChangeShapeType="1"/>
            </p:cNvSpPr>
            <p:nvPr/>
          </p:nvSpPr>
          <p:spPr bwMode="auto">
            <a:xfrm flipH="1">
              <a:off x="-2112504" y="405480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4" name="Line 179"/>
            <p:cNvSpPr>
              <a:spLocks noChangeShapeType="1"/>
            </p:cNvSpPr>
            <p:nvPr/>
          </p:nvSpPr>
          <p:spPr bwMode="auto">
            <a:xfrm flipH="1">
              <a:off x="-2112504" y="357836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5" name="Line 180"/>
            <p:cNvSpPr>
              <a:spLocks noChangeShapeType="1"/>
            </p:cNvSpPr>
            <p:nvPr/>
          </p:nvSpPr>
          <p:spPr bwMode="auto">
            <a:xfrm flipH="1">
              <a:off x="-2112504" y="310377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6" name="Rectangle 181"/>
            <p:cNvSpPr>
              <a:spLocks noChangeArrowheads="1"/>
            </p:cNvSpPr>
            <p:nvPr/>
          </p:nvSpPr>
          <p:spPr bwMode="auto">
            <a:xfrm>
              <a:off x="-3683285" y="4434475"/>
              <a:ext cx="80103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82"/>
            <p:cNvSpPr>
              <a:spLocks noChangeArrowheads="1"/>
            </p:cNvSpPr>
            <p:nvPr/>
          </p:nvSpPr>
          <p:spPr bwMode="auto">
            <a:xfrm>
              <a:off x="-3761452" y="3954308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83"/>
            <p:cNvSpPr>
              <a:spLocks noChangeArrowheads="1"/>
            </p:cNvSpPr>
            <p:nvPr/>
          </p:nvSpPr>
          <p:spPr bwMode="auto">
            <a:xfrm>
              <a:off x="-3761452" y="3485306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84"/>
            <p:cNvSpPr>
              <a:spLocks noChangeArrowheads="1"/>
            </p:cNvSpPr>
            <p:nvPr/>
          </p:nvSpPr>
          <p:spPr bwMode="auto">
            <a:xfrm>
              <a:off x="-3761452" y="3005139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213"/>
            <p:cNvSpPr>
              <a:spLocks noChangeArrowheads="1"/>
            </p:cNvSpPr>
            <p:nvPr/>
          </p:nvSpPr>
          <p:spPr bwMode="auto">
            <a:xfrm>
              <a:off x="-1773781" y="4173392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250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214"/>
            <p:cNvSpPr>
              <a:spLocks noChangeArrowheads="1"/>
            </p:cNvSpPr>
            <p:nvPr/>
          </p:nvSpPr>
          <p:spPr bwMode="auto">
            <a:xfrm>
              <a:off x="-1773781" y="3827225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-1773781" y="3481058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350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216"/>
            <p:cNvSpPr>
              <a:spLocks noChangeArrowheads="1"/>
            </p:cNvSpPr>
            <p:nvPr/>
          </p:nvSpPr>
          <p:spPr bwMode="auto">
            <a:xfrm>
              <a:off x="-1773781" y="3134890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-1941282" y="3079583"/>
              <a:ext cx="111667" cy="1462837"/>
              <a:chOff x="2360613" y="3175000"/>
              <a:chExt cx="190500" cy="1247775"/>
            </a:xfrm>
          </p:grpSpPr>
          <p:sp>
            <p:nvSpPr>
              <p:cNvPr id="137" name="Line 202"/>
              <p:cNvSpPr>
                <a:spLocks noChangeShapeType="1"/>
              </p:cNvSpPr>
              <p:nvPr/>
            </p:nvSpPr>
            <p:spPr bwMode="auto">
              <a:xfrm>
                <a:off x="2360613" y="4422775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38" name="Line 203"/>
              <p:cNvSpPr>
                <a:spLocks noChangeShapeType="1"/>
              </p:cNvSpPr>
              <p:nvPr/>
            </p:nvSpPr>
            <p:spPr bwMode="auto">
              <a:xfrm>
                <a:off x="2360613" y="3175000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39" name="Line 204"/>
              <p:cNvSpPr>
                <a:spLocks noChangeShapeType="1"/>
              </p:cNvSpPr>
              <p:nvPr/>
            </p:nvSpPr>
            <p:spPr bwMode="auto">
              <a:xfrm flipV="1">
                <a:off x="23606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0" name="Line 205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pic>
            <p:nvPicPr>
              <p:cNvPr id="141" name="Picture 20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613" y="3175000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20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613" y="3175000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Line 208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4" name="Line 209"/>
              <p:cNvSpPr>
                <a:spLocks noChangeShapeType="1"/>
              </p:cNvSpPr>
              <p:nvPr/>
            </p:nvSpPr>
            <p:spPr bwMode="auto">
              <a:xfrm flipH="1">
                <a:off x="2538413" y="4179888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5" name="Line 210"/>
              <p:cNvSpPr>
                <a:spLocks noChangeShapeType="1"/>
              </p:cNvSpPr>
              <p:nvPr/>
            </p:nvSpPr>
            <p:spPr bwMode="auto">
              <a:xfrm flipH="1">
                <a:off x="2538413" y="3881438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6" name="Line 211"/>
              <p:cNvSpPr>
                <a:spLocks noChangeShapeType="1"/>
              </p:cNvSpPr>
              <p:nvPr/>
            </p:nvSpPr>
            <p:spPr bwMode="auto">
              <a:xfrm flipH="1">
                <a:off x="2538413" y="3584575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7" name="Line 212"/>
              <p:cNvSpPr>
                <a:spLocks noChangeShapeType="1"/>
              </p:cNvSpPr>
              <p:nvPr/>
            </p:nvSpPr>
            <p:spPr bwMode="auto">
              <a:xfrm flipH="1">
                <a:off x="2538413" y="3286125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8" name="Line 220"/>
              <p:cNvSpPr>
                <a:spLocks noChangeShapeType="1"/>
              </p:cNvSpPr>
              <p:nvPr/>
            </p:nvSpPr>
            <p:spPr bwMode="auto">
              <a:xfrm>
                <a:off x="2360613" y="3175000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9" name="Line 221"/>
              <p:cNvSpPr>
                <a:spLocks noChangeShapeType="1"/>
              </p:cNvSpPr>
              <p:nvPr/>
            </p:nvSpPr>
            <p:spPr bwMode="auto">
              <a:xfrm>
                <a:off x="2360613" y="4422775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50" name="Line 222"/>
              <p:cNvSpPr>
                <a:spLocks noChangeShapeType="1"/>
              </p:cNvSpPr>
              <p:nvPr/>
            </p:nvSpPr>
            <p:spPr bwMode="auto">
              <a:xfrm flipV="1">
                <a:off x="23606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51" name="Line 223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26"/>
                <p:cNvSpPr>
                  <a:spLocks noChangeArrowheads="1"/>
                </p:cNvSpPr>
                <p:nvPr/>
              </p:nvSpPr>
              <p:spPr bwMode="auto">
                <a:xfrm>
                  <a:off x="-3165549" y="2842442"/>
                  <a:ext cx="694248" cy="1949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1189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165549" y="2842442"/>
                  <a:ext cx="694248" cy="19495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74" t="-13636" r="-14103" b="-477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4598812" y="3724812"/>
                  <a:ext cx="1367510" cy="173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</a:t>
                  </a: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AU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9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4598812" y="3724812"/>
                  <a:ext cx="1367510" cy="17329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5641" t="-8143" r="-56410" b="-74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/>
          <p:cNvGrpSpPr/>
          <p:nvPr/>
        </p:nvGrpSpPr>
        <p:grpSpPr>
          <a:xfrm>
            <a:off x="5380124" y="487113"/>
            <a:ext cx="2459765" cy="2195067"/>
            <a:chOff x="-2775759" y="176336"/>
            <a:chExt cx="2459765" cy="2195067"/>
          </a:xfrm>
        </p:grpSpPr>
        <p:sp>
          <p:nvSpPr>
            <p:cNvPr id="153" name="Rectangle 83"/>
            <p:cNvSpPr>
              <a:spLocks noChangeArrowheads="1"/>
            </p:cNvSpPr>
            <p:nvPr/>
          </p:nvSpPr>
          <p:spPr bwMode="auto">
            <a:xfrm>
              <a:off x="-2304697" y="454747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pic>
          <p:nvPicPr>
            <p:cNvPr id="154" name="Picture 8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04697" y="454747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Line 85"/>
            <p:cNvSpPr>
              <a:spLocks noChangeShapeType="1"/>
            </p:cNvSpPr>
            <p:nvPr/>
          </p:nvSpPr>
          <p:spPr bwMode="auto">
            <a:xfrm>
              <a:off x="-2304697" y="1928751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6" name="Line 86"/>
            <p:cNvSpPr>
              <a:spLocks noChangeShapeType="1"/>
            </p:cNvSpPr>
            <p:nvPr/>
          </p:nvSpPr>
          <p:spPr bwMode="auto">
            <a:xfrm>
              <a:off x="-2304697" y="45474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7" name="Line 87"/>
            <p:cNvSpPr>
              <a:spLocks noChangeShapeType="1"/>
            </p:cNvSpPr>
            <p:nvPr/>
          </p:nvSpPr>
          <p:spPr bwMode="auto">
            <a:xfrm flipV="1">
              <a:off x="-2280502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8" name="Line 88"/>
            <p:cNvSpPr>
              <a:spLocks noChangeShapeType="1"/>
            </p:cNvSpPr>
            <p:nvPr/>
          </p:nvSpPr>
          <p:spPr bwMode="auto">
            <a:xfrm flipV="1">
              <a:off x="-1813363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9" name="Line 89"/>
            <p:cNvSpPr>
              <a:spLocks noChangeShapeType="1"/>
            </p:cNvSpPr>
            <p:nvPr/>
          </p:nvSpPr>
          <p:spPr bwMode="auto">
            <a:xfrm flipV="1">
              <a:off x="-1344362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0" name="Line 90"/>
            <p:cNvSpPr>
              <a:spLocks noChangeShapeType="1"/>
            </p:cNvSpPr>
            <p:nvPr/>
          </p:nvSpPr>
          <p:spPr bwMode="auto">
            <a:xfrm flipV="1">
              <a:off x="-875361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1" name="Line 91"/>
            <p:cNvSpPr>
              <a:spLocks noChangeShapeType="1"/>
            </p:cNvSpPr>
            <p:nvPr/>
          </p:nvSpPr>
          <p:spPr bwMode="auto">
            <a:xfrm>
              <a:off x="-2280502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2" name="Line 92"/>
            <p:cNvSpPr>
              <a:spLocks noChangeShapeType="1"/>
            </p:cNvSpPr>
            <p:nvPr/>
          </p:nvSpPr>
          <p:spPr bwMode="auto">
            <a:xfrm>
              <a:off x="-1813363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3" name="Line 93"/>
            <p:cNvSpPr>
              <a:spLocks noChangeShapeType="1"/>
            </p:cNvSpPr>
            <p:nvPr/>
          </p:nvSpPr>
          <p:spPr bwMode="auto">
            <a:xfrm>
              <a:off x="-1344362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4" name="Line 94"/>
            <p:cNvSpPr>
              <a:spLocks noChangeShapeType="1"/>
            </p:cNvSpPr>
            <p:nvPr/>
          </p:nvSpPr>
          <p:spPr bwMode="auto">
            <a:xfrm>
              <a:off x="-875361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5" name="Rectangle 95"/>
            <p:cNvSpPr>
              <a:spLocks noChangeArrowheads="1"/>
            </p:cNvSpPr>
            <p:nvPr/>
          </p:nvSpPr>
          <p:spPr bwMode="auto">
            <a:xfrm>
              <a:off x="-2333917" y="1964484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Rectangle 96"/>
            <p:cNvSpPr>
              <a:spLocks noChangeArrowheads="1"/>
            </p:cNvSpPr>
            <p:nvPr/>
          </p:nvSpPr>
          <p:spPr bwMode="auto">
            <a:xfrm>
              <a:off x="-1909026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97"/>
            <p:cNvSpPr>
              <a:spLocks noChangeArrowheads="1"/>
            </p:cNvSpPr>
            <p:nvPr/>
          </p:nvSpPr>
          <p:spPr bwMode="auto">
            <a:xfrm>
              <a:off x="-1440028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98"/>
            <p:cNvSpPr>
              <a:spLocks noChangeArrowheads="1"/>
            </p:cNvSpPr>
            <p:nvPr/>
          </p:nvSpPr>
          <p:spPr bwMode="auto">
            <a:xfrm>
              <a:off x="-971025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99"/>
                <p:cNvSpPr>
                  <a:spLocks noChangeArrowheads="1"/>
                </p:cNvSpPr>
                <p:nvPr/>
              </p:nvSpPr>
              <p:spPr bwMode="auto">
                <a:xfrm>
                  <a:off x="-2424385" y="2155959"/>
                  <a:ext cx="169847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23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424385" y="2155959"/>
                  <a:ext cx="1698478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475" t="-25714" r="-6115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100"/>
            <p:cNvSpPr>
              <a:spLocks noChangeShapeType="1"/>
            </p:cNvSpPr>
            <p:nvPr/>
          </p:nvSpPr>
          <p:spPr bwMode="auto">
            <a:xfrm flipV="1">
              <a:off x="-2304697" y="454747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1" name="Line 101"/>
            <p:cNvSpPr>
              <a:spLocks noChangeShapeType="1"/>
            </p:cNvSpPr>
            <p:nvPr/>
          </p:nvSpPr>
          <p:spPr bwMode="auto">
            <a:xfrm flipV="1">
              <a:off x="-853027" y="454747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2" name="Line 102"/>
            <p:cNvSpPr>
              <a:spLocks noChangeShapeType="1"/>
            </p:cNvSpPr>
            <p:nvPr/>
          </p:nvSpPr>
          <p:spPr bwMode="auto">
            <a:xfrm>
              <a:off x="-2304697" y="1904557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3" name="Line 103"/>
            <p:cNvSpPr>
              <a:spLocks noChangeShapeType="1"/>
            </p:cNvSpPr>
            <p:nvPr/>
          </p:nvSpPr>
          <p:spPr bwMode="auto">
            <a:xfrm>
              <a:off x="-2304697" y="142997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>
              <a:off x="-2304697" y="953526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-2304697" y="47894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6" name="Line 106"/>
            <p:cNvSpPr>
              <a:spLocks noChangeShapeType="1"/>
            </p:cNvSpPr>
            <p:nvPr/>
          </p:nvSpPr>
          <p:spPr bwMode="auto">
            <a:xfrm flipH="1">
              <a:off x="-867916" y="1904557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7" name="Line 107"/>
            <p:cNvSpPr>
              <a:spLocks noChangeShapeType="1"/>
            </p:cNvSpPr>
            <p:nvPr/>
          </p:nvSpPr>
          <p:spPr bwMode="auto">
            <a:xfrm flipH="1">
              <a:off x="-867916" y="142997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8" name="Line 108"/>
            <p:cNvSpPr>
              <a:spLocks noChangeShapeType="1"/>
            </p:cNvSpPr>
            <p:nvPr/>
          </p:nvSpPr>
          <p:spPr bwMode="auto">
            <a:xfrm flipH="1">
              <a:off x="-867916" y="953526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9" name="Line 109"/>
            <p:cNvSpPr>
              <a:spLocks noChangeShapeType="1"/>
            </p:cNvSpPr>
            <p:nvPr/>
          </p:nvSpPr>
          <p:spPr bwMode="auto">
            <a:xfrm flipH="1">
              <a:off x="-867916" y="47894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80" name="Rectangle 110"/>
            <p:cNvSpPr>
              <a:spLocks noChangeArrowheads="1"/>
            </p:cNvSpPr>
            <p:nvPr/>
          </p:nvSpPr>
          <p:spPr bwMode="auto">
            <a:xfrm>
              <a:off x="-2438697" y="1809639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-2516864" y="1329471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112"/>
            <p:cNvSpPr>
              <a:spLocks noChangeArrowheads="1"/>
            </p:cNvSpPr>
            <p:nvPr/>
          </p:nvSpPr>
          <p:spPr bwMode="auto">
            <a:xfrm>
              <a:off x="-2516864" y="860470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13"/>
            <p:cNvSpPr>
              <a:spLocks noChangeArrowheads="1"/>
            </p:cNvSpPr>
            <p:nvPr/>
          </p:nvSpPr>
          <p:spPr bwMode="auto">
            <a:xfrm>
              <a:off x="-2516864" y="380302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41"/>
            <p:cNvSpPr>
              <a:spLocks noChangeArrowheads="1"/>
            </p:cNvSpPr>
            <p:nvPr/>
          </p:nvSpPr>
          <p:spPr bwMode="auto">
            <a:xfrm>
              <a:off x="-529194" y="1470389"/>
              <a:ext cx="2132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ectangle 143"/>
            <p:cNvSpPr>
              <a:spLocks noChangeArrowheads="1"/>
            </p:cNvSpPr>
            <p:nvPr/>
          </p:nvSpPr>
          <p:spPr bwMode="auto">
            <a:xfrm>
              <a:off x="-529194" y="688721"/>
              <a:ext cx="2132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1.5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-696694" y="454747"/>
              <a:ext cx="111667" cy="1462837"/>
              <a:chOff x="5105400" y="814388"/>
              <a:chExt cx="190500" cy="1247775"/>
            </a:xfrm>
          </p:grpSpPr>
          <p:sp>
            <p:nvSpPr>
              <p:cNvPr id="190" name="Line 131"/>
              <p:cNvSpPr>
                <a:spLocks noChangeShapeType="1"/>
              </p:cNvSpPr>
              <p:nvPr/>
            </p:nvSpPr>
            <p:spPr bwMode="auto">
              <a:xfrm>
                <a:off x="5105400" y="20621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1" name="Line 132"/>
              <p:cNvSpPr>
                <a:spLocks noChangeShapeType="1"/>
              </p:cNvSpPr>
              <p:nvPr/>
            </p:nvSpPr>
            <p:spPr bwMode="auto">
              <a:xfrm>
                <a:off x="5105400" y="81438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2" name="Line 133"/>
              <p:cNvSpPr>
                <a:spLocks noChangeShapeType="1"/>
              </p:cNvSpPr>
              <p:nvPr/>
            </p:nvSpPr>
            <p:spPr bwMode="auto">
              <a:xfrm flipV="1">
                <a:off x="51054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3" name="Line 134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pic>
            <p:nvPicPr>
              <p:cNvPr id="194" name="Picture 13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814388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13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814388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6" name="Line 137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7" name="Line 138"/>
              <p:cNvSpPr>
                <a:spLocks noChangeShapeType="1"/>
              </p:cNvSpPr>
              <p:nvPr/>
            </p:nvSpPr>
            <p:spPr bwMode="auto">
              <a:xfrm flipH="1">
                <a:off x="5283200" y="1746251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8" name="Line 139"/>
              <p:cNvSpPr>
                <a:spLocks noChangeShapeType="1"/>
              </p:cNvSpPr>
              <p:nvPr/>
            </p:nvSpPr>
            <p:spPr bwMode="auto">
              <a:xfrm flipH="1">
                <a:off x="5283200" y="141446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9" name="Line 140"/>
              <p:cNvSpPr>
                <a:spLocks noChangeShapeType="1"/>
              </p:cNvSpPr>
              <p:nvPr/>
            </p:nvSpPr>
            <p:spPr bwMode="auto">
              <a:xfrm flipH="1">
                <a:off x="5283200" y="108426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0" name="Line 147"/>
              <p:cNvSpPr>
                <a:spLocks noChangeShapeType="1"/>
              </p:cNvSpPr>
              <p:nvPr/>
            </p:nvSpPr>
            <p:spPr bwMode="auto">
              <a:xfrm>
                <a:off x="5105400" y="81438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1" name="Line 148"/>
              <p:cNvSpPr>
                <a:spLocks noChangeShapeType="1"/>
              </p:cNvSpPr>
              <p:nvPr/>
            </p:nvSpPr>
            <p:spPr bwMode="auto">
              <a:xfrm>
                <a:off x="5105400" y="20621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2" name="Line 149"/>
              <p:cNvSpPr>
                <a:spLocks noChangeShapeType="1"/>
              </p:cNvSpPr>
              <p:nvPr/>
            </p:nvSpPr>
            <p:spPr bwMode="auto">
              <a:xfrm flipV="1">
                <a:off x="51054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3" name="Line 150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26"/>
                <p:cNvSpPr>
                  <a:spLocks noChangeArrowheads="1"/>
                </p:cNvSpPr>
                <p:nvPr/>
              </p:nvSpPr>
              <p:spPr bwMode="auto">
                <a:xfrm>
                  <a:off x="-2006759" y="176336"/>
                  <a:ext cx="859082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(GHz)</a:t>
                  </a:r>
                </a:p>
              </p:txBody>
            </p:sp>
          </mc:Choice>
          <mc:Fallback xmlns="">
            <p:sp>
              <p:nvSpPr>
                <p:cNvPr id="124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006759" y="176336"/>
                  <a:ext cx="859082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7801" t="-12500" r="-12766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42"/>
            <p:cNvSpPr>
              <a:spLocks noChangeArrowheads="1"/>
            </p:cNvSpPr>
            <p:nvPr/>
          </p:nvSpPr>
          <p:spPr bwMode="auto">
            <a:xfrm>
              <a:off x="-529194" y="1079555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3515192" y="1056471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43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3515192" y="1056471"/>
                  <a:ext cx="1694310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5714" t="-6475" r="-48571" b="-57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4" name="Straight Arrow Connector 203"/>
          <p:cNvCxnSpPr/>
          <p:nvPr/>
        </p:nvCxnSpPr>
        <p:spPr>
          <a:xfrm flipV="1">
            <a:off x="3269420" y="4795466"/>
            <a:ext cx="792000" cy="104400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 rot="18468723">
                <a:off x="3224805" y="5295707"/>
                <a:ext cx="102387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2"/>
                        </a:solidFill>
                        <a:latin typeface="Cambria Math"/>
                      </a:rPr>
                      <m:t>𝑟</m:t>
                    </m:r>
                    <m:r>
                      <a:rPr lang="en-AU" b="0" i="1" smtClean="0">
                        <a:solidFill>
                          <a:schemeClr val="tx2"/>
                        </a:solidFill>
                        <a:latin typeface="Cambria Math"/>
                      </a:rPr>
                      <m:t>=200</m:t>
                    </m:r>
                  </m:oMath>
                </a14:m>
                <a:r>
                  <a:rPr lang="en-AU" dirty="0" smtClean="0">
                    <a:solidFill>
                      <a:schemeClr val="tx2"/>
                    </a:solidFill>
                  </a:rPr>
                  <a:t> nm</a:t>
                </a:r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68723">
                <a:off x="3224805" y="5295707"/>
                <a:ext cx="1023870" cy="292388"/>
              </a:xfrm>
              <a:prstGeom prst="rect">
                <a:avLst/>
              </a:prstGeom>
              <a:blipFill rotWithShape="1">
                <a:blip r:embed="rId19"/>
                <a:stretch>
                  <a:fillRect t="-30061" r="-408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 flipV="1">
            <a:off x="89904" y="4698404"/>
            <a:ext cx="1664232" cy="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922020" y="4435125"/>
                <a:ext cx="38331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" y="4435125"/>
                <a:ext cx="383310" cy="292388"/>
              </a:xfrm>
              <a:prstGeom prst="rect">
                <a:avLst/>
              </a:prstGeom>
              <a:blipFill rotWithShape="1"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/>
          <p:nvPr/>
        </p:nvCxnSpPr>
        <p:spPr>
          <a:xfrm flipV="1">
            <a:off x="250956" y="5687326"/>
            <a:ext cx="864000" cy="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738883" y="5412576"/>
                <a:ext cx="3871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" y="5412576"/>
                <a:ext cx="387157" cy="292388"/>
              </a:xfrm>
              <a:prstGeom prst="rect">
                <a:avLst/>
              </a:prstGeom>
              <a:blipFill rotWithShape="1">
                <a:blip r:embed="rId2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42"/>
          <p:cNvSpPr txBox="1"/>
          <p:nvPr/>
        </p:nvSpPr>
        <p:spPr>
          <a:xfrm>
            <a:off x="-2187252" y="-21743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211" name="TextBox 42"/>
          <p:cNvSpPr txBox="1"/>
          <p:nvPr/>
        </p:nvSpPr>
        <p:spPr>
          <a:xfrm>
            <a:off x="288491" y="3515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212" name="TextBox 42"/>
          <p:cNvSpPr txBox="1"/>
          <p:nvPr/>
        </p:nvSpPr>
        <p:spPr>
          <a:xfrm>
            <a:off x="2843043" y="-22663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213" name="TextBox 42"/>
          <p:cNvSpPr txBox="1"/>
          <p:nvPr/>
        </p:nvSpPr>
        <p:spPr>
          <a:xfrm>
            <a:off x="5381078" y="5144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214" name="TextBox 42"/>
          <p:cNvSpPr txBox="1"/>
          <p:nvPr/>
        </p:nvSpPr>
        <p:spPr>
          <a:xfrm>
            <a:off x="-2212574" y="292817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  <p:sp>
        <p:nvSpPr>
          <p:cNvPr id="215" name="TextBox 42"/>
          <p:cNvSpPr txBox="1"/>
          <p:nvPr/>
        </p:nvSpPr>
        <p:spPr>
          <a:xfrm>
            <a:off x="4177308" y="2966278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216" name="Rectangle 215"/>
          <p:cNvSpPr/>
          <p:nvPr/>
        </p:nvSpPr>
        <p:spPr>
          <a:xfrm>
            <a:off x="3534559" y="5911085"/>
            <a:ext cx="1522803" cy="676486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z = 200 nm</a:t>
            </a:r>
            <a:endParaRPr lang="en-AU" sz="1800" dirty="0"/>
          </a:p>
          <a:p>
            <a:r>
              <a:rPr lang="en-AU" sz="1800" dirty="0" smtClean="0"/>
              <a:t>d = 10 nm</a:t>
            </a:r>
            <a:endParaRPr lang="en-AU" sz="1800" dirty="0"/>
          </a:p>
        </p:txBody>
      </p:sp>
      <p:sp>
        <p:nvSpPr>
          <p:cNvPr id="217" name="Rectangle 216"/>
          <p:cNvSpPr/>
          <p:nvPr/>
        </p:nvSpPr>
        <p:spPr>
          <a:xfrm>
            <a:off x="1031291" y="1253577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-1</a:t>
            </a:r>
            <a:endParaRPr lang="en-AU" sz="1800" dirty="0"/>
          </a:p>
        </p:txBody>
      </p:sp>
      <p:sp>
        <p:nvSpPr>
          <p:cNvPr id="218" name="Rectangle 217"/>
          <p:cNvSpPr/>
          <p:nvPr/>
        </p:nvSpPr>
        <p:spPr>
          <a:xfrm>
            <a:off x="6012643" y="1207689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 0.5</a:t>
            </a:r>
            <a:endParaRPr lang="en-AU" sz="1800" dirty="0"/>
          </a:p>
        </p:txBody>
      </p:sp>
      <p:sp>
        <p:nvSpPr>
          <p:cNvPr id="219" name="Rectangle 218"/>
          <p:cNvSpPr/>
          <p:nvPr/>
        </p:nvSpPr>
        <p:spPr>
          <a:xfrm>
            <a:off x="5639019" y="4038038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-0.5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9739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31997" y="288007"/>
            <a:ext cx="2367420" cy="848851"/>
            <a:chOff x="2336288" y="1628800"/>
            <a:chExt cx="2140894" cy="735278"/>
          </a:xfrm>
          <a:scene3d>
            <a:camera prst="perspectiveHeroicExtremeLeftFacing">
              <a:rot lat="1242836" lon="3560337" rev="21265872"/>
            </a:camera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2336288" y="2004078"/>
              <a:ext cx="21345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36000" rtlCol="0" anchor="b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2836633" y="2006254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2342636" y="1628800"/>
              <a:ext cx="2134546" cy="357368"/>
              <a:chOff x="1355775" y="712571"/>
              <a:chExt cx="2134546" cy="44013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endParaRPr lang="en-AU" sz="1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342637" y="1867602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tlCol="0" anchor="ctr"/>
            <a:lstStyle/>
            <a:p>
              <a:endParaRPr lang="en-AU" sz="1200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6474" y="288007"/>
            <a:ext cx="2365664" cy="848851"/>
            <a:chOff x="1619671" y="2758150"/>
            <a:chExt cx="2139306" cy="735278"/>
          </a:xfrm>
          <a:scene3d>
            <a:camera prst="perspectiveContrastingRightFacing" fov="4800000">
              <a:rot lat="1242831" lon="18039646" rev="334111"/>
            </a:camera>
            <a:lightRig rig="threePt" dir="t"/>
          </a:scene3d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2113668" y="3135604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 flipH="1">
              <a:off x="1624435" y="3133428"/>
              <a:ext cx="21345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36000" rtlCol="0" anchor="b"/>
            <a:lstStyle/>
            <a:p>
              <a:r>
                <a:rPr lang="en-AU" sz="1200" dirty="0">
                  <a:solidFill>
                    <a:schemeClr val="tx1"/>
                  </a:solidFill>
                </a:rPr>
                <a:t>Si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-1" r="19871" b="38918"/>
            <a:stretch/>
          </p:blipFill>
          <p:spPr bwMode="auto">
            <a:xfrm flipH="1">
              <a:off x="1967062" y="3147767"/>
              <a:ext cx="1293158" cy="3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1619671" y="2758150"/>
              <a:ext cx="2134546" cy="357368"/>
              <a:chOff x="1355775" y="712571"/>
              <a:chExt cx="2134546" cy="4401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AU" sz="1300" dirty="0">
                    <a:solidFill>
                      <a:schemeClr val="tx1"/>
                    </a:solidFill>
                  </a:rPr>
                  <a:t>metal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619672" y="2996952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tlCol="0" anchor="ctr"/>
            <a:lstStyle/>
            <a:p>
              <a:r>
                <a:rPr lang="en-AU" sz="1200" dirty="0"/>
                <a:t>SiO</a:t>
              </a:r>
              <a:r>
                <a:rPr lang="en-AU" sz="1200" baseline="-25000" dirty="0"/>
                <a:t>2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853275" y="677056"/>
            <a:ext cx="53742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pezoid 23"/>
          <p:cNvSpPr/>
          <p:nvPr/>
        </p:nvSpPr>
        <p:spPr>
          <a:xfrm rot="10800000">
            <a:off x="1820555" y="204871"/>
            <a:ext cx="609079" cy="139602"/>
          </a:xfrm>
          <a:prstGeom prst="trapezoid">
            <a:avLst>
              <a:gd name="adj" fmla="val 727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sp>
        <p:nvSpPr>
          <p:cNvPr id="25" name="Trapezoid 24"/>
          <p:cNvSpPr/>
          <p:nvPr/>
        </p:nvSpPr>
        <p:spPr>
          <a:xfrm rot="10800000">
            <a:off x="661049" y="1049041"/>
            <a:ext cx="2925971" cy="187023"/>
          </a:xfrm>
          <a:prstGeom prst="trapezoid">
            <a:avLst>
              <a:gd name="adj" fmla="val 11686"/>
            </a:avLst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sp>
        <p:nvSpPr>
          <p:cNvPr id="26" name="Trapezoid 25"/>
          <p:cNvSpPr/>
          <p:nvPr/>
        </p:nvSpPr>
        <p:spPr>
          <a:xfrm>
            <a:off x="662109" y="204876"/>
            <a:ext cx="2925971" cy="842959"/>
          </a:xfrm>
          <a:prstGeom prst="trapezoid">
            <a:avLst>
              <a:gd name="adj" fmla="val 142662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5469" y="1647135"/>
            <a:ext cx="277469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9995" y="3888407"/>
            <a:ext cx="2443216" cy="858197"/>
            <a:chOff x="1280883" y="795338"/>
            <a:chExt cx="2209438" cy="743373"/>
          </a:xfrm>
          <a:scene3d>
            <a:camera prst="perspectiveAbove" fov="7200000">
              <a:rot lat="19799998" lon="0" rev="0"/>
            </a:camera>
            <a:lightRig rig="glow" dir="t">
              <a:rot lat="0" lon="0" rev="1800000"/>
            </a:lightRig>
          </a:scene3d>
        </p:grpSpPr>
        <p:sp>
          <p:nvSpPr>
            <p:cNvPr id="29" name="Rectangle 28"/>
            <p:cNvSpPr/>
            <p:nvPr/>
          </p:nvSpPr>
          <p:spPr>
            <a:xfrm>
              <a:off x="1355777" y="1170617"/>
              <a:ext cx="2134542" cy="3441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1849772" y="1172792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6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-1" r="19871" b="38918"/>
            <a:stretch/>
          </p:blipFill>
          <p:spPr bwMode="auto">
            <a:xfrm>
              <a:off x="1849772" y="1184955"/>
              <a:ext cx="1293158" cy="3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z="-1270000"/>
          </p:spPr>
        </p:pic>
        <p:grpSp>
          <p:nvGrpSpPr>
            <p:cNvPr id="32" name="Group 31"/>
            <p:cNvGrpSpPr/>
            <p:nvPr/>
          </p:nvGrpSpPr>
          <p:grpSpPr>
            <a:xfrm>
              <a:off x="1355775" y="795338"/>
              <a:ext cx="2134546" cy="357368"/>
              <a:chOff x="1355775" y="712571"/>
              <a:chExt cx="2134546" cy="44013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355776" y="1034140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14359" y="997032"/>
              <a:ext cx="368623" cy="21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SiO</a:t>
              </a:r>
              <a:r>
                <a:rPr lang="en-AU" sz="1000" b="1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83" y="1298773"/>
              <a:ext cx="310966" cy="23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Si</a:t>
              </a:r>
            </a:p>
          </p:txBody>
        </p:sp>
      </p:grpSp>
      <p:sp>
        <p:nvSpPr>
          <p:cNvPr id="41" name="Trapezoid 40"/>
          <p:cNvSpPr/>
          <p:nvPr/>
        </p:nvSpPr>
        <p:spPr>
          <a:xfrm rot="10800000">
            <a:off x="433313" y="4688757"/>
            <a:ext cx="2502000" cy="406800"/>
          </a:xfrm>
          <a:prstGeom prst="trapezoid">
            <a:avLst>
              <a:gd name="adj" fmla="val 762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45275" y="4805901"/>
            <a:ext cx="41009" cy="2896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66512" y="4805900"/>
            <a:ext cx="52990" cy="2896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60359" y="2910068"/>
            <a:ext cx="28957" cy="30231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78669" y="2910064"/>
            <a:ext cx="17952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35229" y="2801053"/>
                <a:ext cx="756798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29" y="2801053"/>
                <a:ext cx="756798" cy="459889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30076" y="2528144"/>
                <a:ext cx="769178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76" y="2528144"/>
                <a:ext cx="769178" cy="459889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3964732" y="4347981"/>
            <a:ext cx="17375" cy="24185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989227" y="4347166"/>
            <a:ext cx="926625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429865" y="4186551"/>
                <a:ext cx="763119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65" y="4186551"/>
                <a:ext cx="763119" cy="459889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0807" y="3979838"/>
                <a:ext cx="775499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07" y="3979838"/>
                <a:ext cx="775499" cy="459889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-671361" y="7380858"/>
            <a:ext cx="8105279" cy="830590"/>
            <a:chOff x="-4446264" y="6300738"/>
            <a:chExt cx="8105279" cy="830590"/>
          </a:xfrm>
          <a:scene3d>
            <a:camera prst="perspectiveBelow">
              <a:rot lat="2400000" lon="0" rev="0"/>
            </a:camera>
            <a:lightRig rig="threeP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298615" y="6365150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42334" y="6300738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98615" y="6365150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2334" y="6300738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4446263" y="6733984"/>
              <a:ext cx="8105276" cy="3973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0" rtlCol="0" anchor="b"/>
            <a:lstStyle/>
            <a:p>
              <a:r>
                <a:rPr lang="en-AU" dirty="0" smtClean="0">
                  <a:solidFill>
                    <a:schemeClr val="tx1"/>
                  </a:solidFill>
                </a:rPr>
                <a:t>Si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98615" y="6300738"/>
              <a:ext cx="2360400" cy="412568"/>
              <a:chOff x="1355775" y="712571"/>
              <a:chExt cx="2134546" cy="440135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>
              <a:off x="-15735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0298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15735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0298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-1573564" y="6301214"/>
              <a:ext cx="2360400" cy="412568"/>
              <a:chOff x="1355775" y="712571"/>
              <a:chExt cx="2134546" cy="44013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-44462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39025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44462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-39025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-4446264" y="6301214"/>
              <a:ext cx="2360400" cy="412568"/>
              <a:chOff x="1355775" y="712571"/>
              <a:chExt cx="2134546" cy="44013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-4446264" y="6576426"/>
              <a:ext cx="8105278" cy="174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SiO</a:t>
              </a:r>
              <a:r>
                <a:rPr lang="en-AU" b="1" baseline="-25000" dirty="0" smtClean="0">
                  <a:solidFill>
                    <a:schemeClr val="bg1"/>
                  </a:solidFill>
                </a:rPr>
                <a:t>2</a:t>
              </a:r>
              <a:endParaRPr lang="en-AU" b="1" baseline="-25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5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20175" b="40218"/>
          <a:stretch/>
        </p:blipFill>
        <p:spPr bwMode="auto">
          <a:xfrm>
            <a:off x="714857" y="2593200"/>
            <a:ext cx="1429986" cy="3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20175" b="40218"/>
          <a:stretch/>
        </p:blipFill>
        <p:spPr bwMode="auto">
          <a:xfrm flipV="1">
            <a:off x="714857" y="2131374"/>
            <a:ext cx="1429986" cy="3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Plus 86"/>
          <p:cNvSpPr/>
          <p:nvPr/>
        </p:nvSpPr>
        <p:spPr>
          <a:xfrm>
            <a:off x="948967" y="2721454"/>
            <a:ext cx="153563" cy="15356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Plus 87"/>
          <p:cNvSpPr/>
          <p:nvPr/>
        </p:nvSpPr>
        <p:spPr>
          <a:xfrm>
            <a:off x="1650961" y="2328790"/>
            <a:ext cx="153563" cy="15356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Minus 88"/>
          <p:cNvSpPr/>
          <p:nvPr/>
        </p:nvSpPr>
        <p:spPr>
          <a:xfrm>
            <a:off x="1650961" y="2644620"/>
            <a:ext cx="144016" cy="144016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Minus 89"/>
          <p:cNvSpPr/>
          <p:nvPr/>
        </p:nvSpPr>
        <p:spPr>
          <a:xfrm>
            <a:off x="958098" y="2250974"/>
            <a:ext cx="144016" cy="144016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39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518</Words>
  <Application>Microsoft Office PowerPoint</Application>
  <PresentationFormat>Custom</PresentationFormat>
  <Paragraphs>205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Guilherme Tosi</cp:lastModifiedBy>
  <cp:revision>6</cp:revision>
  <dcterms:created xsi:type="dcterms:W3CDTF">2016-06-03T00:47:51Z</dcterms:created>
  <dcterms:modified xsi:type="dcterms:W3CDTF">2017-02-25T02:48:57Z</dcterms:modified>
</cp:coreProperties>
</file>