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1885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45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143" y="1122363"/>
            <a:ext cx="866028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572" y="3602038"/>
            <a:ext cx="76414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06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200" y="365125"/>
            <a:ext cx="219691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465" y="365125"/>
            <a:ext cx="6463377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3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9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159" y="1709740"/>
            <a:ext cx="87876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159" y="4589465"/>
            <a:ext cx="87876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8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465" y="1825625"/>
            <a:ext cx="433014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966" y="1825625"/>
            <a:ext cx="433014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92" y="365127"/>
            <a:ext cx="878764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793" y="1681163"/>
            <a:ext cx="43102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793" y="2505075"/>
            <a:ext cx="43102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967" y="1681163"/>
            <a:ext cx="433147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967" y="2505075"/>
            <a:ext cx="433147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8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0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91" y="457200"/>
            <a:ext cx="32860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471" y="987427"/>
            <a:ext cx="515796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791" y="2057400"/>
            <a:ext cx="32860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6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91" y="457200"/>
            <a:ext cx="32860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1471" y="987427"/>
            <a:ext cx="515796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791" y="2057400"/>
            <a:ext cx="32860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0465" y="365127"/>
            <a:ext cx="8787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465" y="1825625"/>
            <a:ext cx="87876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465" y="6356352"/>
            <a:ext cx="2292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9EBB-9634-4144-B0DC-0ED22FB1706B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4966" y="6356352"/>
            <a:ext cx="3438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5681" y="6356352"/>
            <a:ext cx="2292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0A69-2819-4615-8F0E-872F41BD1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7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9" Type="http://schemas.openxmlformats.org/officeDocument/2006/relationships/image" Target="../media/image11.emf"/><Relationship Id="rId3" Type="http://schemas.openxmlformats.org/officeDocument/2006/relationships/image" Target="../media/image2.png"/><Relationship Id="rId42" Type="http://schemas.openxmlformats.org/officeDocument/2006/relationships/image" Target="../media/image14.png"/><Relationship Id="rId7" Type="http://schemas.openxmlformats.org/officeDocument/2006/relationships/image" Target="../media/image6.png"/><Relationship Id="rId38" Type="http://schemas.openxmlformats.org/officeDocument/2006/relationships/image" Target="../media/image10.wmf"/><Relationship Id="rId2" Type="http://schemas.openxmlformats.org/officeDocument/2006/relationships/image" Target="../media/image1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7" Type="http://schemas.openxmlformats.org/officeDocument/2006/relationships/image" Target="../media/image13.png"/><Relationship Id="rId40" Type="http://schemas.openxmlformats.org/officeDocument/2006/relationships/image" Target="../media/image12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4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360"/>
          <p:cNvSpPr txBox="1"/>
          <p:nvPr/>
        </p:nvSpPr>
        <p:spPr>
          <a:xfrm>
            <a:off x="5679578" y="2966586"/>
            <a:ext cx="49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 smtClean="0"/>
              <a:t>c</a:t>
            </a:r>
            <a:endParaRPr lang="en-AU" sz="5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5645532" y="-202111"/>
            <a:ext cx="47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 smtClean="0"/>
              <a:t>b</a:t>
            </a:r>
            <a:endParaRPr lang="en-AU" sz="5400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-77106" y="-344956"/>
            <a:ext cx="52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 smtClean="0"/>
              <a:t>a</a:t>
            </a:r>
            <a:endParaRPr lang="en-AU" sz="5400" b="1" dirty="0"/>
          </a:p>
        </p:txBody>
      </p:sp>
      <p:grpSp>
        <p:nvGrpSpPr>
          <p:cNvPr id="364" name="Group 363"/>
          <p:cNvGrpSpPr/>
          <p:nvPr/>
        </p:nvGrpSpPr>
        <p:grpSpPr>
          <a:xfrm>
            <a:off x="-6938372" y="-355279"/>
            <a:ext cx="6179871" cy="7519751"/>
            <a:chOff x="-6938372" y="-355279"/>
            <a:chExt cx="6179871" cy="7519751"/>
          </a:xfrm>
        </p:grpSpPr>
        <p:grpSp>
          <p:nvGrpSpPr>
            <p:cNvPr id="365" name="Group 364"/>
            <p:cNvGrpSpPr/>
            <p:nvPr/>
          </p:nvGrpSpPr>
          <p:grpSpPr>
            <a:xfrm>
              <a:off x="-6909751" y="-355279"/>
              <a:ext cx="6151250" cy="7519751"/>
              <a:chOff x="13848195" y="11562977"/>
              <a:chExt cx="6151250" cy="7519751"/>
            </a:xfrm>
          </p:grpSpPr>
          <p:grpSp>
            <p:nvGrpSpPr>
              <p:cNvPr id="370" name="Group 369"/>
              <p:cNvGrpSpPr/>
              <p:nvPr/>
            </p:nvGrpSpPr>
            <p:grpSpPr>
              <a:xfrm>
                <a:off x="15418804" y="12314734"/>
                <a:ext cx="4580641" cy="5697471"/>
                <a:chOff x="10023836" y="2371749"/>
                <a:chExt cx="5205721" cy="5697471"/>
              </a:xfrm>
            </p:grpSpPr>
            <p:sp>
              <p:nvSpPr>
                <p:cNvPr id="402" name="Line 7"/>
                <p:cNvSpPr>
                  <a:spLocks noChangeShapeType="1"/>
                </p:cNvSpPr>
                <p:nvPr/>
              </p:nvSpPr>
              <p:spPr bwMode="auto">
                <a:xfrm>
                  <a:off x="10023836" y="5700714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3" name="Line 8"/>
                <p:cNvSpPr>
                  <a:spLocks noChangeShapeType="1"/>
                </p:cNvSpPr>
                <p:nvPr/>
              </p:nvSpPr>
              <p:spPr bwMode="auto">
                <a:xfrm>
                  <a:off x="10023836" y="4691064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097173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834266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570117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305967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3043061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778912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4514762" y="563403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1" name="Line 16"/>
                <p:cNvSpPr>
                  <a:spLocks noChangeShapeType="1"/>
                </p:cNvSpPr>
                <p:nvPr/>
              </p:nvSpPr>
              <p:spPr bwMode="auto">
                <a:xfrm>
                  <a:off x="10097173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2" name="Line 17"/>
                <p:cNvSpPr>
                  <a:spLocks noChangeShapeType="1"/>
                </p:cNvSpPr>
                <p:nvPr/>
              </p:nvSpPr>
              <p:spPr bwMode="auto">
                <a:xfrm>
                  <a:off x="10834266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3" name="Line 18"/>
                <p:cNvSpPr>
                  <a:spLocks noChangeShapeType="1"/>
                </p:cNvSpPr>
                <p:nvPr/>
              </p:nvSpPr>
              <p:spPr bwMode="auto">
                <a:xfrm>
                  <a:off x="11570117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4" name="Line 19"/>
                <p:cNvSpPr>
                  <a:spLocks noChangeShapeType="1"/>
                </p:cNvSpPr>
                <p:nvPr/>
              </p:nvSpPr>
              <p:spPr bwMode="auto">
                <a:xfrm>
                  <a:off x="12305967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5" name="Line 20"/>
                <p:cNvSpPr>
                  <a:spLocks noChangeShapeType="1"/>
                </p:cNvSpPr>
                <p:nvPr/>
              </p:nvSpPr>
              <p:spPr bwMode="auto">
                <a:xfrm>
                  <a:off x="13043061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6" name="Line 21"/>
                <p:cNvSpPr>
                  <a:spLocks noChangeShapeType="1"/>
                </p:cNvSpPr>
                <p:nvPr/>
              </p:nvSpPr>
              <p:spPr bwMode="auto">
                <a:xfrm>
                  <a:off x="13778912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7" name="Line 22"/>
                <p:cNvSpPr>
                  <a:spLocks noChangeShapeType="1"/>
                </p:cNvSpPr>
                <p:nvPr/>
              </p:nvSpPr>
              <p:spPr bwMode="auto">
                <a:xfrm>
                  <a:off x="14514762" y="469106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0023836" y="4691064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5229481" y="4691064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0" name="Line 32"/>
                <p:cNvSpPr>
                  <a:spLocks noChangeShapeType="1"/>
                </p:cNvSpPr>
                <p:nvPr/>
              </p:nvSpPr>
              <p:spPr bwMode="auto">
                <a:xfrm>
                  <a:off x="10023836" y="5616576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1" name="Line 33"/>
                <p:cNvSpPr>
                  <a:spLocks noChangeShapeType="1"/>
                </p:cNvSpPr>
                <p:nvPr/>
              </p:nvSpPr>
              <p:spPr bwMode="auto">
                <a:xfrm>
                  <a:off x="10023836" y="4775201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5177275" y="5616576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5177275" y="4775201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4" name="Line 46"/>
                <p:cNvSpPr>
                  <a:spLocks noChangeShapeType="1"/>
                </p:cNvSpPr>
                <p:nvPr/>
              </p:nvSpPr>
              <p:spPr bwMode="auto">
                <a:xfrm>
                  <a:off x="10023836" y="6880877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5" name="Line 47"/>
                <p:cNvSpPr>
                  <a:spLocks noChangeShapeType="1"/>
                </p:cNvSpPr>
                <p:nvPr/>
              </p:nvSpPr>
              <p:spPr bwMode="auto">
                <a:xfrm>
                  <a:off x="10023836" y="5861702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0097173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0834266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1570117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305967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3043061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3778912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514762" y="68142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3" name="Line 55"/>
                <p:cNvSpPr>
                  <a:spLocks noChangeShapeType="1"/>
                </p:cNvSpPr>
                <p:nvPr/>
              </p:nvSpPr>
              <p:spPr bwMode="auto">
                <a:xfrm>
                  <a:off x="10097173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4" name="Line 56"/>
                <p:cNvSpPr>
                  <a:spLocks noChangeShapeType="1"/>
                </p:cNvSpPr>
                <p:nvPr/>
              </p:nvSpPr>
              <p:spPr bwMode="auto">
                <a:xfrm>
                  <a:off x="10834266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5" name="Line 57"/>
                <p:cNvSpPr>
                  <a:spLocks noChangeShapeType="1"/>
                </p:cNvSpPr>
                <p:nvPr/>
              </p:nvSpPr>
              <p:spPr bwMode="auto">
                <a:xfrm>
                  <a:off x="11570117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6" name="Line 58"/>
                <p:cNvSpPr>
                  <a:spLocks noChangeShapeType="1"/>
                </p:cNvSpPr>
                <p:nvPr/>
              </p:nvSpPr>
              <p:spPr bwMode="auto">
                <a:xfrm>
                  <a:off x="12305967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7" name="Line 59"/>
                <p:cNvSpPr>
                  <a:spLocks noChangeShapeType="1"/>
                </p:cNvSpPr>
                <p:nvPr/>
              </p:nvSpPr>
              <p:spPr bwMode="auto">
                <a:xfrm>
                  <a:off x="13043061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8" name="Line 60"/>
                <p:cNvSpPr>
                  <a:spLocks noChangeShapeType="1"/>
                </p:cNvSpPr>
                <p:nvPr/>
              </p:nvSpPr>
              <p:spPr bwMode="auto">
                <a:xfrm>
                  <a:off x="13778912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9" name="Line 61"/>
                <p:cNvSpPr>
                  <a:spLocks noChangeShapeType="1"/>
                </p:cNvSpPr>
                <p:nvPr/>
              </p:nvSpPr>
              <p:spPr bwMode="auto">
                <a:xfrm>
                  <a:off x="14514762" y="5861702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0023836" y="5861702"/>
                  <a:ext cx="0" cy="10191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5229481" y="5861702"/>
                  <a:ext cx="0" cy="10191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2" name="Line 71"/>
                <p:cNvSpPr>
                  <a:spLocks noChangeShapeType="1"/>
                </p:cNvSpPr>
                <p:nvPr/>
              </p:nvSpPr>
              <p:spPr bwMode="auto">
                <a:xfrm>
                  <a:off x="10023836" y="6796739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3" name="Line 72"/>
                <p:cNvSpPr>
                  <a:spLocks noChangeShapeType="1"/>
                </p:cNvSpPr>
                <p:nvPr/>
              </p:nvSpPr>
              <p:spPr bwMode="auto">
                <a:xfrm>
                  <a:off x="10023836" y="5947427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5177275" y="6796739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5177275" y="5947427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6" name="Line 87"/>
                <p:cNvSpPr>
                  <a:spLocks noChangeShapeType="1"/>
                </p:cNvSpPr>
                <p:nvPr/>
              </p:nvSpPr>
              <p:spPr bwMode="auto">
                <a:xfrm>
                  <a:off x="10023836" y="8069220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7" name="Line 88"/>
                <p:cNvSpPr>
                  <a:spLocks noChangeShapeType="1"/>
                </p:cNvSpPr>
                <p:nvPr/>
              </p:nvSpPr>
              <p:spPr bwMode="auto">
                <a:xfrm>
                  <a:off x="10023836" y="7059570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8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0097173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0834266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11570117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2305967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3043061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3778912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4514762" y="8002545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5" name="Line 96"/>
                <p:cNvSpPr>
                  <a:spLocks noChangeShapeType="1"/>
                </p:cNvSpPr>
                <p:nvPr/>
              </p:nvSpPr>
              <p:spPr bwMode="auto">
                <a:xfrm>
                  <a:off x="10097173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6" name="Line 97"/>
                <p:cNvSpPr>
                  <a:spLocks noChangeShapeType="1"/>
                </p:cNvSpPr>
                <p:nvPr/>
              </p:nvSpPr>
              <p:spPr bwMode="auto">
                <a:xfrm>
                  <a:off x="10834266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7" name="Line 98"/>
                <p:cNvSpPr>
                  <a:spLocks noChangeShapeType="1"/>
                </p:cNvSpPr>
                <p:nvPr/>
              </p:nvSpPr>
              <p:spPr bwMode="auto">
                <a:xfrm>
                  <a:off x="11570117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8" name="Line 99"/>
                <p:cNvSpPr>
                  <a:spLocks noChangeShapeType="1"/>
                </p:cNvSpPr>
                <p:nvPr/>
              </p:nvSpPr>
              <p:spPr bwMode="auto">
                <a:xfrm>
                  <a:off x="12305967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9" name="Line 100"/>
                <p:cNvSpPr>
                  <a:spLocks noChangeShapeType="1"/>
                </p:cNvSpPr>
                <p:nvPr/>
              </p:nvSpPr>
              <p:spPr bwMode="auto">
                <a:xfrm>
                  <a:off x="13043061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0" name="Line 101"/>
                <p:cNvSpPr>
                  <a:spLocks noChangeShapeType="1"/>
                </p:cNvSpPr>
                <p:nvPr/>
              </p:nvSpPr>
              <p:spPr bwMode="auto">
                <a:xfrm>
                  <a:off x="13778912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1" name="Line 102"/>
                <p:cNvSpPr>
                  <a:spLocks noChangeShapeType="1"/>
                </p:cNvSpPr>
                <p:nvPr/>
              </p:nvSpPr>
              <p:spPr bwMode="auto">
                <a:xfrm>
                  <a:off x="14514762" y="7059570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0023836" y="7059570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3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5229481" y="7059570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4" name="Line 113"/>
                <p:cNvSpPr>
                  <a:spLocks noChangeShapeType="1"/>
                </p:cNvSpPr>
                <p:nvPr/>
              </p:nvSpPr>
              <p:spPr bwMode="auto">
                <a:xfrm>
                  <a:off x="10023836" y="7985082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5" name="Line 114"/>
                <p:cNvSpPr>
                  <a:spLocks noChangeShapeType="1"/>
                </p:cNvSpPr>
                <p:nvPr/>
              </p:nvSpPr>
              <p:spPr bwMode="auto">
                <a:xfrm>
                  <a:off x="10023836" y="7143707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6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5177275" y="7985082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7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5177275" y="7143707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8" name="Line 127"/>
                <p:cNvSpPr>
                  <a:spLocks noChangeShapeType="1"/>
                </p:cNvSpPr>
                <p:nvPr/>
              </p:nvSpPr>
              <p:spPr bwMode="auto">
                <a:xfrm>
                  <a:off x="10023836" y="3381399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9" name="Line 128"/>
                <p:cNvSpPr>
                  <a:spLocks noChangeShapeType="1"/>
                </p:cNvSpPr>
                <p:nvPr/>
              </p:nvSpPr>
              <p:spPr bwMode="auto">
                <a:xfrm>
                  <a:off x="10023836" y="2371749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0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10097173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1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0834266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2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1570117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3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12305967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4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13043061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5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13778912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6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14514762" y="331472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7" name="Line 136"/>
                <p:cNvSpPr>
                  <a:spLocks noChangeShapeType="1"/>
                </p:cNvSpPr>
                <p:nvPr/>
              </p:nvSpPr>
              <p:spPr bwMode="auto">
                <a:xfrm>
                  <a:off x="10097173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8" name="Line 137"/>
                <p:cNvSpPr>
                  <a:spLocks noChangeShapeType="1"/>
                </p:cNvSpPr>
                <p:nvPr/>
              </p:nvSpPr>
              <p:spPr bwMode="auto">
                <a:xfrm>
                  <a:off x="10834266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9" name="Line 138"/>
                <p:cNvSpPr>
                  <a:spLocks noChangeShapeType="1"/>
                </p:cNvSpPr>
                <p:nvPr/>
              </p:nvSpPr>
              <p:spPr bwMode="auto">
                <a:xfrm>
                  <a:off x="11570117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0" name="Line 139"/>
                <p:cNvSpPr>
                  <a:spLocks noChangeShapeType="1"/>
                </p:cNvSpPr>
                <p:nvPr/>
              </p:nvSpPr>
              <p:spPr bwMode="auto">
                <a:xfrm>
                  <a:off x="12305967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1" name="Line 140"/>
                <p:cNvSpPr>
                  <a:spLocks noChangeShapeType="1"/>
                </p:cNvSpPr>
                <p:nvPr/>
              </p:nvSpPr>
              <p:spPr bwMode="auto">
                <a:xfrm>
                  <a:off x="13043061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2" name="Line 141"/>
                <p:cNvSpPr>
                  <a:spLocks noChangeShapeType="1"/>
                </p:cNvSpPr>
                <p:nvPr/>
              </p:nvSpPr>
              <p:spPr bwMode="auto">
                <a:xfrm>
                  <a:off x="13778912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3" name="Line 142"/>
                <p:cNvSpPr>
                  <a:spLocks noChangeShapeType="1"/>
                </p:cNvSpPr>
                <p:nvPr/>
              </p:nvSpPr>
              <p:spPr bwMode="auto">
                <a:xfrm>
                  <a:off x="14514762" y="2371749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10023836" y="2371749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5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5229481" y="2371749"/>
                  <a:ext cx="0" cy="100965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6" name="Line 152"/>
                <p:cNvSpPr>
                  <a:spLocks noChangeShapeType="1"/>
                </p:cNvSpPr>
                <p:nvPr/>
              </p:nvSpPr>
              <p:spPr bwMode="auto">
                <a:xfrm>
                  <a:off x="10023836" y="3143500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7" name="Line 153"/>
                <p:cNvSpPr>
                  <a:spLocks noChangeShapeType="1"/>
                </p:cNvSpPr>
                <p:nvPr/>
              </p:nvSpPr>
              <p:spPr bwMode="auto">
                <a:xfrm>
                  <a:off x="10023836" y="2470400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8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15177275" y="3143500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9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15177275" y="2470400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0" name="Line 173"/>
                <p:cNvSpPr>
                  <a:spLocks noChangeShapeType="1"/>
                </p:cNvSpPr>
                <p:nvPr/>
              </p:nvSpPr>
              <p:spPr bwMode="auto">
                <a:xfrm>
                  <a:off x="10023836" y="4538969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1" name="Line 174"/>
                <p:cNvSpPr>
                  <a:spLocks noChangeShapeType="1"/>
                </p:cNvSpPr>
                <p:nvPr/>
              </p:nvSpPr>
              <p:spPr bwMode="auto">
                <a:xfrm>
                  <a:off x="10023836" y="3519794"/>
                  <a:ext cx="5205645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0097173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3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0834266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4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11570117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5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12305967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13043061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7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13778912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8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4514762" y="44722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9" name="Line 182"/>
                <p:cNvSpPr>
                  <a:spLocks noChangeShapeType="1"/>
                </p:cNvSpPr>
                <p:nvPr/>
              </p:nvSpPr>
              <p:spPr bwMode="auto">
                <a:xfrm>
                  <a:off x="10097173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0" name="Line 183"/>
                <p:cNvSpPr>
                  <a:spLocks noChangeShapeType="1"/>
                </p:cNvSpPr>
                <p:nvPr/>
              </p:nvSpPr>
              <p:spPr bwMode="auto">
                <a:xfrm>
                  <a:off x="10834266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1" name="Line 184"/>
                <p:cNvSpPr>
                  <a:spLocks noChangeShapeType="1"/>
                </p:cNvSpPr>
                <p:nvPr/>
              </p:nvSpPr>
              <p:spPr bwMode="auto">
                <a:xfrm>
                  <a:off x="11570117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2" name="Line 185"/>
                <p:cNvSpPr>
                  <a:spLocks noChangeShapeType="1"/>
                </p:cNvSpPr>
                <p:nvPr/>
              </p:nvSpPr>
              <p:spPr bwMode="auto">
                <a:xfrm>
                  <a:off x="12305967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3" name="Line 186"/>
                <p:cNvSpPr>
                  <a:spLocks noChangeShapeType="1"/>
                </p:cNvSpPr>
                <p:nvPr/>
              </p:nvSpPr>
              <p:spPr bwMode="auto">
                <a:xfrm>
                  <a:off x="13043061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4" name="Line 187"/>
                <p:cNvSpPr>
                  <a:spLocks noChangeShapeType="1"/>
                </p:cNvSpPr>
                <p:nvPr/>
              </p:nvSpPr>
              <p:spPr bwMode="auto">
                <a:xfrm>
                  <a:off x="13778912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5" name="Line 188"/>
                <p:cNvSpPr>
                  <a:spLocks noChangeShapeType="1"/>
                </p:cNvSpPr>
                <p:nvPr/>
              </p:nvSpPr>
              <p:spPr bwMode="auto">
                <a:xfrm>
                  <a:off x="14514762" y="3519794"/>
                  <a:ext cx="0" cy="666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6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10023836" y="3519794"/>
                  <a:ext cx="0" cy="10191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7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15229481" y="3519794"/>
                  <a:ext cx="0" cy="1019175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8" name="Line 198"/>
                <p:cNvSpPr>
                  <a:spLocks noChangeShapeType="1"/>
                </p:cNvSpPr>
                <p:nvPr/>
              </p:nvSpPr>
              <p:spPr bwMode="auto">
                <a:xfrm>
                  <a:off x="10023836" y="4326244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9" name="Line 199"/>
                <p:cNvSpPr>
                  <a:spLocks noChangeShapeType="1"/>
                </p:cNvSpPr>
                <p:nvPr/>
              </p:nvSpPr>
              <p:spPr bwMode="auto">
                <a:xfrm>
                  <a:off x="10023836" y="3902381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5177276" y="4326244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5177351" y="3902381"/>
                  <a:ext cx="52206" cy="0"/>
                </a:xfrm>
                <a:prstGeom prst="line">
                  <a:avLst/>
                </a:prstGeom>
                <a:noFill/>
                <a:ln w="31750" cap="flat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371" name="Rectangle 36"/>
              <p:cNvSpPr>
                <a:spLocks noChangeArrowheads="1"/>
              </p:cNvSpPr>
              <p:nvPr/>
            </p:nvSpPr>
            <p:spPr bwMode="auto">
              <a:xfrm>
                <a:off x="15005734" y="15283471"/>
                <a:ext cx="37411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2" name="Rectangle 37"/>
              <p:cNvSpPr>
                <a:spLocks noChangeArrowheads="1"/>
              </p:cNvSpPr>
              <p:nvPr/>
            </p:nvSpPr>
            <p:spPr bwMode="auto">
              <a:xfrm>
                <a:off x="15139261" y="14503327"/>
                <a:ext cx="2340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3" name="Freeform 44"/>
              <p:cNvSpPr>
                <a:spLocks/>
              </p:cNvSpPr>
              <p:nvPr/>
            </p:nvSpPr>
            <p:spPr bwMode="auto">
              <a:xfrm>
                <a:off x="15483334" y="14718186"/>
                <a:ext cx="4454860" cy="841375"/>
              </a:xfrm>
              <a:custGeom>
                <a:avLst/>
                <a:gdLst>
                  <a:gd name="T0" fmla="*/ 47 w 4073"/>
                  <a:gd name="T1" fmla="*/ 0 h 530"/>
                  <a:gd name="T2" fmla="*/ 95 w 4073"/>
                  <a:gd name="T3" fmla="*/ 1 h 530"/>
                  <a:gd name="T4" fmla="*/ 142 w 4073"/>
                  <a:gd name="T5" fmla="*/ 2 h 530"/>
                  <a:gd name="T6" fmla="*/ 188 w 4073"/>
                  <a:gd name="T7" fmla="*/ 3 h 530"/>
                  <a:gd name="T8" fmla="*/ 235 w 4073"/>
                  <a:gd name="T9" fmla="*/ 4 h 530"/>
                  <a:gd name="T10" fmla="*/ 295 w 4073"/>
                  <a:gd name="T11" fmla="*/ 7 h 530"/>
                  <a:gd name="T12" fmla="*/ 347 w 4073"/>
                  <a:gd name="T13" fmla="*/ 9 h 530"/>
                  <a:gd name="T14" fmla="*/ 407 w 4073"/>
                  <a:gd name="T15" fmla="*/ 12 h 530"/>
                  <a:gd name="T16" fmla="*/ 476 w 4073"/>
                  <a:gd name="T17" fmla="*/ 17 h 530"/>
                  <a:gd name="T18" fmla="*/ 547 w 4073"/>
                  <a:gd name="T19" fmla="*/ 22 h 530"/>
                  <a:gd name="T20" fmla="*/ 615 w 4073"/>
                  <a:gd name="T21" fmla="*/ 28 h 530"/>
                  <a:gd name="T22" fmla="*/ 687 w 4073"/>
                  <a:gd name="T23" fmla="*/ 35 h 530"/>
                  <a:gd name="T24" fmla="*/ 756 w 4073"/>
                  <a:gd name="T25" fmla="*/ 42 h 530"/>
                  <a:gd name="T26" fmla="*/ 827 w 4073"/>
                  <a:gd name="T27" fmla="*/ 51 h 530"/>
                  <a:gd name="T28" fmla="*/ 896 w 4073"/>
                  <a:gd name="T29" fmla="*/ 59 h 530"/>
                  <a:gd name="T30" fmla="*/ 967 w 4073"/>
                  <a:gd name="T31" fmla="*/ 69 h 530"/>
                  <a:gd name="T32" fmla="*/ 1035 w 4073"/>
                  <a:gd name="T33" fmla="*/ 79 h 530"/>
                  <a:gd name="T34" fmla="*/ 1107 w 4073"/>
                  <a:gd name="T35" fmla="*/ 89 h 530"/>
                  <a:gd name="T36" fmla="*/ 1176 w 4073"/>
                  <a:gd name="T37" fmla="*/ 100 h 530"/>
                  <a:gd name="T38" fmla="*/ 1247 w 4073"/>
                  <a:gd name="T39" fmla="*/ 112 h 530"/>
                  <a:gd name="T40" fmla="*/ 1315 w 4073"/>
                  <a:gd name="T41" fmla="*/ 124 h 530"/>
                  <a:gd name="T42" fmla="*/ 1387 w 4073"/>
                  <a:gd name="T43" fmla="*/ 136 h 530"/>
                  <a:gd name="T44" fmla="*/ 1455 w 4073"/>
                  <a:gd name="T45" fmla="*/ 149 h 530"/>
                  <a:gd name="T46" fmla="*/ 1527 w 4073"/>
                  <a:gd name="T47" fmla="*/ 163 h 530"/>
                  <a:gd name="T48" fmla="*/ 1596 w 4073"/>
                  <a:gd name="T49" fmla="*/ 176 h 530"/>
                  <a:gd name="T50" fmla="*/ 1667 w 4073"/>
                  <a:gd name="T51" fmla="*/ 190 h 530"/>
                  <a:gd name="T52" fmla="*/ 1735 w 4073"/>
                  <a:gd name="T53" fmla="*/ 203 h 530"/>
                  <a:gd name="T54" fmla="*/ 1807 w 4073"/>
                  <a:gd name="T55" fmla="*/ 218 h 530"/>
                  <a:gd name="T56" fmla="*/ 1876 w 4073"/>
                  <a:gd name="T57" fmla="*/ 232 h 530"/>
                  <a:gd name="T58" fmla="*/ 1947 w 4073"/>
                  <a:gd name="T59" fmla="*/ 247 h 530"/>
                  <a:gd name="T60" fmla="*/ 2015 w 4073"/>
                  <a:gd name="T61" fmla="*/ 260 h 530"/>
                  <a:gd name="T62" fmla="*/ 2086 w 4073"/>
                  <a:gd name="T63" fmla="*/ 275 h 530"/>
                  <a:gd name="T64" fmla="*/ 2155 w 4073"/>
                  <a:gd name="T65" fmla="*/ 289 h 530"/>
                  <a:gd name="T66" fmla="*/ 2227 w 4073"/>
                  <a:gd name="T67" fmla="*/ 304 h 530"/>
                  <a:gd name="T68" fmla="*/ 2296 w 4073"/>
                  <a:gd name="T69" fmla="*/ 318 h 530"/>
                  <a:gd name="T70" fmla="*/ 2367 w 4073"/>
                  <a:gd name="T71" fmla="*/ 332 h 530"/>
                  <a:gd name="T72" fmla="*/ 2435 w 4073"/>
                  <a:gd name="T73" fmla="*/ 346 h 530"/>
                  <a:gd name="T74" fmla="*/ 2507 w 4073"/>
                  <a:gd name="T75" fmla="*/ 360 h 530"/>
                  <a:gd name="T76" fmla="*/ 2575 w 4073"/>
                  <a:gd name="T77" fmla="*/ 373 h 530"/>
                  <a:gd name="T78" fmla="*/ 2647 w 4073"/>
                  <a:gd name="T79" fmla="*/ 386 h 530"/>
                  <a:gd name="T80" fmla="*/ 2716 w 4073"/>
                  <a:gd name="T81" fmla="*/ 399 h 530"/>
                  <a:gd name="T82" fmla="*/ 2786 w 4073"/>
                  <a:gd name="T83" fmla="*/ 412 h 530"/>
                  <a:gd name="T84" fmla="*/ 2855 w 4073"/>
                  <a:gd name="T85" fmla="*/ 423 h 530"/>
                  <a:gd name="T86" fmla="*/ 2927 w 4073"/>
                  <a:gd name="T87" fmla="*/ 435 h 530"/>
                  <a:gd name="T88" fmla="*/ 2996 w 4073"/>
                  <a:gd name="T89" fmla="*/ 445 h 530"/>
                  <a:gd name="T90" fmla="*/ 3067 w 4073"/>
                  <a:gd name="T91" fmla="*/ 455 h 530"/>
                  <a:gd name="T92" fmla="*/ 3136 w 4073"/>
                  <a:gd name="T93" fmla="*/ 466 h 530"/>
                  <a:gd name="T94" fmla="*/ 3206 w 4073"/>
                  <a:gd name="T95" fmla="*/ 474 h 530"/>
                  <a:gd name="T96" fmla="*/ 3275 w 4073"/>
                  <a:gd name="T97" fmla="*/ 483 h 530"/>
                  <a:gd name="T98" fmla="*/ 3347 w 4073"/>
                  <a:gd name="T99" fmla="*/ 491 h 530"/>
                  <a:gd name="T100" fmla="*/ 3416 w 4073"/>
                  <a:gd name="T101" fmla="*/ 498 h 530"/>
                  <a:gd name="T102" fmla="*/ 3487 w 4073"/>
                  <a:gd name="T103" fmla="*/ 505 h 530"/>
                  <a:gd name="T104" fmla="*/ 3556 w 4073"/>
                  <a:gd name="T105" fmla="*/ 510 h 530"/>
                  <a:gd name="T106" fmla="*/ 3627 w 4073"/>
                  <a:gd name="T107" fmla="*/ 515 h 530"/>
                  <a:gd name="T108" fmla="*/ 3691 w 4073"/>
                  <a:gd name="T109" fmla="*/ 519 h 530"/>
                  <a:gd name="T110" fmla="*/ 3751 w 4073"/>
                  <a:gd name="T111" fmla="*/ 522 h 530"/>
                  <a:gd name="T112" fmla="*/ 3811 w 4073"/>
                  <a:gd name="T113" fmla="*/ 525 h 530"/>
                  <a:gd name="T114" fmla="*/ 3855 w 4073"/>
                  <a:gd name="T115" fmla="*/ 526 h 530"/>
                  <a:gd name="T116" fmla="*/ 3908 w 4073"/>
                  <a:gd name="T117" fmla="*/ 528 h 530"/>
                  <a:gd name="T118" fmla="*/ 3963 w 4073"/>
                  <a:gd name="T119" fmla="*/ 529 h 530"/>
                  <a:gd name="T120" fmla="*/ 4011 w 4073"/>
                  <a:gd name="T121" fmla="*/ 530 h 530"/>
                  <a:gd name="T122" fmla="*/ 4059 w 4073"/>
                  <a:gd name="T123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73" h="53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67" y="1"/>
                    </a:lnTo>
                    <a:lnTo>
                      <a:pt x="71" y="1"/>
                    </a:lnTo>
                    <a:lnTo>
                      <a:pt x="71" y="1"/>
                    </a:lnTo>
                    <a:lnTo>
                      <a:pt x="72" y="1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80" y="1"/>
                    </a:lnTo>
                    <a:lnTo>
                      <a:pt x="83" y="1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7" y="1"/>
                    </a:lnTo>
                    <a:lnTo>
                      <a:pt x="87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94" y="1"/>
                    </a:lnTo>
                    <a:lnTo>
                      <a:pt x="95" y="1"/>
                    </a:lnTo>
                    <a:lnTo>
                      <a:pt x="95" y="1"/>
                    </a:lnTo>
                    <a:lnTo>
                      <a:pt x="95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3" y="1"/>
                    </a:lnTo>
                    <a:lnTo>
                      <a:pt x="103" y="1"/>
                    </a:lnTo>
                    <a:lnTo>
                      <a:pt x="103" y="1"/>
                    </a:lnTo>
                    <a:lnTo>
                      <a:pt x="107" y="1"/>
                    </a:lnTo>
                    <a:lnTo>
                      <a:pt x="107" y="1"/>
                    </a:lnTo>
                    <a:lnTo>
                      <a:pt x="110" y="1"/>
                    </a:lnTo>
                    <a:lnTo>
                      <a:pt x="111" y="1"/>
                    </a:lnTo>
                    <a:lnTo>
                      <a:pt x="111" y="1"/>
                    </a:lnTo>
                    <a:lnTo>
                      <a:pt x="112" y="1"/>
                    </a:lnTo>
                    <a:lnTo>
                      <a:pt x="115" y="1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19" y="1"/>
                    </a:lnTo>
                    <a:lnTo>
                      <a:pt x="119" y="1"/>
                    </a:lnTo>
                    <a:lnTo>
                      <a:pt x="119" y="1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26" y="1"/>
                    </a:lnTo>
                    <a:lnTo>
                      <a:pt x="127" y="1"/>
                    </a:lnTo>
                    <a:lnTo>
                      <a:pt x="127" y="1"/>
                    </a:lnTo>
                    <a:lnTo>
                      <a:pt x="131" y="1"/>
                    </a:lnTo>
                    <a:lnTo>
                      <a:pt x="131" y="1"/>
                    </a:lnTo>
                    <a:lnTo>
                      <a:pt x="133" y="1"/>
                    </a:lnTo>
                    <a:lnTo>
                      <a:pt x="134" y="1"/>
                    </a:lnTo>
                    <a:lnTo>
                      <a:pt x="135" y="1"/>
                    </a:lnTo>
                    <a:lnTo>
                      <a:pt x="135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2" y="2"/>
                    </a:lnTo>
                    <a:lnTo>
                      <a:pt x="143" y="2"/>
                    </a:lnTo>
                    <a:lnTo>
                      <a:pt x="143" y="2"/>
                    </a:lnTo>
                    <a:lnTo>
                      <a:pt x="147" y="2"/>
                    </a:lnTo>
                    <a:lnTo>
                      <a:pt x="147" y="2"/>
                    </a:lnTo>
                    <a:lnTo>
                      <a:pt x="149" y="2"/>
                    </a:lnTo>
                    <a:lnTo>
                      <a:pt x="150" y="2"/>
                    </a:lnTo>
                    <a:lnTo>
                      <a:pt x="151" y="2"/>
                    </a:lnTo>
                    <a:lnTo>
                      <a:pt x="151" y="2"/>
                    </a:lnTo>
                    <a:lnTo>
                      <a:pt x="155" y="2"/>
                    </a:lnTo>
                    <a:lnTo>
                      <a:pt x="155" y="2"/>
                    </a:lnTo>
                    <a:lnTo>
                      <a:pt x="156" y="2"/>
                    </a:lnTo>
                    <a:lnTo>
                      <a:pt x="158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63" y="2"/>
                    </a:lnTo>
                    <a:lnTo>
                      <a:pt x="163" y="2"/>
                    </a:lnTo>
                    <a:lnTo>
                      <a:pt x="164" y="2"/>
                    </a:lnTo>
                    <a:lnTo>
                      <a:pt x="166" y="2"/>
                    </a:lnTo>
                    <a:lnTo>
                      <a:pt x="167" y="2"/>
                    </a:lnTo>
                    <a:lnTo>
                      <a:pt x="167" y="2"/>
                    </a:lnTo>
                    <a:lnTo>
                      <a:pt x="171" y="2"/>
                    </a:lnTo>
                    <a:lnTo>
                      <a:pt x="172" y="2"/>
                    </a:lnTo>
                    <a:lnTo>
                      <a:pt x="172" y="2"/>
                    </a:lnTo>
                    <a:lnTo>
                      <a:pt x="174" y="2"/>
                    </a:lnTo>
                    <a:lnTo>
                      <a:pt x="175" y="2"/>
                    </a:lnTo>
                    <a:lnTo>
                      <a:pt x="175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80" y="2"/>
                    </a:lnTo>
                    <a:lnTo>
                      <a:pt x="182" y="3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87" y="3"/>
                    </a:lnTo>
                    <a:lnTo>
                      <a:pt x="187" y="3"/>
                    </a:lnTo>
                    <a:lnTo>
                      <a:pt x="188" y="3"/>
                    </a:lnTo>
                    <a:lnTo>
                      <a:pt x="190" y="3"/>
                    </a:lnTo>
                    <a:lnTo>
                      <a:pt x="191" y="3"/>
                    </a:lnTo>
                    <a:lnTo>
                      <a:pt x="191" y="3"/>
                    </a:lnTo>
                    <a:lnTo>
                      <a:pt x="195" y="3"/>
                    </a:lnTo>
                    <a:lnTo>
                      <a:pt x="196" y="3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9" y="3"/>
                    </a:lnTo>
                    <a:lnTo>
                      <a:pt x="200" y="3"/>
                    </a:lnTo>
                    <a:lnTo>
                      <a:pt x="203" y="3"/>
                    </a:lnTo>
                    <a:lnTo>
                      <a:pt x="203" y="3"/>
                    </a:lnTo>
                    <a:lnTo>
                      <a:pt x="204" y="3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7" y="4"/>
                    </a:lnTo>
                    <a:lnTo>
                      <a:pt x="211" y="4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5" y="4"/>
                    </a:lnTo>
                    <a:lnTo>
                      <a:pt x="216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0" y="4"/>
                    </a:lnTo>
                    <a:lnTo>
                      <a:pt x="220" y="4"/>
                    </a:lnTo>
                    <a:lnTo>
                      <a:pt x="222" y="4"/>
                    </a:lnTo>
                    <a:lnTo>
                      <a:pt x="223" y="4"/>
                    </a:lnTo>
                    <a:lnTo>
                      <a:pt x="223" y="4"/>
                    </a:lnTo>
                    <a:lnTo>
                      <a:pt x="227" y="4"/>
                    </a:lnTo>
                    <a:lnTo>
                      <a:pt x="227" y="4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1" y="4"/>
                    </a:lnTo>
                    <a:lnTo>
                      <a:pt x="231" y="4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39" y="4"/>
                    </a:lnTo>
                    <a:lnTo>
                      <a:pt x="239" y="5"/>
                    </a:lnTo>
                    <a:lnTo>
                      <a:pt x="243" y="5"/>
                    </a:lnTo>
                    <a:lnTo>
                      <a:pt x="244" y="5"/>
                    </a:lnTo>
                    <a:lnTo>
                      <a:pt x="247" y="5"/>
                    </a:lnTo>
                    <a:lnTo>
                      <a:pt x="247" y="5"/>
                    </a:lnTo>
                    <a:lnTo>
                      <a:pt x="251" y="5"/>
                    </a:lnTo>
                    <a:lnTo>
                      <a:pt x="251" y="5"/>
                    </a:lnTo>
                    <a:lnTo>
                      <a:pt x="253" y="5"/>
                    </a:lnTo>
                    <a:lnTo>
                      <a:pt x="255" y="5"/>
                    </a:lnTo>
                    <a:lnTo>
                      <a:pt x="255" y="5"/>
                    </a:lnTo>
                    <a:lnTo>
                      <a:pt x="259" y="5"/>
                    </a:lnTo>
                    <a:lnTo>
                      <a:pt x="259" y="5"/>
                    </a:lnTo>
                    <a:lnTo>
                      <a:pt x="260" y="5"/>
                    </a:lnTo>
                    <a:lnTo>
                      <a:pt x="263" y="5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5"/>
                    </a:lnTo>
                    <a:lnTo>
                      <a:pt x="268" y="5"/>
                    </a:lnTo>
                    <a:lnTo>
                      <a:pt x="269" y="6"/>
                    </a:lnTo>
                    <a:lnTo>
                      <a:pt x="271" y="6"/>
                    </a:lnTo>
                    <a:lnTo>
                      <a:pt x="271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8" y="6"/>
                    </a:lnTo>
                    <a:lnTo>
                      <a:pt x="279" y="6"/>
                    </a:lnTo>
                    <a:lnTo>
                      <a:pt x="283" y="6"/>
                    </a:lnTo>
                    <a:lnTo>
                      <a:pt x="283" y="6"/>
                    </a:lnTo>
                    <a:lnTo>
                      <a:pt x="287" y="6"/>
                    </a:lnTo>
                    <a:lnTo>
                      <a:pt x="288" y="7"/>
                    </a:lnTo>
                    <a:lnTo>
                      <a:pt x="290" y="7"/>
                    </a:lnTo>
                    <a:lnTo>
                      <a:pt x="291" y="7"/>
                    </a:lnTo>
                    <a:lnTo>
                      <a:pt x="295" y="7"/>
                    </a:lnTo>
                    <a:lnTo>
                      <a:pt x="295" y="7"/>
                    </a:lnTo>
                    <a:lnTo>
                      <a:pt x="297" y="7"/>
                    </a:lnTo>
                    <a:lnTo>
                      <a:pt x="299" y="7"/>
                    </a:lnTo>
                    <a:lnTo>
                      <a:pt x="300" y="7"/>
                    </a:lnTo>
                    <a:lnTo>
                      <a:pt x="302" y="7"/>
                    </a:lnTo>
                    <a:lnTo>
                      <a:pt x="303" y="7"/>
                    </a:lnTo>
                    <a:lnTo>
                      <a:pt x="306" y="7"/>
                    </a:lnTo>
                    <a:lnTo>
                      <a:pt x="307" y="7"/>
                    </a:lnTo>
                    <a:lnTo>
                      <a:pt x="308" y="7"/>
                    </a:lnTo>
                    <a:lnTo>
                      <a:pt x="311" y="8"/>
                    </a:lnTo>
                    <a:lnTo>
                      <a:pt x="312" y="8"/>
                    </a:lnTo>
                    <a:lnTo>
                      <a:pt x="313" y="8"/>
                    </a:lnTo>
                    <a:lnTo>
                      <a:pt x="314" y="8"/>
                    </a:lnTo>
                    <a:lnTo>
                      <a:pt x="315" y="8"/>
                    </a:lnTo>
                    <a:lnTo>
                      <a:pt x="319" y="8"/>
                    </a:lnTo>
                    <a:lnTo>
                      <a:pt x="320" y="8"/>
                    </a:lnTo>
                    <a:lnTo>
                      <a:pt x="320" y="8"/>
                    </a:lnTo>
                    <a:lnTo>
                      <a:pt x="322" y="8"/>
                    </a:lnTo>
                    <a:lnTo>
                      <a:pt x="323" y="8"/>
                    </a:lnTo>
                    <a:lnTo>
                      <a:pt x="327" y="8"/>
                    </a:lnTo>
                    <a:lnTo>
                      <a:pt x="327" y="8"/>
                    </a:lnTo>
                    <a:lnTo>
                      <a:pt x="328" y="8"/>
                    </a:lnTo>
                    <a:lnTo>
                      <a:pt x="330" y="8"/>
                    </a:lnTo>
                    <a:lnTo>
                      <a:pt x="331" y="8"/>
                    </a:lnTo>
                    <a:lnTo>
                      <a:pt x="332" y="8"/>
                    </a:lnTo>
                    <a:lnTo>
                      <a:pt x="334" y="8"/>
                    </a:lnTo>
                    <a:lnTo>
                      <a:pt x="335" y="9"/>
                    </a:lnTo>
                    <a:lnTo>
                      <a:pt x="338" y="9"/>
                    </a:lnTo>
                    <a:lnTo>
                      <a:pt x="339" y="9"/>
                    </a:lnTo>
                    <a:lnTo>
                      <a:pt x="340" y="9"/>
                    </a:lnTo>
                    <a:lnTo>
                      <a:pt x="343" y="9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7" y="9"/>
                    </a:lnTo>
                    <a:lnTo>
                      <a:pt x="347" y="9"/>
                    </a:lnTo>
                    <a:lnTo>
                      <a:pt x="351" y="10"/>
                    </a:lnTo>
                    <a:lnTo>
                      <a:pt x="352" y="10"/>
                    </a:lnTo>
                    <a:lnTo>
                      <a:pt x="352" y="10"/>
                    </a:lnTo>
                    <a:lnTo>
                      <a:pt x="354" y="10"/>
                    </a:lnTo>
                    <a:lnTo>
                      <a:pt x="355" y="10"/>
                    </a:lnTo>
                    <a:lnTo>
                      <a:pt x="356" y="10"/>
                    </a:lnTo>
                    <a:lnTo>
                      <a:pt x="359" y="10"/>
                    </a:lnTo>
                    <a:lnTo>
                      <a:pt x="359" y="10"/>
                    </a:lnTo>
                    <a:lnTo>
                      <a:pt x="360" y="10"/>
                    </a:lnTo>
                    <a:lnTo>
                      <a:pt x="363" y="10"/>
                    </a:lnTo>
                    <a:lnTo>
                      <a:pt x="364" y="10"/>
                    </a:lnTo>
                    <a:lnTo>
                      <a:pt x="367" y="10"/>
                    </a:lnTo>
                    <a:lnTo>
                      <a:pt x="368" y="10"/>
                    </a:lnTo>
                    <a:lnTo>
                      <a:pt x="370" y="10"/>
                    </a:lnTo>
                    <a:lnTo>
                      <a:pt x="371" y="10"/>
                    </a:lnTo>
                    <a:lnTo>
                      <a:pt x="371" y="10"/>
                    </a:lnTo>
                    <a:lnTo>
                      <a:pt x="375" y="11"/>
                    </a:lnTo>
                    <a:lnTo>
                      <a:pt x="376" y="11"/>
                    </a:lnTo>
                    <a:lnTo>
                      <a:pt x="379" y="11"/>
                    </a:lnTo>
                    <a:lnTo>
                      <a:pt x="379" y="11"/>
                    </a:lnTo>
                    <a:lnTo>
                      <a:pt x="383" y="11"/>
                    </a:lnTo>
                    <a:lnTo>
                      <a:pt x="383" y="11"/>
                    </a:lnTo>
                    <a:lnTo>
                      <a:pt x="387" y="11"/>
                    </a:lnTo>
                    <a:lnTo>
                      <a:pt x="388" y="11"/>
                    </a:lnTo>
                    <a:lnTo>
                      <a:pt x="391" y="11"/>
                    </a:lnTo>
                    <a:lnTo>
                      <a:pt x="391" y="11"/>
                    </a:lnTo>
                    <a:lnTo>
                      <a:pt x="392" y="11"/>
                    </a:lnTo>
                    <a:lnTo>
                      <a:pt x="395" y="11"/>
                    </a:lnTo>
                    <a:lnTo>
                      <a:pt x="395" y="12"/>
                    </a:lnTo>
                    <a:lnTo>
                      <a:pt x="399" y="12"/>
                    </a:lnTo>
                    <a:lnTo>
                      <a:pt x="400" y="12"/>
                    </a:lnTo>
                    <a:lnTo>
                      <a:pt x="402" y="12"/>
                    </a:lnTo>
                    <a:lnTo>
                      <a:pt x="403" y="12"/>
                    </a:lnTo>
                    <a:lnTo>
                      <a:pt x="403" y="12"/>
                    </a:lnTo>
                    <a:lnTo>
                      <a:pt x="407" y="12"/>
                    </a:lnTo>
                    <a:lnTo>
                      <a:pt x="407" y="12"/>
                    </a:lnTo>
                    <a:lnTo>
                      <a:pt x="411" y="13"/>
                    </a:lnTo>
                    <a:lnTo>
                      <a:pt x="412" y="13"/>
                    </a:lnTo>
                    <a:lnTo>
                      <a:pt x="415" y="13"/>
                    </a:lnTo>
                    <a:lnTo>
                      <a:pt x="415" y="13"/>
                    </a:lnTo>
                    <a:lnTo>
                      <a:pt x="419" y="13"/>
                    </a:lnTo>
                    <a:lnTo>
                      <a:pt x="419" y="13"/>
                    </a:lnTo>
                    <a:lnTo>
                      <a:pt x="422" y="13"/>
                    </a:lnTo>
                    <a:lnTo>
                      <a:pt x="423" y="13"/>
                    </a:lnTo>
                    <a:lnTo>
                      <a:pt x="427" y="14"/>
                    </a:lnTo>
                    <a:lnTo>
                      <a:pt x="427" y="14"/>
                    </a:lnTo>
                    <a:lnTo>
                      <a:pt x="431" y="14"/>
                    </a:lnTo>
                    <a:lnTo>
                      <a:pt x="432" y="14"/>
                    </a:lnTo>
                    <a:lnTo>
                      <a:pt x="434" y="14"/>
                    </a:lnTo>
                    <a:lnTo>
                      <a:pt x="435" y="14"/>
                    </a:lnTo>
                    <a:lnTo>
                      <a:pt x="439" y="14"/>
                    </a:lnTo>
                    <a:lnTo>
                      <a:pt x="439" y="14"/>
                    </a:lnTo>
                    <a:lnTo>
                      <a:pt x="443" y="14"/>
                    </a:lnTo>
                    <a:lnTo>
                      <a:pt x="444" y="15"/>
                    </a:lnTo>
                    <a:lnTo>
                      <a:pt x="446" y="15"/>
                    </a:lnTo>
                    <a:lnTo>
                      <a:pt x="447" y="15"/>
                    </a:lnTo>
                    <a:lnTo>
                      <a:pt x="451" y="15"/>
                    </a:lnTo>
                    <a:lnTo>
                      <a:pt x="452" y="15"/>
                    </a:lnTo>
                    <a:lnTo>
                      <a:pt x="455" y="16"/>
                    </a:lnTo>
                    <a:lnTo>
                      <a:pt x="456" y="16"/>
                    </a:lnTo>
                    <a:lnTo>
                      <a:pt x="458" y="16"/>
                    </a:lnTo>
                    <a:lnTo>
                      <a:pt x="459" y="16"/>
                    </a:lnTo>
                    <a:lnTo>
                      <a:pt x="463" y="16"/>
                    </a:lnTo>
                    <a:lnTo>
                      <a:pt x="464" y="16"/>
                    </a:lnTo>
                    <a:lnTo>
                      <a:pt x="467" y="16"/>
                    </a:lnTo>
                    <a:lnTo>
                      <a:pt x="468" y="16"/>
                    </a:lnTo>
                    <a:lnTo>
                      <a:pt x="471" y="17"/>
                    </a:lnTo>
                    <a:lnTo>
                      <a:pt x="471" y="17"/>
                    </a:lnTo>
                    <a:lnTo>
                      <a:pt x="475" y="17"/>
                    </a:lnTo>
                    <a:lnTo>
                      <a:pt x="476" y="17"/>
                    </a:lnTo>
                    <a:lnTo>
                      <a:pt x="478" y="17"/>
                    </a:lnTo>
                    <a:lnTo>
                      <a:pt x="479" y="17"/>
                    </a:lnTo>
                    <a:lnTo>
                      <a:pt x="483" y="17"/>
                    </a:lnTo>
                    <a:lnTo>
                      <a:pt x="484" y="17"/>
                    </a:lnTo>
                    <a:lnTo>
                      <a:pt x="487" y="18"/>
                    </a:lnTo>
                    <a:lnTo>
                      <a:pt x="488" y="18"/>
                    </a:lnTo>
                    <a:lnTo>
                      <a:pt x="491" y="18"/>
                    </a:lnTo>
                    <a:lnTo>
                      <a:pt x="491" y="18"/>
                    </a:lnTo>
                    <a:lnTo>
                      <a:pt x="495" y="18"/>
                    </a:lnTo>
                    <a:lnTo>
                      <a:pt x="496" y="19"/>
                    </a:lnTo>
                    <a:lnTo>
                      <a:pt x="499" y="19"/>
                    </a:lnTo>
                    <a:lnTo>
                      <a:pt x="500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7" y="19"/>
                    </a:lnTo>
                    <a:lnTo>
                      <a:pt x="508" y="19"/>
                    </a:lnTo>
                    <a:lnTo>
                      <a:pt x="511" y="20"/>
                    </a:lnTo>
                    <a:lnTo>
                      <a:pt x="512" y="20"/>
                    </a:lnTo>
                    <a:lnTo>
                      <a:pt x="515" y="20"/>
                    </a:lnTo>
                    <a:lnTo>
                      <a:pt x="515" y="20"/>
                    </a:lnTo>
                    <a:lnTo>
                      <a:pt x="519" y="20"/>
                    </a:lnTo>
                    <a:lnTo>
                      <a:pt x="520" y="20"/>
                    </a:lnTo>
                    <a:lnTo>
                      <a:pt x="523" y="20"/>
                    </a:lnTo>
                    <a:lnTo>
                      <a:pt x="523" y="20"/>
                    </a:lnTo>
                    <a:lnTo>
                      <a:pt x="527" y="21"/>
                    </a:lnTo>
                    <a:lnTo>
                      <a:pt x="527" y="21"/>
                    </a:lnTo>
                    <a:lnTo>
                      <a:pt x="531" y="21"/>
                    </a:lnTo>
                    <a:lnTo>
                      <a:pt x="532" y="21"/>
                    </a:lnTo>
                    <a:lnTo>
                      <a:pt x="535" y="21"/>
                    </a:lnTo>
                    <a:lnTo>
                      <a:pt x="535" y="21"/>
                    </a:lnTo>
                    <a:lnTo>
                      <a:pt x="539" y="22"/>
                    </a:lnTo>
                    <a:lnTo>
                      <a:pt x="539" y="22"/>
                    </a:lnTo>
                    <a:lnTo>
                      <a:pt x="543" y="22"/>
                    </a:lnTo>
                    <a:lnTo>
                      <a:pt x="544" y="22"/>
                    </a:lnTo>
                    <a:lnTo>
                      <a:pt x="547" y="22"/>
                    </a:lnTo>
                    <a:lnTo>
                      <a:pt x="547" y="22"/>
                    </a:lnTo>
                    <a:lnTo>
                      <a:pt x="551" y="23"/>
                    </a:lnTo>
                    <a:lnTo>
                      <a:pt x="551" y="23"/>
                    </a:lnTo>
                    <a:lnTo>
                      <a:pt x="555" y="23"/>
                    </a:lnTo>
                    <a:lnTo>
                      <a:pt x="556" y="23"/>
                    </a:lnTo>
                    <a:lnTo>
                      <a:pt x="559" y="23"/>
                    </a:lnTo>
                    <a:lnTo>
                      <a:pt x="559" y="23"/>
                    </a:lnTo>
                    <a:lnTo>
                      <a:pt x="563" y="23"/>
                    </a:lnTo>
                    <a:lnTo>
                      <a:pt x="563" y="23"/>
                    </a:lnTo>
                    <a:lnTo>
                      <a:pt x="566" y="24"/>
                    </a:lnTo>
                    <a:lnTo>
                      <a:pt x="567" y="24"/>
                    </a:lnTo>
                    <a:lnTo>
                      <a:pt x="571" y="24"/>
                    </a:lnTo>
                    <a:lnTo>
                      <a:pt x="571" y="24"/>
                    </a:lnTo>
                    <a:lnTo>
                      <a:pt x="575" y="25"/>
                    </a:lnTo>
                    <a:lnTo>
                      <a:pt x="576" y="25"/>
                    </a:lnTo>
                    <a:lnTo>
                      <a:pt x="578" y="25"/>
                    </a:lnTo>
                    <a:lnTo>
                      <a:pt x="579" y="25"/>
                    </a:lnTo>
                    <a:lnTo>
                      <a:pt x="583" y="25"/>
                    </a:lnTo>
                    <a:lnTo>
                      <a:pt x="583" y="25"/>
                    </a:lnTo>
                    <a:lnTo>
                      <a:pt x="587" y="26"/>
                    </a:lnTo>
                    <a:lnTo>
                      <a:pt x="588" y="26"/>
                    </a:lnTo>
                    <a:lnTo>
                      <a:pt x="590" y="26"/>
                    </a:lnTo>
                    <a:lnTo>
                      <a:pt x="591" y="26"/>
                    </a:lnTo>
                    <a:lnTo>
                      <a:pt x="595" y="26"/>
                    </a:lnTo>
                    <a:lnTo>
                      <a:pt x="595" y="26"/>
                    </a:lnTo>
                    <a:lnTo>
                      <a:pt x="599" y="26"/>
                    </a:lnTo>
                    <a:lnTo>
                      <a:pt x="600" y="27"/>
                    </a:lnTo>
                    <a:lnTo>
                      <a:pt x="602" y="27"/>
                    </a:lnTo>
                    <a:lnTo>
                      <a:pt x="603" y="27"/>
                    </a:lnTo>
                    <a:lnTo>
                      <a:pt x="607" y="27"/>
                    </a:lnTo>
                    <a:lnTo>
                      <a:pt x="608" y="28"/>
                    </a:lnTo>
                    <a:lnTo>
                      <a:pt x="611" y="28"/>
                    </a:lnTo>
                    <a:lnTo>
                      <a:pt x="612" y="28"/>
                    </a:lnTo>
                    <a:lnTo>
                      <a:pt x="615" y="28"/>
                    </a:lnTo>
                    <a:lnTo>
                      <a:pt x="615" y="28"/>
                    </a:lnTo>
                    <a:lnTo>
                      <a:pt x="619" y="28"/>
                    </a:lnTo>
                    <a:lnTo>
                      <a:pt x="620" y="28"/>
                    </a:lnTo>
                    <a:lnTo>
                      <a:pt x="622" y="29"/>
                    </a:lnTo>
                    <a:lnTo>
                      <a:pt x="623" y="29"/>
                    </a:lnTo>
                    <a:lnTo>
                      <a:pt x="627" y="29"/>
                    </a:lnTo>
                    <a:lnTo>
                      <a:pt x="628" y="29"/>
                    </a:lnTo>
                    <a:lnTo>
                      <a:pt x="631" y="29"/>
                    </a:lnTo>
                    <a:lnTo>
                      <a:pt x="632" y="30"/>
                    </a:lnTo>
                    <a:lnTo>
                      <a:pt x="635" y="30"/>
                    </a:lnTo>
                    <a:lnTo>
                      <a:pt x="635" y="30"/>
                    </a:lnTo>
                    <a:lnTo>
                      <a:pt x="639" y="31"/>
                    </a:lnTo>
                    <a:lnTo>
                      <a:pt x="640" y="31"/>
                    </a:lnTo>
                    <a:lnTo>
                      <a:pt x="643" y="31"/>
                    </a:lnTo>
                    <a:lnTo>
                      <a:pt x="644" y="31"/>
                    </a:lnTo>
                    <a:lnTo>
                      <a:pt x="647" y="31"/>
                    </a:lnTo>
                    <a:lnTo>
                      <a:pt x="647" y="31"/>
                    </a:lnTo>
                    <a:lnTo>
                      <a:pt x="651" y="32"/>
                    </a:lnTo>
                    <a:lnTo>
                      <a:pt x="652" y="32"/>
                    </a:lnTo>
                    <a:lnTo>
                      <a:pt x="655" y="32"/>
                    </a:lnTo>
                    <a:lnTo>
                      <a:pt x="656" y="32"/>
                    </a:lnTo>
                    <a:lnTo>
                      <a:pt x="659" y="32"/>
                    </a:lnTo>
                    <a:lnTo>
                      <a:pt x="659" y="32"/>
                    </a:lnTo>
                    <a:lnTo>
                      <a:pt x="663" y="33"/>
                    </a:lnTo>
                    <a:lnTo>
                      <a:pt x="664" y="33"/>
                    </a:lnTo>
                    <a:lnTo>
                      <a:pt x="667" y="33"/>
                    </a:lnTo>
                    <a:lnTo>
                      <a:pt x="667" y="33"/>
                    </a:lnTo>
                    <a:lnTo>
                      <a:pt x="671" y="34"/>
                    </a:lnTo>
                    <a:lnTo>
                      <a:pt x="671" y="34"/>
                    </a:lnTo>
                    <a:lnTo>
                      <a:pt x="675" y="34"/>
                    </a:lnTo>
                    <a:lnTo>
                      <a:pt x="676" y="34"/>
                    </a:lnTo>
                    <a:lnTo>
                      <a:pt x="679" y="34"/>
                    </a:lnTo>
                    <a:lnTo>
                      <a:pt x="679" y="34"/>
                    </a:lnTo>
                    <a:lnTo>
                      <a:pt x="683" y="35"/>
                    </a:lnTo>
                    <a:lnTo>
                      <a:pt x="683" y="35"/>
                    </a:lnTo>
                    <a:lnTo>
                      <a:pt x="687" y="35"/>
                    </a:lnTo>
                    <a:lnTo>
                      <a:pt x="688" y="35"/>
                    </a:lnTo>
                    <a:lnTo>
                      <a:pt x="691" y="35"/>
                    </a:lnTo>
                    <a:lnTo>
                      <a:pt x="691" y="35"/>
                    </a:lnTo>
                    <a:lnTo>
                      <a:pt x="695" y="36"/>
                    </a:lnTo>
                    <a:lnTo>
                      <a:pt x="695" y="36"/>
                    </a:lnTo>
                    <a:lnTo>
                      <a:pt x="699" y="36"/>
                    </a:lnTo>
                    <a:lnTo>
                      <a:pt x="700" y="37"/>
                    </a:lnTo>
                    <a:lnTo>
                      <a:pt x="703" y="37"/>
                    </a:lnTo>
                    <a:lnTo>
                      <a:pt x="703" y="37"/>
                    </a:lnTo>
                    <a:lnTo>
                      <a:pt x="707" y="37"/>
                    </a:lnTo>
                    <a:lnTo>
                      <a:pt x="707" y="37"/>
                    </a:lnTo>
                    <a:lnTo>
                      <a:pt x="711" y="38"/>
                    </a:lnTo>
                    <a:lnTo>
                      <a:pt x="712" y="38"/>
                    </a:lnTo>
                    <a:lnTo>
                      <a:pt x="715" y="38"/>
                    </a:lnTo>
                    <a:lnTo>
                      <a:pt x="715" y="38"/>
                    </a:lnTo>
                    <a:lnTo>
                      <a:pt x="719" y="38"/>
                    </a:lnTo>
                    <a:lnTo>
                      <a:pt x="719" y="38"/>
                    </a:lnTo>
                    <a:lnTo>
                      <a:pt x="722" y="39"/>
                    </a:lnTo>
                    <a:lnTo>
                      <a:pt x="723" y="39"/>
                    </a:lnTo>
                    <a:lnTo>
                      <a:pt x="727" y="39"/>
                    </a:lnTo>
                    <a:lnTo>
                      <a:pt x="727" y="39"/>
                    </a:lnTo>
                    <a:lnTo>
                      <a:pt x="731" y="40"/>
                    </a:lnTo>
                    <a:lnTo>
                      <a:pt x="732" y="40"/>
                    </a:lnTo>
                    <a:lnTo>
                      <a:pt x="734" y="40"/>
                    </a:lnTo>
                    <a:lnTo>
                      <a:pt x="735" y="40"/>
                    </a:lnTo>
                    <a:lnTo>
                      <a:pt x="739" y="40"/>
                    </a:lnTo>
                    <a:lnTo>
                      <a:pt x="739" y="41"/>
                    </a:lnTo>
                    <a:lnTo>
                      <a:pt x="743" y="41"/>
                    </a:lnTo>
                    <a:lnTo>
                      <a:pt x="744" y="41"/>
                    </a:lnTo>
                    <a:lnTo>
                      <a:pt x="746" y="41"/>
                    </a:lnTo>
                    <a:lnTo>
                      <a:pt x="747" y="41"/>
                    </a:lnTo>
                    <a:lnTo>
                      <a:pt x="751" y="42"/>
                    </a:lnTo>
                    <a:lnTo>
                      <a:pt x="752" y="42"/>
                    </a:lnTo>
                    <a:lnTo>
                      <a:pt x="755" y="42"/>
                    </a:lnTo>
                    <a:lnTo>
                      <a:pt x="756" y="42"/>
                    </a:lnTo>
                    <a:lnTo>
                      <a:pt x="759" y="43"/>
                    </a:lnTo>
                    <a:lnTo>
                      <a:pt x="759" y="43"/>
                    </a:lnTo>
                    <a:lnTo>
                      <a:pt x="763" y="43"/>
                    </a:lnTo>
                    <a:lnTo>
                      <a:pt x="764" y="43"/>
                    </a:lnTo>
                    <a:lnTo>
                      <a:pt x="766" y="44"/>
                    </a:lnTo>
                    <a:lnTo>
                      <a:pt x="767" y="44"/>
                    </a:lnTo>
                    <a:lnTo>
                      <a:pt x="771" y="44"/>
                    </a:lnTo>
                    <a:lnTo>
                      <a:pt x="772" y="44"/>
                    </a:lnTo>
                    <a:lnTo>
                      <a:pt x="775" y="44"/>
                    </a:lnTo>
                    <a:lnTo>
                      <a:pt x="776" y="44"/>
                    </a:lnTo>
                    <a:lnTo>
                      <a:pt x="778" y="45"/>
                    </a:lnTo>
                    <a:lnTo>
                      <a:pt x="779" y="45"/>
                    </a:lnTo>
                    <a:lnTo>
                      <a:pt x="783" y="46"/>
                    </a:lnTo>
                    <a:lnTo>
                      <a:pt x="784" y="46"/>
                    </a:lnTo>
                    <a:lnTo>
                      <a:pt x="787" y="46"/>
                    </a:lnTo>
                    <a:lnTo>
                      <a:pt x="788" y="46"/>
                    </a:lnTo>
                    <a:lnTo>
                      <a:pt x="791" y="46"/>
                    </a:lnTo>
                    <a:lnTo>
                      <a:pt x="791" y="46"/>
                    </a:lnTo>
                    <a:lnTo>
                      <a:pt x="795" y="47"/>
                    </a:lnTo>
                    <a:lnTo>
                      <a:pt x="796" y="47"/>
                    </a:lnTo>
                    <a:lnTo>
                      <a:pt x="799" y="47"/>
                    </a:lnTo>
                    <a:lnTo>
                      <a:pt x="800" y="47"/>
                    </a:lnTo>
                    <a:lnTo>
                      <a:pt x="803" y="48"/>
                    </a:lnTo>
                    <a:lnTo>
                      <a:pt x="803" y="48"/>
                    </a:lnTo>
                    <a:lnTo>
                      <a:pt x="807" y="48"/>
                    </a:lnTo>
                    <a:lnTo>
                      <a:pt x="808" y="48"/>
                    </a:lnTo>
                    <a:lnTo>
                      <a:pt x="811" y="49"/>
                    </a:lnTo>
                    <a:lnTo>
                      <a:pt x="811" y="49"/>
                    </a:lnTo>
                    <a:lnTo>
                      <a:pt x="815" y="49"/>
                    </a:lnTo>
                    <a:lnTo>
                      <a:pt x="815" y="49"/>
                    </a:lnTo>
                    <a:lnTo>
                      <a:pt x="819" y="50"/>
                    </a:lnTo>
                    <a:lnTo>
                      <a:pt x="820" y="50"/>
                    </a:lnTo>
                    <a:lnTo>
                      <a:pt x="823" y="50"/>
                    </a:lnTo>
                    <a:lnTo>
                      <a:pt x="823" y="50"/>
                    </a:lnTo>
                    <a:lnTo>
                      <a:pt x="827" y="51"/>
                    </a:lnTo>
                    <a:lnTo>
                      <a:pt x="827" y="51"/>
                    </a:lnTo>
                    <a:lnTo>
                      <a:pt x="831" y="51"/>
                    </a:lnTo>
                    <a:lnTo>
                      <a:pt x="832" y="51"/>
                    </a:lnTo>
                    <a:lnTo>
                      <a:pt x="835" y="52"/>
                    </a:lnTo>
                    <a:lnTo>
                      <a:pt x="835" y="52"/>
                    </a:lnTo>
                    <a:lnTo>
                      <a:pt x="839" y="52"/>
                    </a:lnTo>
                    <a:lnTo>
                      <a:pt x="839" y="52"/>
                    </a:lnTo>
                    <a:lnTo>
                      <a:pt x="843" y="53"/>
                    </a:lnTo>
                    <a:lnTo>
                      <a:pt x="844" y="53"/>
                    </a:lnTo>
                    <a:lnTo>
                      <a:pt x="847" y="53"/>
                    </a:lnTo>
                    <a:lnTo>
                      <a:pt x="847" y="53"/>
                    </a:lnTo>
                    <a:lnTo>
                      <a:pt x="851" y="54"/>
                    </a:lnTo>
                    <a:lnTo>
                      <a:pt x="851" y="54"/>
                    </a:lnTo>
                    <a:lnTo>
                      <a:pt x="855" y="54"/>
                    </a:lnTo>
                    <a:lnTo>
                      <a:pt x="856" y="54"/>
                    </a:lnTo>
                    <a:lnTo>
                      <a:pt x="859" y="55"/>
                    </a:lnTo>
                    <a:lnTo>
                      <a:pt x="859" y="55"/>
                    </a:lnTo>
                    <a:lnTo>
                      <a:pt x="863" y="55"/>
                    </a:lnTo>
                    <a:lnTo>
                      <a:pt x="863" y="55"/>
                    </a:lnTo>
                    <a:lnTo>
                      <a:pt x="866" y="56"/>
                    </a:lnTo>
                    <a:lnTo>
                      <a:pt x="867" y="56"/>
                    </a:lnTo>
                    <a:lnTo>
                      <a:pt x="871" y="56"/>
                    </a:lnTo>
                    <a:lnTo>
                      <a:pt x="871" y="56"/>
                    </a:lnTo>
                    <a:lnTo>
                      <a:pt x="875" y="57"/>
                    </a:lnTo>
                    <a:lnTo>
                      <a:pt x="876" y="57"/>
                    </a:lnTo>
                    <a:lnTo>
                      <a:pt x="878" y="57"/>
                    </a:lnTo>
                    <a:lnTo>
                      <a:pt x="879" y="57"/>
                    </a:lnTo>
                    <a:lnTo>
                      <a:pt x="883" y="58"/>
                    </a:lnTo>
                    <a:lnTo>
                      <a:pt x="883" y="58"/>
                    </a:lnTo>
                    <a:lnTo>
                      <a:pt x="887" y="58"/>
                    </a:lnTo>
                    <a:lnTo>
                      <a:pt x="888" y="58"/>
                    </a:lnTo>
                    <a:lnTo>
                      <a:pt x="890" y="59"/>
                    </a:lnTo>
                    <a:lnTo>
                      <a:pt x="891" y="59"/>
                    </a:lnTo>
                    <a:lnTo>
                      <a:pt x="895" y="59"/>
                    </a:lnTo>
                    <a:lnTo>
                      <a:pt x="896" y="59"/>
                    </a:lnTo>
                    <a:lnTo>
                      <a:pt x="899" y="60"/>
                    </a:lnTo>
                    <a:lnTo>
                      <a:pt x="900" y="60"/>
                    </a:lnTo>
                    <a:lnTo>
                      <a:pt x="903" y="60"/>
                    </a:lnTo>
                    <a:lnTo>
                      <a:pt x="903" y="60"/>
                    </a:lnTo>
                    <a:lnTo>
                      <a:pt x="907" y="61"/>
                    </a:lnTo>
                    <a:lnTo>
                      <a:pt x="908" y="61"/>
                    </a:lnTo>
                    <a:lnTo>
                      <a:pt x="910" y="61"/>
                    </a:lnTo>
                    <a:lnTo>
                      <a:pt x="911" y="61"/>
                    </a:lnTo>
                    <a:lnTo>
                      <a:pt x="915" y="62"/>
                    </a:lnTo>
                    <a:lnTo>
                      <a:pt x="916" y="62"/>
                    </a:lnTo>
                    <a:lnTo>
                      <a:pt x="919" y="62"/>
                    </a:lnTo>
                    <a:lnTo>
                      <a:pt x="920" y="62"/>
                    </a:lnTo>
                    <a:lnTo>
                      <a:pt x="922" y="63"/>
                    </a:lnTo>
                    <a:lnTo>
                      <a:pt x="923" y="63"/>
                    </a:lnTo>
                    <a:lnTo>
                      <a:pt x="927" y="63"/>
                    </a:lnTo>
                    <a:lnTo>
                      <a:pt x="928" y="63"/>
                    </a:lnTo>
                    <a:lnTo>
                      <a:pt x="931" y="64"/>
                    </a:lnTo>
                    <a:lnTo>
                      <a:pt x="932" y="64"/>
                    </a:lnTo>
                    <a:lnTo>
                      <a:pt x="935" y="64"/>
                    </a:lnTo>
                    <a:lnTo>
                      <a:pt x="935" y="64"/>
                    </a:lnTo>
                    <a:lnTo>
                      <a:pt x="939" y="65"/>
                    </a:lnTo>
                    <a:lnTo>
                      <a:pt x="940" y="65"/>
                    </a:lnTo>
                    <a:lnTo>
                      <a:pt x="943" y="65"/>
                    </a:lnTo>
                    <a:lnTo>
                      <a:pt x="944" y="65"/>
                    </a:lnTo>
                    <a:lnTo>
                      <a:pt x="947" y="66"/>
                    </a:lnTo>
                    <a:lnTo>
                      <a:pt x="947" y="66"/>
                    </a:lnTo>
                    <a:lnTo>
                      <a:pt x="951" y="67"/>
                    </a:lnTo>
                    <a:lnTo>
                      <a:pt x="952" y="67"/>
                    </a:lnTo>
                    <a:lnTo>
                      <a:pt x="955" y="67"/>
                    </a:lnTo>
                    <a:lnTo>
                      <a:pt x="955" y="67"/>
                    </a:lnTo>
                    <a:lnTo>
                      <a:pt x="959" y="68"/>
                    </a:lnTo>
                    <a:lnTo>
                      <a:pt x="959" y="68"/>
                    </a:lnTo>
                    <a:lnTo>
                      <a:pt x="963" y="68"/>
                    </a:lnTo>
                    <a:lnTo>
                      <a:pt x="964" y="68"/>
                    </a:lnTo>
                    <a:lnTo>
                      <a:pt x="967" y="69"/>
                    </a:lnTo>
                    <a:lnTo>
                      <a:pt x="967" y="69"/>
                    </a:lnTo>
                    <a:lnTo>
                      <a:pt x="971" y="69"/>
                    </a:lnTo>
                    <a:lnTo>
                      <a:pt x="971" y="69"/>
                    </a:lnTo>
                    <a:lnTo>
                      <a:pt x="975" y="70"/>
                    </a:lnTo>
                    <a:lnTo>
                      <a:pt x="976" y="70"/>
                    </a:lnTo>
                    <a:lnTo>
                      <a:pt x="979" y="70"/>
                    </a:lnTo>
                    <a:lnTo>
                      <a:pt x="979" y="70"/>
                    </a:lnTo>
                    <a:lnTo>
                      <a:pt x="983" y="71"/>
                    </a:lnTo>
                    <a:lnTo>
                      <a:pt x="983" y="71"/>
                    </a:lnTo>
                    <a:lnTo>
                      <a:pt x="987" y="71"/>
                    </a:lnTo>
                    <a:lnTo>
                      <a:pt x="988" y="72"/>
                    </a:lnTo>
                    <a:lnTo>
                      <a:pt x="991" y="72"/>
                    </a:lnTo>
                    <a:lnTo>
                      <a:pt x="991" y="72"/>
                    </a:lnTo>
                    <a:lnTo>
                      <a:pt x="995" y="73"/>
                    </a:lnTo>
                    <a:lnTo>
                      <a:pt x="995" y="73"/>
                    </a:lnTo>
                    <a:lnTo>
                      <a:pt x="999" y="73"/>
                    </a:lnTo>
                    <a:lnTo>
                      <a:pt x="1000" y="73"/>
                    </a:lnTo>
                    <a:lnTo>
                      <a:pt x="1003" y="74"/>
                    </a:lnTo>
                    <a:lnTo>
                      <a:pt x="1003" y="74"/>
                    </a:lnTo>
                    <a:lnTo>
                      <a:pt x="1007" y="74"/>
                    </a:lnTo>
                    <a:lnTo>
                      <a:pt x="1007" y="74"/>
                    </a:lnTo>
                    <a:lnTo>
                      <a:pt x="1010" y="75"/>
                    </a:lnTo>
                    <a:lnTo>
                      <a:pt x="1011" y="75"/>
                    </a:lnTo>
                    <a:lnTo>
                      <a:pt x="1015" y="76"/>
                    </a:lnTo>
                    <a:lnTo>
                      <a:pt x="1015" y="76"/>
                    </a:lnTo>
                    <a:lnTo>
                      <a:pt x="1019" y="76"/>
                    </a:lnTo>
                    <a:lnTo>
                      <a:pt x="1020" y="76"/>
                    </a:lnTo>
                    <a:lnTo>
                      <a:pt x="1022" y="77"/>
                    </a:lnTo>
                    <a:lnTo>
                      <a:pt x="1023" y="77"/>
                    </a:lnTo>
                    <a:lnTo>
                      <a:pt x="1027" y="77"/>
                    </a:lnTo>
                    <a:lnTo>
                      <a:pt x="1027" y="77"/>
                    </a:lnTo>
                    <a:lnTo>
                      <a:pt x="1031" y="78"/>
                    </a:lnTo>
                    <a:lnTo>
                      <a:pt x="1032" y="78"/>
                    </a:lnTo>
                    <a:lnTo>
                      <a:pt x="1034" y="79"/>
                    </a:lnTo>
                    <a:lnTo>
                      <a:pt x="1035" y="79"/>
                    </a:lnTo>
                    <a:lnTo>
                      <a:pt x="1039" y="79"/>
                    </a:lnTo>
                    <a:lnTo>
                      <a:pt x="1040" y="79"/>
                    </a:lnTo>
                    <a:lnTo>
                      <a:pt x="1043" y="80"/>
                    </a:lnTo>
                    <a:lnTo>
                      <a:pt x="1044" y="80"/>
                    </a:lnTo>
                    <a:lnTo>
                      <a:pt x="1046" y="80"/>
                    </a:lnTo>
                    <a:lnTo>
                      <a:pt x="1047" y="80"/>
                    </a:lnTo>
                    <a:lnTo>
                      <a:pt x="1051" y="81"/>
                    </a:lnTo>
                    <a:lnTo>
                      <a:pt x="1052" y="81"/>
                    </a:lnTo>
                    <a:lnTo>
                      <a:pt x="1054" y="81"/>
                    </a:lnTo>
                    <a:lnTo>
                      <a:pt x="1055" y="82"/>
                    </a:lnTo>
                    <a:lnTo>
                      <a:pt x="1059" y="82"/>
                    </a:lnTo>
                    <a:lnTo>
                      <a:pt x="1060" y="82"/>
                    </a:lnTo>
                    <a:lnTo>
                      <a:pt x="1063" y="83"/>
                    </a:lnTo>
                    <a:lnTo>
                      <a:pt x="1064" y="83"/>
                    </a:lnTo>
                    <a:lnTo>
                      <a:pt x="1066" y="83"/>
                    </a:lnTo>
                    <a:lnTo>
                      <a:pt x="1067" y="83"/>
                    </a:lnTo>
                    <a:lnTo>
                      <a:pt x="1071" y="84"/>
                    </a:lnTo>
                    <a:lnTo>
                      <a:pt x="1072" y="84"/>
                    </a:lnTo>
                    <a:lnTo>
                      <a:pt x="1075" y="84"/>
                    </a:lnTo>
                    <a:lnTo>
                      <a:pt x="1076" y="85"/>
                    </a:lnTo>
                    <a:lnTo>
                      <a:pt x="1079" y="85"/>
                    </a:lnTo>
                    <a:lnTo>
                      <a:pt x="1079" y="85"/>
                    </a:lnTo>
                    <a:lnTo>
                      <a:pt x="1083" y="86"/>
                    </a:lnTo>
                    <a:lnTo>
                      <a:pt x="1084" y="86"/>
                    </a:lnTo>
                    <a:lnTo>
                      <a:pt x="1087" y="86"/>
                    </a:lnTo>
                    <a:lnTo>
                      <a:pt x="1088" y="86"/>
                    </a:lnTo>
                    <a:lnTo>
                      <a:pt x="1091" y="87"/>
                    </a:lnTo>
                    <a:lnTo>
                      <a:pt x="1091" y="87"/>
                    </a:lnTo>
                    <a:lnTo>
                      <a:pt x="1095" y="87"/>
                    </a:lnTo>
                    <a:lnTo>
                      <a:pt x="1096" y="88"/>
                    </a:lnTo>
                    <a:lnTo>
                      <a:pt x="1099" y="88"/>
                    </a:lnTo>
                    <a:lnTo>
                      <a:pt x="1100" y="88"/>
                    </a:lnTo>
                    <a:lnTo>
                      <a:pt x="1103" y="89"/>
                    </a:lnTo>
                    <a:lnTo>
                      <a:pt x="1103" y="89"/>
                    </a:lnTo>
                    <a:lnTo>
                      <a:pt x="1107" y="89"/>
                    </a:lnTo>
                    <a:lnTo>
                      <a:pt x="1108" y="89"/>
                    </a:lnTo>
                    <a:lnTo>
                      <a:pt x="1111" y="90"/>
                    </a:lnTo>
                    <a:lnTo>
                      <a:pt x="1111" y="90"/>
                    </a:lnTo>
                    <a:lnTo>
                      <a:pt x="1115" y="90"/>
                    </a:lnTo>
                    <a:lnTo>
                      <a:pt x="1115" y="91"/>
                    </a:lnTo>
                    <a:lnTo>
                      <a:pt x="1119" y="91"/>
                    </a:lnTo>
                    <a:lnTo>
                      <a:pt x="1120" y="91"/>
                    </a:lnTo>
                    <a:lnTo>
                      <a:pt x="1123" y="92"/>
                    </a:lnTo>
                    <a:lnTo>
                      <a:pt x="1123" y="92"/>
                    </a:lnTo>
                    <a:lnTo>
                      <a:pt x="1127" y="92"/>
                    </a:lnTo>
                    <a:lnTo>
                      <a:pt x="1127" y="92"/>
                    </a:lnTo>
                    <a:lnTo>
                      <a:pt x="1131" y="93"/>
                    </a:lnTo>
                    <a:lnTo>
                      <a:pt x="1132" y="93"/>
                    </a:lnTo>
                    <a:lnTo>
                      <a:pt x="1135" y="94"/>
                    </a:lnTo>
                    <a:lnTo>
                      <a:pt x="1135" y="94"/>
                    </a:lnTo>
                    <a:lnTo>
                      <a:pt x="1139" y="94"/>
                    </a:lnTo>
                    <a:lnTo>
                      <a:pt x="1139" y="94"/>
                    </a:lnTo>
                    <a:lnTo>
                      <a:pt x="1143" y="95"/>
                    </a:lnTo>
                    <a:lnTo>
                      <a:pt x="1144" y="95"/>
                    </a:lnTo>
                    <a:lnTo>
                      <a:pt x="1147" y="95"/>
                    </a:lnTo>
                    <a:lnTo>
                      <a:pt x="1147" y="95"/>
                    </a:lnTo>
                    <a:lnTo>
                      <a:pt x="1151" y="96"/>
                    </a:lnTo>
                    <a:lnTo>
                      <a:pt x="1151" y="96"/>
                    </a:lnTo>
                    <a:lnTo>
                      <a:pt x="1154" y="97"/>
                    </a:lnTo>
                    <a:lnTo>
                      <a:pt x="1155" y="97"/>
                    </a:lnTo>
                    <a:lnTo>
                      <a:pt x="1159" y="97"/>
                    </a:lnTo>
                    <a:lnTo>
                      <a:pt x="1159" y="98"/>
                    </a:lnTo>
                    <a:lnTo>
                      <a:pt x="1163" y="98"/>
                    </a:lnTo>
                    <a:lnTo>
                      <a:pt x="1164" y="98"/>
                    </a:lnTo>
                    <a:lnTo>
                      <a:pt x="1166" y="99"/>
                    </a:lnTo>
                    <a:lnTo>
                      <a:pt x="1167" y="99"/>
                    </a:lnTo>
                    <a:lnTo>
                      <a:pt x="1171" y="99"/>
                    </a:lnTo>
                    <a:lnTo>
                      <a:pt x="1171" y="100"/>
                    </a:lnTo>
                    <a:lnTo>
                      <a:pt x="1175" y="100"/>
                    </a:lnTo>
                    <a:lnTo>
                      <a:pt x="1176" y="100"/>
                    </a:lnTo>
                    <a:lnTo>
                      <a:pt x="1178" y="101"/>
                    </a:lnTo>
                    <a:lnTo>
                      <a:pt x="1179" y="101"/>
                    </a:lnTo>
                    <a:lnTo>
                      <a:pt x="1183" y="101"/>
                    </a:lnTo>
                    <a:lnTo>
                      <a:pt x="1184" y="101"/>
                    </a:lnTo>
                    <a:lnTo>
                      <a:pt x="1187" y="102"/>
                    </a:lnTo>
                    <a:lnTo>
                      <a:pt x="1188" y="102"/>
                    </a:lnTo>
                    <a:lnTo>
                      <a:pt x="1190" y="103"/>
                    </a:lnTo>
                    <a:lnTo>
                      <a:pt x="1191" y="103"/>
                    </a:lnTo>
                    <a:lnTo>
                      <a:pt x="1195" y="103"/>
                    </a:lnTo>
                    <a:lnTo>
                      <a:pt x="1196" y="104"/>
                    </a:lnTo>
                    <a:lnTo>
                      <a:pt x="1198" y="104"/>
                    </a:lnTo>
                    <a:lnTo>
                      <a:pt x="1199" y="104"/>
                    </a:lnTo>
                    <a:lnTo>
                      <a:pt x="1203" y="104"/>
                    </a:lnTo>
                    <a:lnTo>
                      <a:pt x="1204" y="105"/>
                    </a:lnTo>
                    <a:lnTo>
                      <a:pt x="1207" y="105"/>
                    </a:lnTo>
                    <a:lnTo>
                      <a:pt x="1208" y="106"/>
                    </a:lnTo>
                    <a:lnTo>
                      <a:pt x="1210" y="106"/>
                    </a:lnTo>
                    <a:lnTo>
                      <a:pt x="1211" y="106"/>
                    </a:lnTo>
                    <a:lnTo>
                      <a:pt x="1215" y="107"/>
                    </a:lnTo>
                    <a:lnTo>
                      <a:pt x="1216" y="107"/>
                    </a:lnTo>
                    <a:lnTo>
                      <a:pt x="1219" y="107"/>
                    </a:lnTo>
                    <a:lnTo>
                      <a:pt x="1220" y="107"/>
                    </a:lnTo>
                    <a:lnTo>
                      <a:pt x="1223" y="108"/>
                    </a:lnTo>
                    <a:lnTo>
                      <a:pt x="1223" y="108"/>
                    </a:lnTo>
                    <a:lnTo>
                      <a:pt x="1227" y="109"/>
                    </a:lnTo>
                    <a:lnTo>
                      <a:pt x="1228" y="109"/>
                    </a:lnTo>
                    <a:lnTo>
                      <a:pt x="1231" y="109"/>
                    </a:lnTo>
                    <a:lnTo>
                      <a:pt x="1232" y="109"/>
                    </a:lnTo>
                    <a:lnTo>
                      <a:pt x="1235" y="110"/>
                    </a:lnTo>
                    <a:lnTo>
                      <a:pt x="1235" y="110"/>
                    </a:lnTo>
                    <a:lnTo>
                      <a:pt x="1239" y="110"/>
                    </a:lnTo>
                    <a:lnTo>
                      <a:pt x="1240" y="111"/>
                    </a:lnTo>
                    <a:lnTo>
                      <a:pt x="1243" y="111"/>
                    </a:lnTo>
                    <a:lnTo>
                      <a:pt x="1244" y="111"/>
                    </a:lnTo>
                    <a:lnTo>
                      <a:pt x="1247" y="112"/>
                    </a:lnTo>
                    <a:lnTo>
                      <a:pt x="1247" y="112"/>
                    </a:lnTo>
                    <a:lnTo>
                      <a:pt x="1251" y="113"/>
                    </a:lnTo>
                    <a:lnTo>
                      <a:pt x="1252" y="113"/>
                    </a:lnTo>
                    <a:lnTo>
                      <a:pt x="1255" y="113"/>
                    </a:lnTo>
                    <a:lnTo>
                      <a:pt x="1255" y="113"/>
                    </a:lnTo>
                    <a:lnTo>
                      <a:pt x="1259" y="114"/>
                    </a:lnTo>
                    <a:lnTo>
                      <a:pt x="1259" y="114"/>
                    </a:lnTo>
                    <a:lnTo>
                      <a:pt x="1263" y="115"/>
                    </a:lnTo>
                    <a:lnTo>
                      <a:pt x="1264" y="115"/>
                    </a:lnTo>
                    <a:lnTo>
                      <a:pt x="1267" y="115"/>
                    </a:lnTo>
                    <a:lnTo>
                      <a:pt x="1267" y="115"/>
                    </a:lnTo>
                    <a:lnTo>
                      <a:pt x="1271" y="116"/>
                    </a:lnTo>
                    <a:lnTo>
                      <a:pt x="1271" y="116"/>
                    </a:lnTo>
                    <a:lnTo>
                      <a:pt x="1275" y="116"/>
                    </a:lnTo>
                    <a:lnTo>
                      <a:pt x="1276" y="117"/>
                    </a:lnTo>
                    <a:lnTo>
                      <a:pt x="1279" y="117"/>
                    </a:lnTo>
                    <a:lnTo>
                      <a:pt x="1279" y="117"/>
                    </a:lnTo>
                    <a:lnTo>
                      <a:pt x="1283" y="118"/>
                    </a:lnTo>
                    <a:lnTo>
                      <a:pt x="1283" y="118"/>
                    </a:lnTo>
                    <a:lnTo>
                      <a:pt x="1287" y="119"/>
                    </a:lnTo>
                    <a:lnTo>
                      <a:pt x="1288" y="119"/>
                    </a:lnTo>
                    <a:lnTo>
                      <a:pt x="1291" y="119"/>
                    </a:lnTo>
                    <a:lnTo>
                      <a:pt x="1291" y="119"/>
                    </a:lnTo>
                    <a:lnTo>
                      <a:pt x="1295" y="120"/>
                    </a:lnTo>
                    <a:lnTo>
                      <a:pt x="1295" y="120"/>
                    </a:lnTo>
                    <a:lnTo>
                      <a:pt x="1298" y="121"/>
                    </a:lnTo>
                    <a:lnTo>
                      <a:pt x="1299" y="121"/>
                    </a:lnTo>
                    <a:lnTo>
                      <a:pt x="1303" y="121"/>
                    </a:lnTo>
                    <a:lnTo>
                      <a:pt x="1303" y="121"/>
                    </a:lnTo>
                    <a:lnTo>
                      <a:pt x="1307" y="122"/>
                    </a:lnTo>
                    <a:lnTo>
                      <a:pt x="1308" y="122"/>
                    </a:lnTo>
                    <a:lnTo>
                      <a:pt x="1310" y="123"/>
                    </a:lnTo>
                    <a:lnTo>
                      <a:pt x="1311" y="123"/>
                    </a:lnTo>
                    <a:lnTo>
                      <a:pt x="1315" y="124"/>
                    </a:lnTo>
                    <a:lnTo>
                      <a:pt x="1315" y="124"/>
                    </a:lnTo>
                    <a:lnTo>
                      <a:pt x="1319" y="124"/>
                    </a:lnTo>
                    <a:lnTo>
                      <a:pt x="1320" y="124"/>
                    </a:lnTo>
                    <a:lnTo>
                      <a:pt x="1322" y="125"/>
                    </a:lnTo>
                    <a:lnTo>
                      <a:pt x="1323" y="125"/>
                    </a:lnTo>
                    <a:lnTo>
                      <a:pt x="1327" y="125"/>
                    </a:lnTo>
                    <a:lnTo>
                      <a:pt x="1328" y="126"/>
                    </a:lnTo>
                    <a:lnTo>
                      <a:pt x="1331" y="127"/>
                    </a:lnTo>
                    <a:lnTo>
                      <a:pt x="1332" y="127"/>
                    </a:lnTo>
                    <a:lnTo>
                      <a:pt x="1334" y="127"/>
                    </a:lnTo>
                    <a:lnTo>
                      <a:pt x="1335" y="127"/>
                    </a:lnTo>
                    <a:lnTo>
                      <a:pt x="1339" y="128"/>
                    </a:lnTo>
                    <a:lnTo>
                      <a:pt x="1340" y="128"/>
                    </a:lnTo>
                    <a:lnTo>
                      <a:pt x="1343" y="128"/>
                    </a:lnTo>
                    <a:lnTo>
                      <a:pt x="1344" y="129"/>
                    </a:lnTo>
                    <a:lnTo>
                      <a:pt x="1347" y="129"/>
                    </a:lnTo>
                    <a:lnTo>
                      <a:pt x="1347" y="129"/>
                    </a:lnTo>
                    <a:lnTo>
                      <a:pt x="1351" y="130"/>
                    </a:lnTo>
                    <a:lnTo>
                      <a:pt x="1352" y="130"/>
                    </a:lnTo>
                    <a:lnTo>
                      <a:pt x="1354" y="131"/>
                    </a:lnTo>
                    <a:lnTo>
                      <a:pt x="1355" y="131"/>
                    </a:lnTo>
                    <a:lnTo>
                      <a:pt x="1359" y="131"/>
                    </a:lnTo>
                    <a:lnTo>
                      <a:pt x="1360" y="131"/>
                    </a:lnTo>
                    <a:lnTo>
                      <a:pt x="1363" y="132"/>
                    </a:lnTo>
                    <a:lnTo>
                      <a:pt x="1364" y="132"/>
                    </a:lnTo>
                    <a:lnTo>
                      <a:pt x="1367" y="133"/>
                    </a:lnTo>
                    <a:lnTo>
                      <a:pt x="1367" y="133"/>
                    </a:lnTo>
                    <a:lnTo>
                      <a:pt x="1371" y="134"/>
                    </a:lnTo>
                    <a:lnTo>
                      <a:pt x="1372" y="134"/>
                    </a:lnTo>
                    <a:lnTo>
                      <a:pt x="1375" y="134"/>
                    </a:lnTo>
                    <a:lnTo>
                      <a:pt x="1376" y="134"/>
                    </a:lnTo>
                    <a:lnTo>
                      <a:pt x="1379" y="135"/>
                    </a:lnTo>
                    <a:lnTo>
                      <a:pt x="1379" y="135"/>
                    </a:lnTo>
                    <a:lnTo>
                      <a:pt x="1383" y="136"/>
                    </a:lnTo>
                    <a:lnTo>
                      <a:pt x="1384" y="136"/>
                    </a:lnTo>
                    <a:lnTo>
                      <a:pt x="1387" y="136"/>
                    </a:lnTo>
                    <a:lnTo>
                      <a:pt x="1388" y="137"/>
                    </a:lnTo>
                    <a:lnTo>
                      <a:pt x="1391" y="137"/>
                    </a:lnTo>
                    <a:lnTo>
                      <a:pt x="1391" y="137"/>
                    </a:lnTo>
                    <a:lnTo>
                      <a:pt x="1395" y="138"/>
                    </a:lnTo>
                    <a:lnTo>
                      <a:pt x="1396" y="138"/>
                    </a:lnTo>
                    <a:lnTo>
                      <a:pt x="1399" y="139"/>
                    </a:lnTo>
                    <a:lnTo>
                      <a:pt x="1399" y="139"/>
                    </a:lnTo>
                    <a:lnTo>
                      <a:pt x="1403" y="139"/>
                    </a:lnTo>
                    <a:lnTo>
                      <a:pt x="1403" y="139"/>
                    </a:lnTo>
                    <a:lnTo>
                      <a:pt x="1407" y="140"/>
                    </a:lnTo>
                    <a:lnTo>
                      <a:pt x="1408" y="140"/>
                    </a:lnTo>
                    <a:lnTo>
                      <a:pt x="1411" y="141"/>
                    </a:lnTo>
                    <a:lnTo>
                      <a:pt x="1411" y="141"/>
                    </a:lnTo>
                    <a:lnTo>
                      <a:pt x="1415" y="142"/>
                    </a:lnTo>
                    <a:lnTo>
                      <a:pt x="1415" y="142"/>
                    </a:lnTo>
                    <a:lnTo>
                      <a:pt x="1419" y="142"/>
                    </a:lnTo>
                    <a:lnTo>
                      <a:pt x="1420" y="142"/>
                    </a:lnTo>
                    <a:lnTo>
                      <a:pt x="1423" y="143"/>
                    </a:lnTo>
                    <a:lnTo>
                      <a:pt x="1423" y="143"/>
                    </a:lnTo>
                    <a:lnTo>
                      <a:pt x="1427" y="143"/>
                    </a:lnTo>
                    <a:lnTo>
                      <a:pt x="1427" y="144"/>
                    </a:lnTo>
                    <a:lnTo>
                      <a:pt x="1431" y="144"/>
                    </a:lnTo>
                    <a:lnTo>
                      <a:pt x="1432" y="145"/>
                    </a:lnTo>
                    <a:lnTo>
                      <a:pt x="1435" y="145"/>
                    </a:lnTo>
                    <a:lnTo>
                      <a:pt x="1435" y="145"/>
                    </a:lnTo>
                    <a:lnTo>
                      <a:pt x="1439" y="146"/>
                    </a:lnTo>
                    <a:lnTo>
                      <a:pt x="1439" y="146"/>
                    </a:lnTo>
                    <a:lnTo>
                      <a:pt x="1442" y="146"/>
                    </a:lnTo>
                    <a:lnTo>
                      <a:pt x="1443" y="146"/>
                    </a:lnTo>
                    <a:lnTo>
                      <a:pt x="1447" y="147"/>
                    </a:lnTo>
                    <a:lnTo>
                      <a:pt x="1447" y="147"/>
                    </a:lnTo>
                    <a:lnTo>
                      <a:pt x="1451" y="148"/>
                    </a:lnTo>
                    <a:lnTo>
                      <a:pt x="1452" y="148"/>
                    </a:lnTo>
                    <a:lnTo>
                      <a:pt x="1454" y="149"/>
                    </a:lnTo>
                    <a:lnTo>
                      <a:pt x="1455" y="149"/>
                    </a:lnTo>
                    <a:lnTo>
                      <a:pt x="1459" y="149"/>
                    </a:lnTo>
                    <a:lnTo>
                      <a:pt x="1459" y="149"/>
                    </a:lnTo>
                    <a:lnTo>
                      <a:pt x="1463" y="150"/>
                    </a:lnTo>
                    <a:lnTo>
                      <a:pt x="1464" y="150"/>
                    </a:lnTo>
                    <a:lnTo>
                      <a:pt x="1466" y="151"/>
                    </a:lnTo>
                    <a:lnTo>
                      <a:pt x="1467" y="151"/>
                    </a:lnTo>
                    <a:lnTo>
                      <a:pt x="1471" y="152"/>
                    </a:lnTo>
                    <a:lnTo>
                      <a:pt x="1471" y="152"/>
                    </a:lnTo>
                    <a:lnTo>
                      <a:pt x="1475" y="152"/>
                    </a:lnTo>
                    <a:lnTo>
                      <a:pt x="1476" y="152"/>
                    </a:lnTo>
                    <a:lnTo>
                      <a:pt x="1478" y="153"/>
                    </a:lnTo>
                    <a:lnTo>
                      <a:pt x="1479" y="153"/>
                    </a:lnTo>
                    <a:lnTo>
                      <a:pt x="1483" y="154"/>
                    </a:lnTo>
                    <a:lnTo>
                      <a:pt x="1484" y="154"/>
                    </a:lnTo>
                    <a:lnTo>
                      <a:pt x="1487" y="155"/>
                    </a:lnTo>
                    <a:lnTo>
                      <a:pt x="1488" y="155"/>
                    </a:lnTo>
                    <a:lnTo>
                      <a:pt x="1491" y="155"/>
                    </a:lnTo>
                    <a:lnTo>
                      <a:pt x="1491" y="155"/>
                    </a:lnTo>
                    <a:lnTo>
                      <a:pt x="1495" y="156"/>
                    </a:lnTo>
                    <a:lnTo>
                      <a:pt x="1496" y="156"/>
                    </a:lnTo>
                    <a:lnTo>
                      <a:pt x="1498" y="157"/>
                    </a:lnTo>
                    <a:lnTo>
                      <a:pt x="1499" y="157"/>
                    </a:lnTo>
                    <a:lnTo>
                      <a:pt x="1503" y="158"/>
                    </a:lnTo>
                    <a:lnTo>
                      <a:pt x="1504" y="158"/>
                    </a:lnTo>
                    <a:lnTo>
                      <a:pt x="1507" y="158"/>
                    </a:lnTo>
                    <a:lnTo>
                      <a:pt x="1508" y="159"/>
                    </a:lnTo>
                    <a:lnTo>
                      <a:pt x="1511" y="159"/>
                    </a:lnTo>
                    <a:lnTo>
                      <a:pt x="1511" y="159"/>
                    </a:lnTo>
                    <a:lnTo>
                      <a:pt x="1515" y="160"/>
                    </a:lnTo>
                    <a:lnTo>
                      <a:pt x="1516" y="160"/>
                    </a:lnTo>
                    <a:lnTo>
                      <a:pt x="1519" y="161"/>
                    </a:lnTo>
                    <a:lnTo>
                      <a:pt x="1520" y="161"/>
                    </a:lnTo>
                    <a:lnTo>
                      <a:pt x="1523" y="161"/>
                    </a:lnTo>
                    <a:lnTo>
                      <a:pt x="1523" y="162"/>
                    </a:lnTo>
                    <a:lnTo>
                      <a:pt x="1527" y="163"/>
                    </a:lnTo>
                    <a:lnTo>
                      <a:pt x="1528" y="163"/>
                    </a:lnTo>
                    <a:lnTo>
                      <a:pt x="1531" y="163"/>
                    </a:lnTo>
                    <a:lnTo>
                      <a:pt x="1532" y="163"/>
                    </a:lnTo>
                    <a:lnTo>
                      <a:pt x="1535" y="164"/>
                    </a:lnTo>
                    <a:lnTo>
                      <a:pt x="1535" y="164"/>
                    </a:lnTo>
                    <a:lnTo>
                      <a:pt x="1539" y="165"/>
                    </a:lnTo>
                    <a:lnTo>
                      <a:pt x="1540" y="165"/>
                    </a:lnTo>
                    <a:lnTo>
                      <a:pt x="1543" y="166"/>
                    </a:lnTo>
                    <a:lnTo>
                      <a:pt x="1543" y="166"/>
                    </a:lnTo>
                    <a:lnTo>
                      <a:pt x="1547" y="166"/>
                    </a:lnTo>
                    <a:lnTo>
                      <a:pt x="1547" y="166"/>
                    </a:lnTo>
                    <a:lnTo>
                      <a:pt x="1551" y="167"/>
                    </a:lnTo>
                    <a:lnTo>
                      <a:pt x="1552" y="167"/>
                    </a:lnTo>
                    <a:lnTo>
                      <a:pt x="1555" y="168"/>
                    </a:lnTo>
                    <a:lnTo>
                      <a:pt x="1555" y="168"/>
                    </a:lnTo>
                    <a:lnTo>
                      <a:pt x="1559" y="169"/>
                    </a:lnTo>
                    <a:lnTo>
                      <a:pt x="1559" y="169"/>
                    </a:lnTo>
                    <a:lnTo>
                      <a:pt x="1563" y="169"/>
                    </a:lnTo>
                    <a:lnTo>
                      <a:pt x="1564" y="170"/>
                    </a:lnTo>
                    <a:lnTo>
                      <a:pt x="1567" y="170"/>
                    </a:lnTo>
                    <a:lnTo>
                      <a:pt x="1567" y="170"/>
                    </a:lnTo>
                    <a:lnTo>
                      <a:pt x="1571" y="171"/>
                    </a:lnTo>
                    <a:lnTo>
                      <a:pt x="1571" y="171"/>
                    </a:lnTo>
                    <a:lnTo>
                      <a:pt x="1575" y="172"/>
                    </a:lnTo>
                    <a:lnTo>
                      <a:pt x="1576" y="172"/>
                    </a:lnTo>
                    <a:lnTo>
                      <a:pt x="1579" y="172"/>
                    </a:lnTo>
                    <a:lnTo>
                      <a:pt x="1579" y="172"/>
                    </a:lnTo>
                    <a:lnTo>
                      <a:pt x="1583" y="173"/>
                    </a:lnTo>
                    <a:lnTo>
                      <a:pt x="1583" y="173"/>
                    </a:lnTo>
                    <a:lnTo>
                      <a:pt x="1586" y="174"/>
                    </a:lnTo>
                    <a:lnTo>
                      <a:pt x="1587" y="174"/>
                    </a:lnTo>
                    <a:lnTo>
                      <a:pt x="1591" y="175"/>
                    </a:lnTo>
                    <a:lnTo>
                      <a:pt x="1591" y="175"/>
                    </a:lnTo>
                    <a:lnTo>
                      <a:pt x="1595" y="175"/>
                    </a:lnTo>
                    <a:lnTo>
                      <a:pt x="1596" y="176"/>
                    </a:lnTo>
                    <a:lnTo>
                      <a:pt x="1598" y="176"/>
                    </a:lnTo>
                    <a:lnTo>
                      <a:pt x="1599" y="176"/>
                    </a:lnTo>
                    <a:lnTo>
                      <a:pt x="1603" y="177"/>
                    </a:lnTo>
                    <a:lnTo>
                      <a:pt x="1603" y="177"/>
                    </a:lnTo>
                    <a:lnTo>
                      <a:pt x="1607" y="178"/>
                    </a:lnTo>
                    <a:lnTo>
                      <a:pt x="1608" y="178"/>
                    </a:lnTo>
                    <a:lnTo>
                      <a:pt x="1610" y="178"/>
                    </a:lnTo>
                    <a:lnTo>
                      <a:pt x="1611" y="179"/>
                    </a:lnTo>
                    <a:lnTo>
                      <a:pt x="1615" y="179"/>
                    </a:lnTo>
                    <a:lnTo>
                      <a:pt x="1615" y="179"/>
                    </a:lnTo>
                    <a:lnTo>
                      <a:pt x="1619" y="180"/>
                    </a:lnTo>
                    <a:lnTo>
                      <a:pt x="1620" y="180"/>
                    </a:lnTo>
                    <a:lnTo>
                      <a:pt x="1622" y="181"/>
                    </a:lnTo>
                    <a:lnTo>
                      <a:pt x="1623" y="181"/>
                    </a:lnTo>
                    <a:lnTo>
                      <a:pt x="1627" y="182"/>
                    </a:lnTo>
                    <a:lnTo>
                      <a:pt x="1628" y="182"/>
                    </a:lnTo>
                    <a:lnTo>
                      <a:pt x="1631" y="182"/>
                    </a:lnTo>
                    <a:lnTo>
                      <a:pt x="1632" y="182"/>
                    </a:lnTo>
                    <a:lnTo>
                      <a:pt x="1635" y="183"/>
                    </a:lnTo>
                    <a:lnTo>
                      <a:pt x="1635" y="183"/>
                    </a:lnTo>
                    <a:lnTo>
                      <a:pt x="1639" y="184"/>
                    </a:lnTo>
                    <a:lnTo>
                      <a:pt x="1640" y="184"/>
                    </a:lnTo>
                    <a:lnTo>
                      <a:pt x="1642" y="185"/>
                    </a:lnTo>
                    <a:lnTo>
                      <a:pt x="1643" y="185"/>
                    </a:lnTo>
                    <a:lnTo>
                      <a:pt x="1647" y="185"/>
                    </a:lnTo>
                    <a:lnTo>
                      <a:pt x="1648" y="185"/>
                    </a:lnTo>
                    <a:lnTo>
                      <a:pt x="1651" y="186"/>
                    </a:lnTo>
                    <a:lnTo>
                      <a:pt x="1652" y="187"/>
                    </a:lnTo>
                    <a:lnTo>
                      <a:pt x="1654" y="187"/>
                    </a:lnTo>
                    <a:lnTo>
                      <a:pt x="1655" y="187"/>
                    </a:lnTo>
                    <a:lnTo>
                      <a:pt x="1659" y="188"/>
                    </a:lnTo>
                    <a:lnTo>
                      <a:pt x="1660" y="188"/>
                    </a:lnTo>
                    <a:lnTo>
                      <a:pt x="1663" y="189"/>
                    </a:lnTo>
                    <a:lnTo>
                      <a:pt x="1664" y="189"/>
                    </a:lnTo>
                    <a:lnTo>
                      <a:pt x="1667" y="190"/>
                    </a:lnTo>
                    <a:lnTo>
                      <a:pt x="1667" y="190"/>
                    </a:lnTo>
                    <a:lnTo>
                      <a:pt x="1671" y="190"/>
                    </a:lnTo>
                    <a:lnTo>
                      <a:pt x="1672" y="190"/>
                    </a:lnTo>
                    <a:lnTo>
                      <a:pt x="1675" y="191"/>
                    </a:lnTo>
                    <a:lnTo>
                      <a:pt x="1676" y="191"/>
                    </a:lnTo>
                    <a:lnTo>
                      <a:pt x="1679" y="192"/>
                    </a:lnTo>
                    <a:lnTo>
                      <a:pt x="1679" y="192"/>
                    </a:lnTo>
                    <a:lnTo>
                      <a:pt x="1683" y="193"/>
                    </a:lnTo>
                    <a:lnTo>
                      <a:pt x="1684" y="193"/>
                    </a:lnTo>
                    <a:lnTo>
                      <a:pt x="1687" y="193"/>
                    </a:lnTo>
                    <a:lnTo>
                      <a:pt x="1687" y="194"/>
                    </a:lnTo>
                    <a:lnTo>
                      <a:pt x="1691" y="194"/>
                    </a:lnTo>
                    <a:lnTo>
                      <a:pt x="1691" y="194"/>
                    </a:lnTo>
                    <a:lnTo>
                      <a:pt x="1695" y="195"/>
                    </a:lnTo>
                    <a:lnTo>
                      <a:pt x="1696" y="195"/>
                    </a:lnTo>
                    <a:lnTo>
                      <a:pt x="1699" y="196"/>
                    </a:lnTo>
                    <a:lnTo>
                      <a:pt x="1699" y="196"/>
                    </a:lnTo>
                    <a:lnTo>
                      <a:pt x="1703" y="197"/>
                    </a:lnTo>
                    <a:lnTo>
                      <a:pt x="1703" y="197"/>
                    </a:lnTo>
                    <a:lnTo>
                      <a:pt x="1707" y="198"/>
                    </a:lnTo>
                    <a:lnTo>
                      <a:pt x="1708" y="198"/>
                    </a:lnTo>
                    <a:lnTo>
                      <a:pt x="1711" y="198"/>
                    </a:lnTo>
                    <a:lnTo>
                      <a:pt x="1711" y="199"/>
                    </a:lnTo>
                    <a:lnTo>
                      <a:pt x="1715" y="199"/>
                    </a:lnTo>
                    <a:lnTo>
                      <a:pt x="1715" y="199"/>
                    </a:lnTo>
                    <a:lnTo>
                      <a:pt x="1719" y="200"/>
                    </a:lnTo>
                    <a:lnTo>
                      <a:pt x="1720" y="200"/>
                    </a:lnTo>
                    <a:lnTo>
                      <a:pt x="1723" y="201"/>
                    </a:lnTo>
                    <a:lnTo>
                      <a:pt x="1723" y="201"/>
                    </a:lnTo>
                    <a:lnTo>
                      <a:pt x="1727" y="202"/>
                    </a:lnTo>
                    <a:lnTo>
                      <a:pt x="1727" y="202"/>
                    </a:lnTo>
                    <a:lnTo>
                      <a:pt x="1731" y="203"/>
                    </a:lnTo>
                    <a:lnTo>
                      <a:pt x="1732" y="203"/>
                    </a:lnTo>
                    <a:lnTo>
                      <a:pt x="1735" y="203"/>
                    </a:lnTo>
                    <a:lnTo>
                      <a:pt x="1735" y="203"/>
                    </a:lnTo>
                    <a:lnTo>
                      <a:pt x="1739" y="204"/>
                    </a:lnTo>
                    <a:lnTo>
                      <a:pt x="1739" y="204"/>
                    </a:lnTo>
                    <a:lnTo>
                      <a:pt x="1742" y="205"/>
                    </a:lnTo>
                    <a:lnTo>
                      <a:pt x="1743" y="205"/>
                    </a:lnTo>
                    <a:lnTo>
                      <a:pt x="1747" y="206"/>
                    </a:lnTo>
                    <a:lnTo>
                      <a:pt x="1747" y="206"/>
                    </a:lnTo>
                    <a:lnTo>
                      <a:pt x="1751" y="206"/>
                    </a:lnTo>
                    <a:lnTo>
                      <a:pt x="1752" y="207"/>
                    </a:lnTo>
                    <a:lnTo>
                      <a:pt x="1754" y="207"/>
                    </a:lnTo>
                    <a:lnTo>
                      <a:pt x="1755" y="207"/>
                    </a:lnTo>
                    <a:lnTo>
                      <a:pt x="1759" y="208"/>
                    </a:lnTo>
                    <a:lnTo>
                      <a:pt x="1759" y="208"/>
                    </a:lnTo>
                    <a:lnTo>
                      <a:pt x="1763" y="209"/>
                    </a:lnTo>
                    <a:lnTo>
                      <a:pt x="1764" y="209"/>
                    </a:lnTo>
                    <a:lnTo>
                      <a:pt x="1766" y="209"/>
                    </a:lnTo>
                    <a:lnTo>
                      <a:pt x="1767" y="210"/>
                    </a:lnTo>
                    <a:lnTo>
                      <a:pt x="1771" y="211"/>
                    </a:lnTo>
                    <a:lnTo>
                      <a:pt x="1772" y="211"/>
                    </a:lnTo>
                    <a:lnTo>
                      <a:pt x="1775" y="211"/>
                    </a:lnTo>
                    <a:lnTo>
                      <a:pt x="1776" y="211"/>
                    </a:lnTo>
                    <a:lnTo>
                      <a:pt x="1779" y="212"/>
                    </a:lnTo>
                    <a:lnTo>
                      <a:pt x="1779" y="212"/>
                    </a:lnTo>
                    <a:lnTo>
                      <a:pt x="1783" y="213"/>
                    </a:lnTo>
                    <a:lnTo>
                      <a:pt x="1784" y="213"/>
                    </a:lnTo>
                    <a:lnTo>
                      <a:pt x="1786" y="214"/>
                    </a:lnTo>
                    <a:lnTo>
                      <a:pt x="1787" y="214"/>
                    </a:lnTo>
                    <a:lnTo>
                      <a:pt x="1791" y="214"/>
                    </a:lnTo>
                    <a:lnTo>
                      <a:pt x="1792" y="214"/>
                    </a:lnTo>
                    <a:lnTo>
                      <a:pt x="1795" y="215"/>
                    </a:lnTo>
                    <a:lnTo>
                      <a:pt x="1796" y="215"/>
                    </a:lnTo>
                    <a:lnTo>
                      <a:pt x="1798" y="216"/>
                    </a:lnTo>
                    <a:lnTo>
                      <a:pt x="1799" y="216"/>
                    </a:lnTo>
                    <a:lnTo>
                      <a:pt x="1803" y="217"/>
                    </a:lnTo>
                    <a:lnTo>
                      <a:pt x="1804" y="217"/>
                    </a:lnTo>
                    <a:lnTo>
                      <a:pt x="1807" y="218"/>
                    </a:lnTo>
                    <a:lnTo>
                      <a:pt x="1808" y="218"/>
                    </a:lnTo>
                    <a:lnTo>
                      <a:pt x="1811" y="218"/>
                    </a:lnTo>
                    <a:lnTo>
                      <a:pt x="1811" y="218"/>
                    </a:lnTo>
                    <a:lnTo>
                      <a:pt x="1815" y="219"/>
                    </a:lnTo>
                    <a:lnTo>
                      <a:pt x="1816" y="219"/>
                    </a:lnTo>
                    <a:lnTo>
                      <a:pt x="1819" y="220"/>
                    </a:lnTo>
                    <a:lnTo>
                      <a:pt x="1820" y="220"/>
                    </a:lnTo>
                    <a:lnTo>
                      <a:pt x="1823" y="221"/>
                    </a:lnTo>
                    <a:lnTo>
                      <a:pt x="1823" y="221"/>
                    </a:lnTo>
                    <a:lnTo>
                      <a:pt x="1827" y="221"/>
                    </a:lnTo>
                    <a:lnTo>
                      <a:pt x="1828" y="222"/>
                    </a:lnTo>
                    <a:lnTo>
                      <a:pt x="1831" y="223"/>
                    </a:lnTo>
                    <a:lnTo>
                      <a:pt x="1831" y="223"/>
                    </a:lnTo>
                    <a:lnTo>
                      <a:pt x="1835" y="223"/>
                    </a:lnTo>
                    <a:lnTo>
                      <a:pt x="1835" y="223"/>
                    </a:lnTo>
                    <a:lnTo>
                      <a:pt x="1839" y="224"/>
                    </a:lnTo>
                    <a:lnTo>
                      <a:pt x="1840" y="224"/>
                    </a:lnTo>
                    <a:lnTo>
                      <a:pt x="1843" y="225"/>
                    </a:lnTo>
                    <a:lnTo>
                      <a:pt x="1843" y="225"/>
                    </a:lnTo>
                    <a:lnTo>
                      <a:pt x="1847" y="226"/>
                    </a:lnTo>
                    <a:lnTo>
                      <a:pt x="1847" y="226"/>
                    </a:lnTo>
                    <a:lnTo>
                      <a:pt x="1851" y="227"/>
                    </a:lnTo>
                    <a:lnTo>
                      <a:pt x="1852" y="227"/>
                    </a:lnTo>
                    <a:lnTo>
                      <a:pt x="1855" y="227"/>
                    </a:lnTo>
                    <a:lnTo>
                      <a:pt x="1855" y="227"/>
                    </a:lnTo>
                    <a:lnTo>
                      <a:pt x="1859" y="228"/>
                    </a:lnTo>
                    <a:lnTo>
                      <a:pt x="1859" y="229"/>
                    </a:lnTo>
                    <a:lnTo>
                      <a:pt x="1863" y="229"/>
                    </a:lnTo>
                    <a:lnTo>
                      <a:pt x="1864" y="229"/>
                    </a:lnTo>
                    <a:lnTo>
                      <a:pt x="1867" y="230"/>
                    </a:lnTo>
                    <a:lnTo>
                      <a:pt x="1867" y="230"/>
                    </a:lnTo>
                    <a:lnTo>
                      <a:pt x="1871" y="231"/>
                    </a:lnTo>
                    <a:lnTo>
                      <a:pt x="1871" y="231"/>
                    </a:lnTo>
                    <a:lnTo>
                      <a:pt x="1875" y="232"/>
                    </a:lnTo>
                    <a:lnTo>
                      <a:pt x="1876" y="232"/>
                    </a:lnTo>
                    <a:lnTo>
                      <a:pt x="1879" y="233"/>
                    </a:lnTo>
                    <a:lnTo>
                      <a:pt x="1879" y="233"/>
                    </a:lnTo>
                    <a:lnTo>
                      <a:pt x="1883" y="233"/>
                    </a:lnTo>
                    <a:lnTo>
                      <a:pt x="1883" y="233"/>
                    </a:lnTo>
                    <a:lnTo>
                      <a:pt x="1886" y="234"/>
                    </a:lnTo>
                    <a:lnTo>
                      <a:pt x="1887" y="234"/>
                    </a:lnTo>
                    <a:lnTo>
                      <a:pt x="1891" y="235"/>
                    </a:lnTo>
                    <a:lnTo>
                      <a:pt x="1891" y="235"/>
                    </a:lnTo>
                    <a:lnTo>
                      <a:pt x="1895" y="236"/>
                    </a:lnTo>
                    <a:lnTo>
                      <a:pt x="1896" y="236"/>
                    </a:lnTo>
                    <a:lnTo>
                      <a:pt x="1898" y="236"/>
                    </a:lnTo>
                    <a:lnTo>
                      <a:pt x="1899" y="237"/>
                    </a:lnTo>
                    <a:lnTo>
                      <a:pt x="1903" y="238"/>
                    </a:lnTo>
                    <a:lnTo>
                      <a:pt x="1903" y="238"/>
                    </a:lnTo>
                    <a:lnTo>
                      <a:pt x="1907" y="238"/>
                    </a:lnTo>
                    <a:lnTo>
                      <a:pt x="1908" y="239"/>
                    </a:lnTo>
                    <a:lnTo>
                      <a:pt x="1910" y="239"/>
                    </a:lnTo>
                    <a:lnTo>
                      <a:pt x="1911" y="239"/>
                    </a:lnTo>
                    <a:lnTo>
                      <a:pt x="1915" y="240"/>
                    </a:lnTo>
                    <a:lnTo>
                      <a:pt x="1916" y="240"/>
                    </a:lnTo>
                    <a:lnTo>
                      <a:pt x="1919" y="241"/>
                    </a:lnTo>
                    <a:lnTo>
                      <a:pt x="1920" y="241"/>
                    </a:lnTo>
                    <a:lnTo>
                      <a:pt x="1922" y="241"/>
                    </a:lnTo>
                    <a:lnTo>
                      <a:pt x="1923" y="242"/>
                    </a:lnTo>
                    <a:lnTo>
                      <a:pt x="1927" y="242"/>
                    </a:lnTo>
                    <a:lnTo>
                      <a:pt x="1928" y="242"/>
                    </a:lnTo>
                    <a:lnTo>
                      <a:pt x="1930" y="243"/>
                    </a:lnTo>
                    <a:lnTo>
                      <a:pt x="1931" y="243"/>
                    </a:lnTo>
                    <a:lnTo>
                      <a:pt x="1935" y="244"/>
                    </a:lnTo>
                    <a:lnTo>
                      <a:pt x="1936" y="244"/>
                    </a:lnTo>
                    <a:lnTo>
                      <a:pt x="1939" y="245"/>
                    </a:lnTo>
                    <a:lnTo>
                      <a:pt x="1940" y="245"/>
                    </a:lnTo>
                    <a:lnTo>
                      <a:pt x="1942" y="245"/>
                    </a:lnTo>
                    <a:lnTo>
                      <a:pt x="1943" y="246"/>
                    </a:lnTo>
                    <a:lnTo>
                      <a:pt x="1947" y="247"/>
                    </a:lnTo>
                    <a:lnTo>
                      <a:pt x="1948" y="247"/>
                    </a:lnTo>
                    <a:lnTo>
                      <a:pt x="1951" y="247"/>
                    </a:lnTo>
                    <a:lnTo>
                      <a:pt x="1952" y="247"/>
                    </a:lnTo>
                    <a:lnTo>
                      <a:pt x="1955" y="248"/>
                    </a:lnTo>
                    <a:lnTo>
                      <a:pt x="1955" y="248"/>
                    </a:lnTo>
                    <a:lnTo>
                      <a:pt x="1959" y="249"/>
                    </a:lnTo>
                    <a:lnTo>
                      <a:pt x="1960" y="249"/>
                    </a:lnTo>
                    <a:lnTo>
                      <a:pt x="1963" y="250"/>
                    </a:lnTo>
                    <a:lnTo>
                      <a:pt x="1964" y="250"/>
                    </a:lnTo>
                    <a:lnTo>
                      <a:pt x="1967" y="250"/>
                    </a:lnTo>
                    <a:lnTo>
                      <a:pt x="1967" y="251"/>
                    </a:lnTo>
                    <a:lnTo>
                      <a:pt x="1971" y="251"/>
                    </a:lnTo>
                    <a:lnTo>
                      <a:pt x="1972" y="251"/>
                    </a:lnTo>
                    <a:lnTo>
                      <a:pt x="1975" y="252"/>
                    </a:lnTo>
                    <a:lnTo>
                      <a:pt x="1976" y="252"/>
                    </a:lnTo>
                    <a:lnTo>
                      <a:pt x="1979" y="253"/>
                    </a:lnTo>
                    <a:lnTo>
                      <a:pt x="1979" y="253"/>
                    </a:lnTo>
                    <a:lnTo>
                      <a:pt x="1983" y="254"/>
                    </a:lnTo>
                    <a:lnTo>
                      <a:pt x="1984" y="254"/>
                    </a:lnTo>
                    <a:lnTo>
                      <a:pt x="1987" y="254"/>
                    </a:lnTo>
                    <a:lnTo>
                      <a:pt x="1987" y="254"/>
                    </a:lnTo>
                    <a:lnTo>
                      <a:pt x="1991" y="255"/>
                    </a:lnTo>
                    <a:lnTo>
                      <a:pt x="1991" y="256"/>
                    </a:lnTo>
                    <a:lnTo>
                      <a:pt x="1995" y="256"/>
                    </a:lnTo>
                    <a:lnTo>
                      <a:pt x="1996" y="256"/>
                    </a:lnTo>
                    <a:lnTo>
                      <a:pt x="1999" y="257"/>
                    </a:lnTo>
                    <a:lnTo>
                      <a:pt x="1999" y="257"/>
                    </a:lnTo>
                    <a:lnTo>
                      <a:pt x="2003" y="258"/>
                    </a:lnTo>
                    <a:lnTo>
                      <a:pt x="2003" y="258"/>
                    </a:lnTo>
                    <a:lnTo>
                      <a:pt x="2007" y="259"/>
                    </a:lnTo>
                    <a:lnTo>
                      <a:pt x="2008" y="259"/>
                    </a:lnTo>
                    <a:lnTo>
                      <a:pt x="2011" y="260"/>
                    </a:lnTo>
                    <a:lnTo>
                      <a:pt x="2011" y="260"/>
                    </a:lnTo>
                    <a:lnTo>
                      <a:pt x="2015" y="260"/>
                    </a:lnTo>
                    <a:lnTo>
                      <a:pt x="2015" y="260"/>
                    </a:lnTo>
                    <a:lnTo>
                      <a:pt x="2019" y="261"/>
                    </a:lnTo>
                    <a:lnTo>
                      <a:pt x="2020" y="262"/>
                    </a:lnTo>
                    <a:lnTo>
                      <a:pt x="2023" y="262"/>
                    </a:lnTo>
                    <a:lnTo>
                      <a:pt x="2023" y="262"/>
                    </a:lnTo>
                    <a:lnTo>
                      <a:pt x="2027" y="263"/>
                    </a:lnTo>
                    <a:lnTo>
                      <a:pt x="2027" y="263"/>
                    </a:lnTo>
                    <a:lnTo>
                      <a:pt x="2030" y="264"/>
                    </a:lnTo>
                    <a:lnTo>
                      <a:pt x="2031" y="264"/>
                    </a:lnTo>
                    <a:lnTo>
                      <a:pt x="2035" y="265"/>
                    </a:lnTo>
                    <a:lnTo>
                      <a:pt x="2035" y="265"/>
                    </a:lnTo>
                    <a:lnTo>
                      <a:pt x="2039" y="265"/>
                    </a:lnTo>
                    <a:lnTo>
                      <a:pt x="2040" y="266"/>
                    </a:lnTo>
                    <a:lnTo>
                      <a:pt x="2042" y="266"/>
                    </a:lnTo>
                    <a:lnTo>
                      <a:pt x="2043" y="266"/>
                    </a:lnTo>
                    <a:lnTo>
                      <a:pt x="2047" y="267"/>
                    </a:lnTo>
                    <a:lnTo>
                      <a:pt x="2047" y="267"/>
                    </a:lnTo>
                    <a:lnTo>
                      <a:pt x="2051" y="268"/>
                    </a:lnTo>
                    <a:lnTo>
                      <a:pt x="2052" y="268"/>
                    </a:lnTo>
                    <a:lnTo>
                      <a:pt x="2054" y="269"/>
                    </a:lnTo>
                    <a:lnTo>
                      <a:pt x="2055" y="269"/>
                    </a:lnTo>
                    <a:lnTo>
                      <a:pt x="2059" y="270"/>
                    </a:lnTo>
                    <a:lnTo>
                      <a:pt x="2060" y="270"/>
                    </a:lnTo>
                    <a:lnTo>
                      <a:pt x="2063" y="271"/>
                    </a:lnTo>
                    <a:lnTo>
                      <a:pt x="2064" y="271"/>
                    </a:lnTo>
                    <a:lnTo>
                      <a:pt x="2066" y="271"/>
                    </a:lnTo>
                    <a:lnTo>
                      <a:pt x="2067" y="271"/>
                    </a:lnTo>
                    <a:lnTo>
                      <a:pt x="2071" y="272"/>
                    </a:lnTo>
                    <a:lnTo>
                      <a:pt x="2072" y="272"/>
                    </a:lnTo>
                    <a:lnTo>
                      <a:pt x="2074" y="273"/>
                    </a:lnTo>
                    <a:lnTo>
                      <a:pt x="2075" y="273"/>
                    </a:lnTo>
                    <a:lnTo>
                      <a:pt x="2079" y="274"/>
                    </a:lnTo>
                    <a:lnTo>
                      <a:pt x="2080" y="274"/>
                    </a:lnTo>
                    <a:lnTo>
                      <a:pt x="2083" y="275"/>
                    </a:lnTo>
                    <a:lnTo>
                      <a:pt x="2084" y="275"/>
                    </a:lnTo>
                    <a:lnTo>
                      <a:pt x="2086" y="275"/>
                    </a:lnTo>
                    <a:lnTo>
                      <a:pt x="2087" y="275"/>
                    </a:lnTo>
                    <a:lnTo>
                      <a:pt x="2091" y="276"/>
                    </a:lnTo>
                    <a:lnTo>
                      <a:pt x="2092" y="277"/>
                    </a:lnTo>
                    <a:lnTo>
                      <a:pt x="2095" y="277"/>
                    </a:lnTo>
                    <a:lnTo>
                      <a:pt x="2096" y="277"/>
                    </a:lnTo>
                    <a:lnTo>
                      <a:pt x="2099" y="278"/>
                    </a:lnTo>
                    <a:lnTo>
                      <a:pt x="2099" y="278"/>
                    </a:lnTo>
                    <a:lnTo>
                      <a:pt x="2103" y="279"/>
                    </a:lnTo>
                    <a:lnTo>
                      <a:pt x="2104" y="279"/>
                    </a:lnTo>
                    <a:lnTo>
                      <a:pt x="2107" y="280"/>
                    </a:lnTo>
                    <a:lnTo>
                      <a:pt x="2108" y="280"/>
                    </a:lnTo>
                    <a:lnTo>
                      <a:pt x="2111" y="280"/>
                    </a:lnTo>
                    <a:lnTo>
                      <a:pt x="2111" y="280"/>
                    </a:lnTo>
                    <a:lnTo>
                      <a:pt x="2115" y="281"/>
                    </a:lnTo>
                    <a:lnTo>
                      <a:pt x="2116" y="281"/>
                    </a:lnTo>
                    <a:lnTo>
                      <a:pt x="2119" y="282"/>
                    </a:lnTo>
                    <a:lnTo>
                      <a:pt x="2120" y="282"/>
                    </a:lnTo>
                    <a:lnTo>
                      <a:pt x="2123" y="283"/>
                    </a:lnTo>
                    <a:lnTo>
                      <a:pt x="2123" y="283"/>
                    </a:lnTo>
                    <a:lnTo>
                      <a:pt x="2127" y="284"/>
                    </a:lnTo>
                    <a:lnTo>
                      <a:pt x="2128" y="284"/>
                    </a:lnTo>
                    <a:lnTo>
                      <a:pt x="2131" y="284"/>
                    </a:lnTo>
                    <a:lnTo>
                      <a:pt x="2131" y="284"/>
                    </a:lnTo>
                    <a:lnTo>
                      <a:pt x="2135" y="285"/>
                    </a:lnTo>
                    <a:lnTo>
                      <a:pt x="2135" y="285"/>
                    </a:lnTo>
                    <a:lnTo>
                      <a:pt x="2139" y="286"/>
                    </a:lnTo>
                    <a:lnTo>
                      <a:pt x="2140" y="286"/>
                    </a:lnTo>
                    <a:lnTo>
                      <a:pt x="2143" y="287"/>
                    </a:lnTo>
                    <a:lnTo>
                      <a:pt x="2143" y="287"/>
                    </a:lnTo>
                    <a:lnTo>
                      <a:pt x="2147" y="287"/>
                    </a:lnTo>
                    <a:lnTo>
                      <a:pt x="2147" y="288"/>
                    </a:lnTo>
                    <a:lnTo>
                      <a:pt x="2151" y="289"/>
                    </a:lnTo>
                    <a:lnTo>
                      <a:pt x="2152" y="289"/>
                    </a:lnTo>
                    <a:lnTo>
                      <a:pt x="2155" y="289"/>
                    </a:lnTo>
                    <a:lnTo>
                      <a:pt x="2155" y="289"/>
                    </a:lnTo>
                    <a:lnTo>
                      <a:pt x="2159" y="290"/>
                    </a:lnTo>
                    <a:lnTo>
                      <a:pt x="2159" y="290"/>
                    </a:lnTo>
                    <a:lnTo>
                      <a:pt x="2163" y="291"/>
                    </a:lnTo>
                    <a:lnTo>
                      <a:pt x="2164" y="291"/>
                    </a:lnTo>
                    <a:lnTo>
                      <a:pt x="2167" y="292"/>
                    </a:lnTo>
                    <a:lnTo>
                      <a:pt x="2167" y="292"/>
                    </a:lnTo>
                    <a:lnTo>
                      <a:pt x="2171" y="293"/>
                    </a:lnTo>
                    <a:lnTo>
                      <a:pt x="2171" y="293"/>
                    </a:lnTo>
                    <a:lnTo>
                      <a:pt x="2174" y="293"/>
                    </a:lnTo>
                    <a:lnTo>
                      <a:pt x="2175" y="293"/>
                    </a:lnTo>
                    <a:lnTo>
                      <a:pt x="2179" y="294"/>
                    </a:lnTo>
                    <a:lnTo>
                      <a:pt x="2179" y="294"/>
                    </a:lnTo>
                    <a:lnTo>
                      <a:pt x="2183" y="295"/>
                    </a:lnTo>
                    <a:lnTo>
                      <a:pt x="2184" y="295"/>
                    </a:lnTo>
                    <a:lnTo>
                      <a:pt x="2186" y="296"/>
                    </a:lnTo>
                    <a:lnTo>
                      <a:pt x="2187" y="296"/>
                    </a:lnTo>
                    <a:lnTo>
                      <a:pt x="2191" y="297"/>
                    </a:lnTo>
                    <a:lnTo>
                      <a:pt x="2191" y="297"/>
                    </a:lnTo>
                    <a:lnTo>
                      <a:pt x="2195" y="298"/>
                    </a:lnTo>
                    <a:lnTo>
                      <a:pt x="2196" y="298"/>
                    </a:lnTo>
                    <a:lnTo>
                      <a:pt x="2198" y="298"/>
                    </a:lnTo>
                    <a:lnTo>
                      <a:pt x="2199" y="298"/>
                    </a:lnTo>
                    <a:lnTo>
                      <a:pt x="2203" y="299"/>
                    </a:lnTo>
                    <a:lnTo>
                      <a:pt x="2204" y="299"/>
                    </a:lnTo>
                    <a:lnTo>
                      <a:pt x="2207" y="300"/>
                    </a:lnTo>
                    <a:lnTo>
                      <a:pt x="2208" y="300"/>
                    </a:lnTo>
                    <a:lnTo>
                      <a:pt x="2210" y="301"/>
                    </a:lnTo>
                    <a:lnTo>
                      <a:pt x="2211" y="301"/>
                    </a:lnTo>
                    <a:lnTo>
                      <a:pt x="2215" y="302"/>
                    </a:lnTo>
                    <a:lnTo>
                      <a:pt x="2216" y="302"/>
                    </a:lnTo>
                    <a:lnTo>
                      <a:pt x="2218" y="302"/>
                    </a:lnTo>
                    <a:lnTo>
                      <a:pt x="2219" y="302"/>
                    </a:lnTo>
                    <a:lnTo>
                      <a:pt x="2223" y="304"/>
                    </a:lnTo>
                    <a:lnTo>
                      <a:pt x="2223" y="304"/>
                    </a:lnTo>
                    <a:lnTo>
                      <a:pt x="2227" y="304"/>
                    </a:lnTo>
                    <a:lnTo>
                      <a:pt x="2228" y="304"/>
                    </a:lnTo>
                    <a:lnTo>
                      <a:pt x="2230" y="305"/>
                    </a:lnTo>
                    <a:lnTo>
                      <a:pt x="2231" y="305"/>
                    </a:lnTo>
                    <a:lnTo>
                      <a:pt x="2235" y="306"/>
                    </a:lnTo>
                    <a:lnTo>
                      <a:pt x="2236" y="306"/>
                    </a:lnTo>
                    <a:lnTo>
                      <a:pt x="2239" y="307"/>
                    </a:lnTo>
                    <a:lnTo>
                      <a:pt x="2240" y="307"/>
                    </a:lnTo>
                    <a:lnTo>
                      <a:pt x="2243" y="307"/>
                    </a:lnTo>
                    <a:lnTo>
                      <a:pt x="2243" y="308"/>
                    </a:lnTo>
                    <a:lnTo>
                      <a:pt x="2247" y="308"/>
                    </a:lnTo>
                    <a:lnTo>
                      <a:pt x="2248" y="308"/>
                    </a:lnTo>
                    <a:lnTo>
                      <a:pt x="2251" y="309"/>
                    </a:lnTo>
                    <a:lnTo>
                      <a:pt x="2252" y="310"/>
                    </a:lnTo>
                    <a:lnTo>
                      <a:pt x="2255" y="310"/>
                    </a:lnTo>
                    <a:lnTo>
                      <a:pt x="2255" y="310"/>
                    </a:lnTo>
                    <a:lnTo>
                      <a:pt x="2259" y="311"/>
                    </a:lnTo>
                    <a:lnTo>
                      <a:pt x="2260" y="311"/>
                    </a:lnTo>
                    <a:lnTo>
                      <a:pt x="2263" y="312"/>
                    </a:lnTo>
                    <a:lnTo>
                      <a:pt x="2264" y="312"/>
                    </a:lnTo>
                    <a:lnTo>
                      <a:pt x="2267" y="313"/>
                    </a:lnTo>
                    <a:lnTo>
                      <a:pt x="2267" y="313"/>
                    </a:lnTo>
                    <a:lnTo>
                      <a:pt x="2271" y="313"/>
                    </a:lnTo>
                    <a:lnTo>
                      <a:pt x="2272" y="313"/>
                    </a:lnTo>
                    <a:lnTo>
                      <a:pt x="2275" y="314"/>
                    </a:lnTo>
                    <a:lnTo>
                      <a:pt x="2275" y="314"/>
                    </a:lnTo>
                    <a:lnTo>
                      <a:pt x="2279" y="315"/>
                    </a:lnTo>
                    <a:lnTo>
                      <a:pt x="2279" y="315"/>
                    </a:lnTo>
                    <a:lnTo>
                      <a:pt x="2283" y="316"/>
                    </a:lnTo>
                    <a:lnTo>
                      <a:pt x="2284" y="316"/>
                    </a:lnTo>
                    <a:lnTo>
                      <a:pt x="2287" y="316"/>
                    </a:lnTo>
                    <a:lnTo>
                      <a:pt x="2287" y="316"/>
                    </a:lnTo>
                    <a:lnTo>
                      <a:pt x="2291" y="317"/>
                    </a:lnTo>
                    <a:lnTo>
                      <a:pt x="2291" y="317"/>
                    </a:lnTo>
                    <a:lnTo>
                      <a:pt x="2295" y="318"/>
                    </a:lnTo>
                    <a:lnTo>
                      <a:pt x="2296" y="318"/>
                    </a:lnTo>
                    <a:lnTo>
                      <a:pt x="2299" y="319"/>
                    </a:lnTo>
                    <a:lnTo>
                      <a:pt x="2299" y="319"/>
                    </a:lnTo>
                    <a:lnTo>
                      <a:pt x="2303" y="320"/>
                    </a:lnTo>
                    <a:lnTo>
                      <a:pt x="2303" y="320"/>
                    </a:lnTo>
                    <a:lnTo>
                      <a:pt x="2307" y="320"/>
                    </a:lnTo>
                    <a:lnTo>
                      <a:pt x="2308" y="320"/>
                    </a:lnTo>
                    <a:lnTo>
                      <a:pt x="2311" y="321"/>
                    </a:lnTo>
                    <a:lnTo>
                      <a:pt x="2311" y="321"/>
                    </a:lnTo>
                    <a:lnTo>
                      <a:pt x="2315" y="322"/>
                    </a:lnTo>
                    <a:lnTo>
                      <a:pt x="2315" y="322"/>
                    </a:lnTo>
                    <a:lnTo>
                      <a:pt x="2318" y="323"/>
                    </a:lnTo>
                    <a:lnTo>
                      <a:pt x="2319" y="323"/>
                    </a:lnTo>
                    <a:lnTo>
                      <a:pt x="2323" y="323"/>
                    </a:lnTo>
                    <a:lnTo>
                      <a:pt x="2323" y="324"/>
                    </a:lnTo>
                    <a:lnTo>
                      <a:pt x="2327" y="324"/>
                    </a:lnTo>
                    <a:lnTo>
                      <a:pt x="2328" y="325"/>
                    </a:lnTo>
                    <a:lnTo>
                      <a:pt x="2330" y="325"/>
                    </a:lnTo>
                    <a:lnTo>
                      <a:pt x="2331" y="325"/>
                    </a:lnTo>
                    <a:lnTo>
                      <a:pt x="2335" y="326"/>
                    </a:lnTo>
                    <a:lnTo>
                      <a:pt x="2335" y="326"/>
                    </a:lnTo>
                    <a:lnTo>
                      <a:pt x="2339" y="327"/>
                    </a:lnTo>
                    <a:lnTo>
                      <a:pt x="2340" y="327"/>
                    </a:lnTo>
                    <a:lnTo>
                      <a:pt x="2342" y="328"/>
                    </a:lnTo>
                    <a:lnTo>
                      <a:pt x="2343" y="328"/>
                    </a:lnTo>
                    <a:lnTo>
                      <a:pt x="2347" y="328"/>
                    </a:lnTo>
                    <a:lnTo>
                      <a:pt x="2347" y="328"/>
                    </a:lnTo>
                    <a:lnTo>
                      <a:pt x="2351" y="329"/>
                    </a:lnTo>
                    <a:lnTo>
                      <a:pt x="2352" y="329"/>
                    </a:lnTo>
                    <a:lnTo>
                      <a:pt x="2354" y="330"/>
                    </a:lnTo>
                    <a:lnTo>
                      <a:pt x="2355" y="330"/>
                    </a:lnTo>
                    <a:lnTo>
                      <a:pt x="2359" y="331"/>
                    </a:lnTo>
                    <a:lnTo>
                      <a:pt x="2360" y="331"/>
                    </a:lnTo>
                    <a:lnTo>
                      <a:pt x="2363" y="332"/>
                    </a:lnTo>
                    <a:lnTo>
                      <a:pt x="2364" y="332"/>
                    </a:lnTo>
                    <a:lnTo>
                      <a:pt x="2367" y="332"/>
                    </a:lnTo>
                    <a:lnTo>
                      <a:pt x="2367" y="332"/>
                    </a:lnTo>
                    <a:lnTo>
                      <a:pt x="2371" y="333"/>
                    </a:lnTo>
                    <a:lnTo>
                      <a:pt x="2372" y="334"/>
                    </a:lnTo>
                    <a:lnTo>
                      <a:pt x="2374" y="334"/>
                    </a:lnTo>
                    <a:lnTo>
                      <a:pt x="2375" y="334"/>
                    </a:lnTo>
                    <a:lnTo>
                      <a:pt x="2379" y="335"/>
                    </a:lnTo>
                    <a:lnTo>
                      <a:pt x="2380" y="335"/>
                    </a:lnTo>
                    <a:lnTo>
                      <a:pt x="2383" y="336"/>
                    </a:lnTo>
                    <a:lnTo>
                      <a:pt x="2384" y="336"/>
                    </a:lnTo>
                    <a:lnTo>
                      <a:pt x="2387" y="337"/>
                    </a:lnTo>
                    <a:lnTo>
                      <a:pt x="2387" y="337"/>
                    </a:lnTo>
                    <a:lnTo>
                      <a:pt x="2391" y="337"/>
                    </a:lnTo>
                    <a:lnTo>
                      <a:pt x="2392" y="337"/>
                    </a:lnTo>
                    <a:lnTo>
                      <a:pt x="2395" y="338"/>
                    </a:lnTo>
                    <a:lnTo>
                      <a:pt x="2396" y="338"/>
                    </a:lnTo>
                    <a:lnTo>
                      <a:pt x="2399" y="339"/>
                    </a:lnTo>
                    <a:lnTo>
                      <a:pt x="2399" y="339"/>
                    </a:lnTo>
                    <a:lnTo>
                      <a:pt x="2403" y="340"/>
                    </a:lnTo>
                    <a:lnTo>
                      <a:pt x="2404" y="340"/>
                    </a:lnTo>
                    <a:lnTo>
                      <a:pt x="2407" y="341"/>
                    </a:lnTo>
                    <a:lnTo>
                      <a:pt x="2408" y="341"/>
                    </a:lnTo>
                    <a:lnTo>
                      <a:pt x="2411" y="341"/>
                    </a:lnTo>
                    <a:lnTo>
                      <a:pt x="2411" y="341"/>
                    </a:lnTo>
                    <a:lnTo>
                      <a:pt x="2415" y="342"/>
                    </a:lnTo>
                    <a:lnTo>
                      <a:pt x="2416" y="342"/>
                    </a:lnTo>
                    <a:lnTo>
                      <a:pt x="2419" y="343"/>
                    </a:lnTo>
                    <a:lnTo>
                      <a:pt x="2419" y="343"/>
                    </a:lnTo>
                    <a:lnTo>
                      <a:pt x="2423" y="344"/>
                    </a:lnTo>
                    <a:lnTo>
                      <a:pt x="2423" y="344"/>
                    </a:lnTo>
                    <a:lnTo>
                      <a:pt x="2427" y="344"/>
                    </a:lnTo>
                    <a:lnTo>
                      <a:pt x="2428" y="345"/>
                    </a:lnTo>
                    <a:lnTo>
                      <a:pt x="2431" y="345"/>
                    </a:lnTo>
                    <a:lnTo>
                      <a:pt x="2431" y="346"/>
                    </a:lnTo>
                    <a:lnTo>
                      <a:pt x="2435" y="346"/>
                    </a:lnTo>
                    <a:lnTo>
                      <a:pt x="2435" y="346"/>
                    </a:lnTo>
                    <a:lnTo>
                      <a:pt x="2439" y="347"/>
                    </a:lnTo>
                    <a:lnTo>
                      <a:pt x="2440" y="347"/>
                    </a:lnTo>
                    <a:lnTo>
                      <a:pt x="2443" y="348"/>
                    </a:lnTo>
                    <a:lnTo>
                      <a:pt x="2443" y="348"/>
                    </a:lnTo>
                    <a:lnTo>
                      <a:pt x="2447" y="349"/>
                    </a:lnTo>
                    <a:lnTo>
                      <a:pt x="2447" y="349"/>
                    </a:lnTo>
                    <a:lnTo>
                      <a:pt x="2451" y="349"/>
                    </a:lnTo>
                    <a:lnTo>
                      <a:pt x="2452" y="349"/>
                    </a:lnTo>
                    <a:lnTo>
                      <a:pt x="2455" y="350"/>
                    </a:lnTo>
                    <a:lnTo>
                      <a:pt x="2455" y="350"/>
                    </a:lnTo>
                    <a:lnTo>
                      <a:pt x="2459" y="351"/>
                    </a:lnTo>
                    <a:lnTo>
                      <a:pt x="2459" y="351"/>
                    </a:lnTo>
                    <a:lnTo>
                      <a:pt x="2462" y="352"/>
                    </a:lnTo>
                    <a:lnTo>
                      <a:pt x="2463" y="352"/>
                    </a:lnTo>
                    <a:lnTo>
                      <a:pt x="2467" y="352"/>
                    </a:lnTo>
                    <a:lnTo>
                      <a:pt x="2467" y="352"/>
                    </a:lnTo>
                    <a:lnTo>
                      <a:pt x="2471" y="353"/>
                    </a:lnTo>
                    <a:lnTo>
                      <a:pt x="2472" y="353"/>
                    </a:lnTo>
                    <a:lnTo>
                      <a:pt x="2474" y="354"/>
                    </a:lnTo>
                    <a:lnTo>
                      <a:pt x="2475" y="354"/>
                    </a:lnTo>
                    <a:lnTo>
                      <a:pt x="2479" y="355"/>
                    </a:lnTo>
                    <a:lnTo>
                      <a:pt x="2479" y="355"/>
                    </a:lnTo>
                    <a:lnTo>
                      <a:pt x="2483" y="355"/>
                    </a:lnTo>
                    <a:lnTo>
                      <a:pt x="2484" y="355"/>
                    </a:lnTo>
                    <a:lnTo>
                      <a:pt x="2486" y="356"/>
                    </a:lnTo>
                    <a:lnTo>
                      <a:pt x="2487" y="356"/>
                    </a:lnTo>
                    <a:lnTo>
                      <a:pt x="2491" y="357"/>
                    </a:lnTo>
                    <a:lnTo>
                      <a:pt x="2491" y="357"/>
                    </a:lnTo>
                    <a:lnTo>
                      <a:pt x="2495" y="358"/>
                    </a:lnTo>
                    <a:lnTo>
                      <a:pt x="2496" y="358"/>
                    </a:lnTo>
                    <a:lnTo>
                      <a:pt x="2498" y="358"/>
                    </a:lnTo>
                    <a:lnTo>
                      <a:pt x="2499" y="358"/>
                    </a:lnTo>
                    <a:lnTo>
                      <a:pt x="2503" y="359"/>
                    </a:lnTo>
                    <a:lnTo>
                      <a:pt x="2504" y="359"/>
                    </a:lnTo>
                    <a:lnTo>
                      <a:pt x="2507" y="360"/>
                    </a:lnTo>
                    <a:lnTo>
                      <a:pt x="2508" y="360"/>
                    </a:lnTo>
                    <a:lnTo>
                      <a:pt x="2511" y="361"/>
                    </a:lnTo>
                    <a:lnTo>
                      <a:pt x="2511" y="361"/>
                    </a:lnTo>
                    <a:lnTo>
                      <a:pt x="2515" y="361"/>
                    </a:lnTo>
                    <a:lnTo>
                      <a:pt x="2516" y="362"/>
                    </a:lnTo>
                    <a:lnTo>
                      <a:pt x="2518" y="362"/>
                    </a:lnTo>
                    <a:lnTo>
                      <a:pt x="2519" y="362"/>
                    </a:lnTo>
                    <a:lnTo>
                      <a:pt x="2523" y="363"/>
                    </a:lnTo>
                    <a:lnTo>
                      <a:pt x="2524" y="363"/>
                    </a:lnTo>
                    <a:lnTo>
                      <a:pt x="2527" y="364"/>
                    </a:lnTo>
                    <a:lnTo>
                      <a:pt x="2528" y="364"/>
                    </a:lnTo>
                    <a:lnTo>
                      <a:pt x="2531" y="364"/>
                    </a:lnTo>
                    <a:lnTo>
                      <a:pt x="2531" y="365"/>
                    </a:lnTo>
                    <a:lnTo>
                      <a:pt x="2535" y="365"/>
                    </a:lnTo>
                    <a:lnTo>
                      <a:pt x="2536" y="365"/>
                    </a:lnTo>
                    <a:lnTo>
                      <a:pt x="2539" y="366"/>
                    </a:lnTo>
                    <a:lnTo>
                      <a:pt x="2540" y="366"/>
                    </a:lnTo>
                    <a:lnTo>
                      <a:pt x="2543" y="367"/>
                    </a:lnTo>
                    <a:lnTo>
                      <a:pt x="2543" y="367"/>
                    </a:lnTo>
                    <a:lnTo>
                      <a:pt x="2547" y="368"/>
                    </a:lnTo>
                    <a:lnTo>
                      <a:pt x="2548" y="368"/>
                    </a:lnTo>
                    <a:lnTo>
                      <a:pt x="2551" y="368"/>
                    </a:lnTo>
                    <a:lnTo>
                      <a:pt x="2552" y="369"/>
                    </a:lnTo>
                    <a:lnTo>
                      <a:pt x="2555" y="369"/>
                    </a:lnTo>
                    <a:lnTo>
                      <a:pt x="2555" y="369"/>
                    </a:lnTo>
                    <a:lnTo>
                      <a:pt x="2559" y="370"/>
                    </a:lnTo>
                    <a:lnTo>
                      <a:pt x="2560" y="370"/>
                    </a:lnTo>
                    <a:lnTo>
                      <a:pt x="2563" y="371"/>
                    </a:lnTo>
                    <a:lnTo>
                      <a:pt x="2563" y="371"/>
                    </a:lnTo>
                    <a:lnTo>
                      <a:pt x="2567" y="371"/>
                    </a:lnTo>
                    <a:lnTo>
                      <a:pt x="2567" y="372"/>
                    </a:lnTo>
                    <a:lnTo>
                      <a:pt x="2571" y="372"/>
                    </a:lnTo>
                    <a:lnTo>
                      <a:pt x="2572" y="373"/>
                    </a:lnTo>
                    <a:lnTo>
                      <a:pt x="2575" y="373"/>
                    </a:lnTo>
                    <a:lnTo>
                      <a:pt x="2575" y="373"/>
                    </a:lnTo>
                    <a:lnTo>
                      <a:pt x="2579" y="374"/>
                    </a:lnTo>
                    <a:lnTo>
                      <a:pt x="2579" y="374"/>
                    </a:lnTo>
                    <a:lnTo>
                      <a:pt x="2583" y="375"/>
                    </a:lnTo>
                    <a:lnTo>
                      <a:pt x="2584" y="375"/>
                    </a:lnTo>
                    <a:lnTo>
                      <a:pt x="2587" y="375"/>
                    </a:lnTo>
                    <a:lnTo>
                      <a:pt x="2587" y="376"/>
                    </a:lnTo>
                    <a:lnTo>
                      <a:pt x="2591" y="376"/>
                    </a:lnTo>
                    <a:lnTo>
                      <a:pt x="2591" y="376"/>
                    </a:lnTo>
                    <a:lnTo>
                      <a:pt x="2595" y="377"/>
                    </a:lnTo>
                    <a:lnTo>
                      <a:pt x="2596" y="377"/>
                    </a:lnTo>
                    <a:lnTo>
                      <a:pt x="2599" y="378"/>
                    </a:lnTo>
                    <a:lnTo>
                      <a:pt x="2599" y="378"/>
                    </a:lnTo>
                    <a:lnTo>
                      <a:pt x="2603" y="379"/>
                    </a:lnTo>
                    <a:lnTo>
                      <a:pt x="2603" y="379"/>
                    </a:lnTo>
                    <a:lnTo>
                      <a:pt x="2607" y="379"/>
                    </a:lnTo>
                    <a:lnTo>
                      <a:pt x="2608" y="379"/>
                    </a:lnTo>
                    <a:lnTo>
                      <a:pt x="2611" y="380"/>
                    </a:lnTo>
                    <a:lnTo>
                      <a:pt x="2611" y="380"/>
                    </a:lnTo>
                    <a:lnTo>
                      <a:pt x="2615" y="381"/>
                    </a:lnTo>
                    <a:lnTo>
                      <a:pt x="2615" y="381"/>
                    </a:lnTo>
                    <a:lnTo>
                      <a:pt x="2618" y="381"/>
                    </a:lnTo>
                    <a:lnTo>
                      <a:pt x="2619" y="382"/>
                    </a:lnTo>
                    <a:lnTo>
                      <a:pt x="2623" y="382"/>
                    </a:lnTo>
                    <a:lnTo>
                      <a:pt x="2623" y="382"/>
                    </a:lnTo>
                    <a:lnTo>
                      <a:pt x="2627" y="383"/>
                    </a:lnTo>
                    <a:lnTo>
                      <a:pt x="2628" y="383"/>
                    </a:lnTo>
                    <a:lnTo>
                      <a:pt x="2630" y="383"/>
                    </a:lnTo>
                    <a:lnTo>
                      <a:pt x="2631" y="383"/>
                    </a:lnTo>
                    <a:lnTo>
                      <a:pt x="2635" y="384"/>
                    </a:lnTo>
                    <a:lnTo>
                      <a:pt x="2635" y="385"/>
                    </a:lnTo>
                    <a:lnTo>
                      <a:pt x="2639" y="385"/>
                    </a:lnTo>
                    <a:lnTo>
                      <a:pt x="2640" y="385"/>
                    </a:lnTo>
                    <a:lnTo>
                      <a:pt x="2642" y="386"/>
                    </a:lnTo>
                    <a:lnTo>
                      <a:pt x="2643" y="386"/>
                    </a:lnTo>
                    <a:lnTo>
                      <a:pt x="2647" y="386"/>
                    </a:lnTo>
                    <a:lnTo>
                      <a:pt x="2648" y="386"/>
                    </a:lnTo>
                    <a:lnTo>
                      <a:pt x="2651" y="387"/>
                    </a:lnTo>
                    <a:lnTo>
                      <a:pt x="2652" y="387"/>
                    </a:lnTo>
                    <a:lnTo>
                      <a:pt x="2655" y="388"/>
                    </a:lnTo>
                    <a:lnTo>
                      <a:pt x="2655" y="388"/>
                    </a:lnTo>
                    <a:lnTo>
                      <a:pt x="2659" y="389"/>
                    </a:lnTo>
                    <a:lnTo>
                      <a:pt x="2660" y="389"/>
                    </a:lnTo>
                    <a:lnTo>
                      <a:pt x="2662" y="389"/>
                    </a:lnTo>
                    <a:lnTo>
                      <a:pt x="2663" y="389"/>
                    </a:lnTo>
                    <a:lnTo>
                      <a:pt x="2667" y="390"/>
                    </a:lnTo>
                    <a:lnTo>
                      <a:pt x="2668" y="390"/>
                    </a:lnTo>
                    <a:lnTo>
                      <a:pt x="2671" y="391"/>
                    </a:lnTo>
                    <a:lnTo>
                      <a:pt x="2672" y="391"/>
                    </a:lnTo>
                    <a:lnTo>
                      <a:pt x="2674" y="391"/>
                    </a:lnTo>
                    <a:lnTo>
                      <a:pt x="2675" y="391"/>
                    </a:lnTo>
                    <a:lnTo>
                      <a:pt x="2679" y="392"/>
                    </a:lnTo>
                    <a:lnTo>
                      <a:pt x="2680" y="392"/>
                    </a:lnTo>
                    <a:lnTo>
                      <a:pt x="2683" y="393"/>
                    </a:lnTo>
                    <a:lnTo>
                      <a:pt x="2684" y="393"/>
                    </a:lnTo>
                    <a:lnTo>
                      <a:pt x="2687" y="394"/>
                    </a:lnTo>
                    <a:lnTo>
                      <a:pt x="2687" y="394"/>
                    </a:lnTo>
                    <a:lnTo>
                      <a:pt x="2691" y="394"/>
                    </a:lnTo>
                    <a:lnTo>
                      <a:pt x="2692" y="394"/>
                    </a:lnTo>
                    <a:lnTo>
                      <a:pt x="2695" y="395"/>
                    </a:lnTo>
                    <a:lnTo>
                      <a:pt x="2696" y="395"/>
                    </a:lnTo>
                    <a:lnTo>
                      <a:pt x="2699" y="396"/>
                    </a:lnTo>
                    <a:lnTo>
                      <a:pt x="2699" y="396"/>
                    </a:lnTo>
                    <a:lnTo>
                      <a:pt x="2703" y="397"/>
                    </a:lnTo>
                    <a:lnTo>
                      <a:pt x="2704" y="397"/>
                    </a:lnTo>
                    <a:lnTo>
                      <a:pt x="2707" y="397"/>
                    </a:lnTo>
                    <a:lnTo>
                      <a:pt x="2707" y="397"/>
                    </a:lnTo>
                    <a:lnTo>
                      <a:pt x="2711" y="398"/>
                    </a:lnTo>
                    <a:lnTo>
                      <a:pt x="2711" y="398"/>
                    </a:lnTo>
                    <a:lnTo>
                      <a:pt x="2715" y="399"/>
                    </a:lnTo>
                    <a:lnTo>
                      <a:pt x="2716" y="399"/>
                    </a:lnTo>
                    <a:lnTo>
                      <a:pt x="2719" y="399"/>
                    </a:lnTo>
                    <a:lnTo>
                      <a:pt x="2719" y="400"/>
                    </a:lnTo>
                    <a:lnTo>
                      <a:pt x="2723" y="400"/>
                    </a:lnTo>
                    <a:lnTo>
                      <a:pt x="2723" y="400"/>
                    </a:lnTo>
                    <a:lnTo>
                      <a:pt x="2727" y="401"/>
                    </a:lnTo>
                    <a:lnTo>
                      <a:pt x="2728" y="401"/>
                    </a:lnTo>
                    <a:lnTo>
                      <a:pt x="2731" y="401"/>
                    </a:lnTo>
                    <a:lnTo>
                      <a:pt x="2731" y="402"/>
                    </a:lnTo>
                    <a:lnTo>
                      <a:pt x="2735" y="402"/>
                    </a:lnTo>
                    <a:lnTo>
                      <a:pt x="2735" y="403"/>
                    </a:lnTo>
                    <a:lnTo>
                      <a:pt x="2739" y="403"/>
                    </a:lnTo>
                    <a:lnTo>
                      <a:pt x="2740" y="403"/>
                    </a:lnTo>
                    <a:lnTo>
                      <a:pt x="2743" y="404"/>
                    </a:lnTo>
                    <a:lnTo>
                      <a:pt x="2743" y="404"/>
                    </a:lnTo>
                    <a:lnTo>
                      <a:pt x="2747" y="404"/>
                    </a:lnTo>
                    <a:lnTo>
                      <a:pt x="2747" y="405"/>
                    </a:lnTo>
                    <a:lnTo>
                      <a:pt x="2751" y="405"/>
                    </a:lnTo>
                    <a:lnTo>
                      <a:pt x="2752" y="406"/>
                    </a:lnTo>
                    <a:lnTo>
                      <a:pt x="2755" y="406"/>
                    </a:lnTo>
                    <a:lnTo>
                      <a:pt x="2755" y="406"/>
                    </a:lnTo>
                    <a:lnTo>
                      <a:pt x="2759" y="407"/>
                    </a:lnTo>
                    <a:lnTo>
                      <a:pt x="2759" y="407"/>
                    </a:lnTo>
                    <a:lnTo>
                      <a:pt x="2762" y="407"/>
                    </a:lnTo>
                    <a:lnTo>
                      <a:pt x="2763" y="407"/>
                    </a:lnTo>
                    <a:lnTo>
                      <a:pt x="2767" y="408"/>
                    </a:lnTo>
                    <a:lnTo>
                      <a:pt x="2767" y="408"/>
                    </a:lnTo>
                    <a:lnTo>
                      <a:pt x="2771" y="409"/>
                    </a:lnTo>
                    <a:lnTo>
                      <a:pt x="2772" y="409"/>
                    </a:lnTo>
                    <a:lnTo>
                      <a:pt x="2774" y="409"/>
                    </a:lnTo>
                    <a:lnTo>
                      <a:pt x="2775" y="410"/>
                    </a:lnTo>
                    <a:lnTo>
                      <a:pt x="2779" y="410"/>
                    </a:lnTo>
                    <a:lnTo>
                      <a:pt x="2779" y="410"/>
                    </a:lnTo>
                    <a:lnTo>
                      <a:pt x="2783" y="411"/>
                    </a:lnTo>
                    <a:lnTo>
                      <a:pt x="2784" y="411"/>
                    </a:lnTo>
                    <a:lnTo>
                      <a:pt x="2786" y="412"/>
                    </a:lnTo>
                    <a:lnTo>
                      <a:pt x="2787" y="412"/>
                    </a:lnTo>
                    <a:lnTo>
                      <a:pt x="2791" y="412"/>
                    </a:lnTo>
                    <a:lnTo>
                      <a:pt x="2792" y="412"/>
                    </a:lnTo>
                    <a:lnTo>
                      <a:pt x="2795" y="413"/>
                    </a:lnTo>
                    <a:lnTo>
                      <a:pt x="2796" y="413"/>
                    </a:lnTo>
                    <a:lnTo>
                      <a:pt x="2798" y="413"/>
                    </a:lnTo>
                    <a:lnTo>
                      <a:pt x="2799" y="414"/>
                    </a:lnTo>
                    <a:lnTo>
                      <a:pt x="2803" y="414"/>
                    </a:lnTo>
                    <a:lnTo>
                      <a:pt x="2804" y="414"/>
                    </a:lnTo>
                    <a:lnTo>
                      <a:pt x="2806" y="415"/>
                    </a:lnTo>
                    <a:lnTo>
                      <a:pt x="2807" y="415"/>
                    </a:lnTo>
                    <a:lnTo>
                      <a:pt x="2811" y="416"/>
                    </a:lnTo>
                    <a:lnTo>
                      <a:pt x="2812" y="416"/>
                    </a:lnTo>
                    <a:lnTo>
                      <a:pt x="2815" y="416"/>
                    </a:lnTo>
                    <a:lnTo>
                      <a:pt x="2816" y="416"/>
                    </a:lnTo>
                    <a:lnTo>
                      <a:pt x="2818" y="417"/>
                    </a:lnTo>
                    <a:lnTo>
                      <a:pt x="2819" y="417"/>
                    </a:lnTo>
                    <a:lnTo>
                      <a:pt x="2823" y="418"/>
                    </a:lnTo>
                    <a:lnTo>
                      <a:pt x="2824" y="418"/>
                    </a:lnTo>
                    <a:lnTo>
                      <a:pt x="2827" y="418"/>
                    </a:lnTo>
                    <a:lnTo>
                      <a:pt x="2828" y="418"/>
                    </a:lnTo>
                    <a:lnTo>
                      <a:pt x="2831" y="419"/>
                    </a:lnTo>
                    <a:lnTo>
                      <a:pt x="2831" y="419"/>
                    </a:lnTo>
                    <a:lnTo>
                      <a:pt x="2835" y="419"/>
                    </a:lnTo>
                    <a:lnTo>
                      <a:pt x="2836" y="419"/>
                    </a:lnTo>
                    <a:lnTo>
                      <a:pt x="2839" y="420"/>
                    </a:lnTo>
                    <a:lnTo>
                      <a:pt x="2840" y="420"/>
                    </a:lnTo>
                    <a:lnTo>
                      <a:pt x="2843" y="421"/>
                    </a:lnTo>
                    <a:lnTo>
                      <a:pt x="2843" y="421"/>
                    </a:lnTo>
                    <a:lnTo>
                      <a:pt x="2847" y="421"/>
                    </a:lnTo>
                    <a:lnTo>
                      <a:pt x="2848" y="422"/>
                    </a:lnTo>
                    <a:lnTo>
                      <a:pt x="2851" y="422"/>
                    </a:lnTo>
                    <a:lnTo>
                      <a:pt x="2852" y="422"/>
                    </a:lnTo>
                    <a:lnTo>
                      <a:pt x="2855" y="423"/>
                    </a:lnTo>
                    <a:lnTo>
                      <a:pt x="2855" y="423"/>
                    </a:lnTo>
                    <a:lnTo>
                      <a:pt x="2859" y="423"/>
                    </a:lnTo>
                    <a:lnTo>
                      <a:pt x="2860" y="424"/>
                    </a:lnTo>
                    <a:lnTo>
                      <a:pt x="2863" y="424"/>
                    </a:lnTo>
                    <a:lnTo>
                      <a:pt x="2863" y="424"/>
                    </a:lnTo>
                    <a:lnTo>
                      <a:pt x="2867" y="425"/>
                    </a:lnTo>
                    <a:lnTo>
                      <a:pt x="2867" y="425"/>
                    </a:lnTo>
                    <a:lnTo>
                      <a:pt x="2871" y="425"/>
                    </a:lnTo>
                    <a:lnTo>
                      <a:pt x="2872" y="425"/>
                    </a:lnTo>
                    <a:lnTo>
                      <a:pt x="2875" y="426"/>
                    </a:lnTo>
                    <a:lnTo>
                      <a:pt x="2875" y="426"/>
                    </a:lnTo>
                    <a:lnTo>
                      <a:pt x="2879" y="427"/>
                    </a:lnTo>
                    <a:lnTo>
                      <a:pt x="2879" y="427"/>
                    </a:lnTo>
                    <a:lnTo>
                      <a:pt x="2883" y="427"/>
                    </a:lnTo>
                    <a:lnTo>
                      <a:pt x="2884" y="427"/>
                    </a:lnTo>
                    <a:lnTo>
                      <a:pt x="2887" y="428"/>
                    </a:lnTo>
                    <a:lnTo>
                      <a:pt x="2887" y="428"/>
                    </a:lnTo>
                    <a:lnTo>
                      <a:pt x="2891" y="429"/>
                    </a:lnTo>
                    <a:lnTo>
                      <a:pt x="2891" y="429"/>
                    </a:lnTo>
                    <a:lnTo>
                      <a:pt x="2895" y="430"/>
                    </a:lnTo>
                    <a:lnTo>
                      <a:pt x="2896" y="430"/>
                    </a:lnTo>
                    <a:lnTo>
                      <a:pt x="2899" y="430"/>
                    </a:lnTo>
                    <a:lnTo>
                      <a:pt x="2899" y="430"/>
                    </a:lnTo>
                    <a:lnTo>
                      <a:pt x="2903" y="431"/>
                    </a:lnTo>
                    <a:lnTo>
                      <a:pt x="2903" y="431"/>
                    </a:lnTo>
                    <a:lnTo>
                      <a:pt x="2906" y="431"/>
                    </a:lnTo>
                    <a:lnTo>
                      <a:pt x="2907" y="431"/>
                    </a:lnTo>
                    <a:lnTo>
                      <a:pt x="2911" y="432"/>
                    </a:lnTo>
                    <a:lnTo>
                      <a:pt x="2911" y="432"/>
                    </a:lnTo>
                    <a:lnTo>
                      <a:pt x="2915" y="433"/>
                    </a:lnTo>
                    <a:lnTo>
                      <a:pt x="2916" y="433"/>
                    </a:lnTo>
                    <a:lnTo>
                      <a:pt x="2918" y="433"/>
                    </a:lnTo>
                    <a:lnTo>
                      <a:pt x="2919" y="433"/>
                    </a:lnTo>
                    <a:lnTo>
                      <a:pt x="2923" y="434"/>
                    </a:lnTo>
                    <a:lnTo>
                      <a:pt x="2923" y="434"/>
                    </a:lnTo>
                    <a:lnTo>
                      <a:pt x="2927" y="435"/>
                    </a:lnTo>
                    <a:lnTo>
                      <a:pt x="2928" y="435"/>
                    </a:lnTo>
                    <a:lnTo>
                      <a:pt x="2930" y="435"/>
                    </a:lnTo>
                    <a:lnTo>
                      <a:pt x="2931" y="436"/>
                    </a:lnTo>
                    <a:lnTo>
                      <a:pt x="2935" y="436"/>
                    </a:lnTo>
                    <a:lnTo>
                      <a:pt x="2936" y="436"/>
                    </a:lnTo>
                    <a:lnTo>
                      <a:pt x="2939" y="437"/>
                    </a:lnTo>
                    <a:lnTo>
                      <a:pt x="2940" y="437"/>
                    </a:lnTo>
                    <a:lnTo>
                      <a:pt x="2942" y="437"/>
                    </a:lnTo>
                    <a:lnTo>
                      <a:pt x="2943" y="437"/>
                    </a:lnTo>
                    <a:lnTo>
                      <a:pt x="2947" y="438"/>
                    </a:lnTo>
                    <a:lnTo>
                      <a:pt x="2948" y="438"/>
                    </a:lnTo>
                    <a:lnTo>
                      <a:pt x="2950" y="439"/>
                    </a:lnTo>
                    <a:lnTo>
                      <a:pt x="2951" y="439"/>
                    </a:lnTo>
                    <a:lnTo>
                      <a:pt x="2955" y="439"/>
                    </a:lnTo>
                    <a:lnTo>
                      <a:pt x="2956" y="439"/>
                    </a:lnTo>
                    <a:lnTo>
                      <a:pt x="2959" y="440"/>
                    </a:lnTo>
                    <a:lnTo>
                      <a:pt x="2960" y="440"/>
                    </a:lnTo>
                    <a:lnTo>
                      <a:pt x="2962" y="440"/>
                    </a:lnTo>
                    <a:lnTo>
                      <a:pt x="2963" y="440"/>
                    </a:lnTo>
                    <a:lnTo>
                      <a:pt x="2967" y="441"/>
                    </a:lnTo>
                    <a:lnTo>
                      <a:pt x="2968" y="441"/>
                    </a:lnTo>
                    <a:lnTo>
                      <a:pt x="2971" y="442"/>
                    </a:lnTo>
                    <a:lnTo>
                      <a:pt x="2972" y="442"/>
                    </a:lnTo>
                    <a:lnTo>
                      <a:pt x="2975" y="442"/>
                    </a:lnTo>
                    <a:lnTo>
                      <a:pt x="2975" y="442"/>
                    </a:lnTo>
                    <a:lnTo>
                      <a:pt x="2979" y="443"/>
                    </a:lnTo>
                    <a:lnTo>
                      <a:pt x="2980" y="443"/>
                    </a:lnTo>
                    <a:lnTo>
                      <a:pt x="2983" y="443"/>
                    </a:lnTo>
                    <a:lnTo>
                      <a:pt x="2984" y="443"/>
                    </a:lnTo>
                    <a:lnTo>
                      <a:pt x="2987" y="444"/>
                    </a:lnTo>
                    <a:lnTo>
                      <a:pt x="2987" y="444"/>
                    </a:lnTo>
                    <a:lnTo>
                      <a:pt x="2991" y="445"/>
                    </a:lnTo>
                    <a:lnTo>
                      <a:pt x="2992" y="445"/>
                    </a:lnTo>
                    <a:lnTo>
                      <a:pt x="2995" y="445"/>
                    </a:lnTo>
                    <a:lnTo>
                      <a:pt x="2996" y="445"/>
                    </a:lnTo>
                    <a:lnTo>
                      <a:pt x="2999" y="446"/>
                    </a:lnTo>
                    <a:lnTo>
                      <a:pt x="2999" y="446"/>
                    </a:lnTo>
                    <a:lnTo>
                      <a:pt x="3003" y="446"/>
                    </a:lnTo>
                    <a:lnTo>
                      <a:pt x="3004" y="446"/>
                    </a:lnTo>
                    <a:lnTo>
                      <a:pt x="3007" y="447"/>
                    </a:lnTo>
                    <a:lnTo>
                      <a:pt x="3007" y="447"/>
                    </a:lnTo>
                    <a:lnTo>
                      <a:pt x="3011" y="447"/>
                    </a:lnTo>
                    <a:lnTo>
                      <a:pt x="3011" y="448"/>
                    </a:lnTo>
                    <a:lnTo>
                      <a:pt x="3015" y="448"/>
                    </a:lnTo>
                    <a:lnTo>
                      <a:pt x="3016" y="448"/>
                    </a:lnTo>
                    <a:lnTo>
                      <a:pt x="3019" y="448"/>
                    </a:lnTo>
                    <a:lnTo>
                      <a:pt x="3019" y="449"/>
                    </a:lnTo>
                    <a:lnTo>
                      <a:pt x="3023" y="449"/>
                    </a:lnTo>
                    <a:lnTo>
                      <a:pt x="3023" y="449"/>
                    </a:lnTo>
                    <a:lnTo>
                      <a:pt x="3027" y="450"/>
                    </a:lnTo>
                    <a:lnTo>
                      <a:pt x="3028" y="450"/>
                    </a:lnTo>
                    <a:lnTo>
                      <a:pt x="3031" y="450"/>
                    </a:lnTo>
                    <a:lnTo>
                      <a:pt x="3031" y="450"/>
                    </a:lnTo>
                    <a:lnTo>
                      <a:pt x="3035" y="451"/>
                    </a:lnTo>
                    <a:lnTo>
                      <a:pt x="3035" y="451"/>
                    </a:lnTo>
                    <a:lnTo>
                      <a:pt x="3039" y="451"/>
                    </a:lnTo>
                    <a:lnTo>
                      <a:pt x="3040" y="452"/>
                    </a:lnTo>
                    <a:lnTo>
                      <a:pt x="3043" y="452"/>
                    </a:lnTo>
                    <a:lnTo>
                      <a:pt x="3043" y="452"/>
                    </a:lnTo>
                    <a:lnTo>
                      <a:pt x="3047" y="453"/>
                    </a:lnTo>
                    <a:lnTo>
                      <a:pt x="3047" y="453"/>
                    </a:lnTo>
                    <a:lnTo>
                      <a:pt x="3050" y="453"/>
                    </a:lnTo>
                    <a:lnTo>
                      <a:pt x="3051" y="453"/>
                    </a:lnTo>
                    <a:lnTo>
                      <a:pt x="3055" y="454"/>
                    </a:lnTo>
                    <a:lnTo>
                      <a:pt x="3055" y="454"/>
                    </a:lnTo>
                    <a:lnTo>
                      <a:pt x="3059" y="454"/>
                    </a:lnTo>
                    <a:lnTo>
                      <a:pt x="3060" y="455"/>
                    </a:lnTo>
                    <a:lnTo>
                      <a:pt x="3062" y="455"/>
                    </a:lnTo>
                    <a:lnTo>
                      <a:pt x="3063" y="455"/>
                    </a:lnTo>
                    <a:lnTo>
                      <a:pt x="3067" y="455"/>
                    </a:lnTo>
                    <a:lnTo>
                      <a:pt x="3067" y="456"/>
                    </a:lnTo>
                    <a:lnTo>
                      <a:pt x="3071" y="456"/>
                    </a:lnTo>
                    <a:lnTo>
                      <a:pt x="3072" y="456"/>
                    </a:lnTo>
                    <a:lnTo>
                      <a:pt x="3074" y="457"/>
                    </a:lnTo>
                    <a:lnTo>
                      <a:pt x="3075" y="457"/>
                    </a:lnTo>
                    <a:lnTo>
                      <a:pt x="3079" y="457"/>
                    </a:lnTo>
                    <a:lnTo>
                      <a:pt x="3080" y="457"/>
                    </a:lnTo>
                    <a:lnTo>
                      <a:pt x="3083" y="458"/>
                    </a:lnTo>
                    <a:lnTo>
                      <a:pt x="3084" y="458"/>
                    </a:lnTo>
                    <a:lnTo>
                      <a:pt x="3086" y="458"/>
                    </a:lnTo>
                    <a:lnTo>
                      <a:pt x="3087" y="458"/>
                    </a:lnTo>
                    <a:lnTo>
                      <a:pt x="3091" y="459"/>
                    </a:lnTo>
                    <a:lnTo>
                      <a:pt x="3092" y="459"/>
                    </a:lnTo>
                    <a:lnTo>
                      <a:pt x="3094" y="460"/>
                    </a:lnTo>
                    <a:lnTo>
                      <a:pt x="3095" y="460"/>
                    </a:lnTo>
                    <a:lnTo>
                      <a:pt x="3099" y="460"/>
                    </a:lnTo>
                    <a:lnTo>
                      <a:pt x="3099" y="460"/>
                    </a:lnTo>
                    <a:lnTo>
                      <a:pt x="3103" y="461"/>
                    </a:lnTo>
                    <a:lnTo>
                      <a:pt x="3104" y="461"/>
                    </a:lnTo>
                    <a:lnTo>
                      <a:pt x="3106" y="461"/>
                    </a:lnTo>
                    <a:lnTo>
                      <a:pt x="3107" y="461"/>
                    </a:lnTo>
                    <a:lnTo>
                      <a:pt x="3111" y="462"/>
                    </a:lnTo>
                    <a:lnTo>
                      <a:pt x="3112" y="462"/>
                    </a:lnTo>
                    <a:lnTo>
                      <a:pt x="3115" y="463"/>
                    </a:lnTo>
                    <a:lnTo>
                      <a:pt x="3116" y="463"/>
                    </a:lnTo>
                    <a:lnTo>
                      <a:pt x="3119" y="463"/>
                    </a:lnTo>
                    <a:lnTo>
                      <a:pt x="3119" y="463"/>
                    </a:lnTo>
                    <a:lnTo>
                      <a:pt x="3123" y="464"/>
                    </a:lnTo>
                    <a:lnTo>
                      <a:pt x="3124" y="464"/>
                    </a:lnTo>
                    <a:lnTo>
                      <a:pt x="3127" y="464"/>
                    </a:lnTo>
                    <a:lnTo>
                      <a:pt x="3128" y="464"/>
                    </a:lnTo>
                    <a:lnTo>
                      <a:pt x="3131" y="465"/>
                    </a:lnTo>
                    <a:lnTo>
                      <a:pt x="3131" y="465"/>
                    </a:lnTo>
                    <a:lnTo>
                      <a:pt x="3135" y="465"/>
                    </a:lnTo>
                    <a:lnTo>
                      <a:pt x="3136" y="466"/>
                    </a:lnTo>
                    <a:lnTo>
                      <a:pt x="3139" y="466"/>
                    </a:lnTo>
                    <a:lnTo>
                      <a:pt x="3140" y="466"/>
                    </a:lnTo>
                    <a:lnTo>
                      <a:pt x="3143" y="466"/>
                    </a:lnTo>
                    <a:lnTo>
                      <a:pt x="3143" y="466"/>
                    </a:lnTo>
                    <a:lnTo>
                      <a:pt x="3147" y="467"/>
                    </a:lnTo>
                    <a:lnTo>
                      <a:pt x="3148" y="467"/>
                    </a:lnTo>
                    <a:lnTo>
                      <a:pt x="3151" y="467"/>
                    </a:lnTo>
                    <a:lnTo>
                      <a:pt x="3151" y="467"/>
                    </a:lnTo>
                    <a:lnTo>
                      <a:pt x="3155" y="468"/>
                    </a:lnTo>
                    <a:lnTo>
                      <a:pt x="3155" y="468"/>
                    </a:lnTo>
                    <a:lnTo>
                      <a:pt x="3159" y="469"/>
                    </a:lnTo>
                    <a:lnTo>
                      <a:pt x="3160" y="469"/>
                    </a:lnTo>
                    <a:lnTo>
                      <a:pt x="3163" y="469"/>
                    </a:lnTo>
                    <a:lnTo>
                      <a:pt x="3163" y="469"/>
                    </a:lnTo>
                    <a:lnTo>
                      <a:pt x="3167" y="469"/>
                    </a:lnTo>
                    <a:lnTo>
                      <a:pt x="3167" y="469"/>
                    </a:lnTo>
                    <a:lnTo>
                      <a:pt x="3171" y="470"/>
                    </a:lnTo>
                    <a:lnTo>
                      <a:pt x="3172" y="470"/>
                    </a:lnTo>
                    <a:lnTo>
                      <a:pt x="3175" y="470"/>
                    </a:lnTo>
                    <a:lnTo>
                      <a:pt x="3175" y="470"/>
                    </a:lnTo>
                    <a:lnTo>
                      <a:pt x="3179" y="471"/>
                    </a:lnTo>
                    <a:lnTo>
                      <a:pt x="3179" y="471"/>
                    </a:lnTo>
                    <a:lnTo>
                      <a:pt x="3183" y="472"/>
                    </a:lnTo>
                    <a:lnTo>
                      <a:pt x="3184" y="472"/>
                    </a:lnTo>
                    <a:lnTo>
                      <a:pt x="3187" y="472"/>
                    </a:lnTo>
                    <a:lnTo>
                      <a:pt x="3187" y="472"/>
                    </a:lnTo>
                    <a:lnTo>
                      <a:pt x="3191" y="472"/>
                    </a:lnTo>
                    <a:lnTo>
                      <a:pt x="3191" y="472"/>
                    </a:lnTo>
                    <a:lnTo>
                      <a:pt x="3194" y="473"/>
                    </a:lnTo>
                    <a:lnTo>
                      <a:pt x="3195" y="473"/>
                    </a:lnTo>
                    <a:lnTo>
                      <a:pt x="3199" y="473"/>
                    </a:lnTo>
                    <a:lnTo>
                      <a:pt x="3199" y="473"/>
                    </a:lnTo>
                    <a:lnTo>
                      <a:pt x="3203" y="474"/>
                    </a:lnTo>
                    <a:lnTo>
                      <a:pt x="3204" y="474"/>
                    </a:lnTo>
                    <a:lnTo>
                      <a:pt x="3206" y="474"/>
                    </a:lnTo>
                    <a:lnTo>
                      <a:pt x="3207" y="475"/>
                    </a:lnTo>
                    <a:lnTo>
                      <a:pt x="3211" y="475"/>
                    </a:lnTo>
                    <a:lnTo>
                      <a:pt x="3211" y="475"/>
                    </a:lnTo>
                    <a:lnTo>
                      <a:pt x="3215" y="475"/>
                    </a:lnTo>
                    <a:lnTo>
                      <a:pt x="3216" y="475"/>
                    </a:lnTo>
                    <a:lnTo>
                      <a:pt x="3218" y="476"/>
                    </a:lnTo>
                    <a:lnTo>
                      <a:pt x="3219" y="476"/>
                    </a:lnTo>
                    <a:lnTo>
                      <a:pt x="3223" y="476"/>
                    </a:lnTo>
                    <a:lnTo>
                      <a:pt x="3224" y="476"/>
                    </a:lnTo>
                    <a:lnTo>
                      <a:pt x="3227" y="477"/>
                    </a:lnTo>
                    <a:lnTo>
                      <a:pt x="3228" y="477"/>
                    </a:lnTo>
                    <a:lnTo>
                      <a:pt x="3230" y="477"/>
                    </a:lnTo>
                    <a:lnTo>
                      <a:pt x="3231" y="478"/>
                    </a:lnTo>
                    <a:lnTo>
                      <a:pt x="3235" y="478"/>
                    </a:lnTo>
                    <a:lnTo>
                      <a:pt x="3236" y="478"/>
                    </a:lnTo>
                    <a:lnTo>
                      <a:pt x="3239" y="478"/>
                    </a:lnTo>
                    <a:lnTo>
                      <a:pt x="3240" y="479"/>
                    </a:lnTo>
                    <a:lnTo>
                      <a:pt x="3243" y="479"/>
                    </a:lnTo>
                    <a:lnTo>
                      <a:pt x="3243" y="479"/>
                    </a:lnTo>
                    <a:lnTo>
                      <a:pt x="3247" y="479"/>
                    </a:lnTo>
                    <a:lnTo>
                      <a:pt x="3248" y="479"/>
                    </a:lnTo>
                    <a:lnTo>
                      <a:pt x="3250" y="480"/>
                    </a:lnTo>
                    <a:lnTo>
                      <a:pt x="3251" y="480"/>
                    </a:lnTo>
                    <a:lnTo>
                      <a:pt x="3255" y="481"/>
                    </a:lnTo>
                    <a:lnTo>
                      <a:pt x="3256" y="481"/>
                    </a:lnTo>
                    <a:lnTo>
                      <a:pt x="3259" y="481"/>
                    </a:lnTo>
                    <a:lnTo>
                      <a:pt x="3260" y="481"/>
                    </a:lnTo>
                    <a:lnTo>
                      <a:pt x="3263" y="481"/>
                    </a:lnTo>
                    <a:lnTo>
                      <a:pt x="3263" y="482"/>
                    </a:lnTo>
                    <a:lnTo>
                      <a:pt x="3267" y="482"/>
                    </a:lnTo>
                    <a:lnTo>
                      <a:pt x="3268" y="482"/>
                    </a:lnTo>
                    <a:lnTo>
                      <a:pt x="3271" y="482"/>
                    </a:lnTo>
                    <a:lnTo>
                      <a:pt x="3272" y="482"/>
                    </a:lnTo>
                    <a:lnTo>
                      <a:pt x="3275" y="483"/>
                    </a:lnTo>
                    <a:lnTo>
                      <a:pt x="3275" y="483"/>
                    </a:lnTo>
                    <a:lnTo>
                      <a:pt x="3279" y="484"/>
                    </a:lnTo>
                    <a:lnTo>
                      <a:pt x="3280" y="484"/>
                    </a:lnTo>
                    <a:lnTo>
                      <a:pt x="3283" y="484"/>
                    </a:lnTo>
                    <a:lnTo>
                      <a:pt x="3284" y="484"/>
                    </a:lnTo>
                    <a:lnTo>
                      <a:pt x="3287" y="484"/>
                    </a:lnTo>
                    <a:lnTo>
                      <a:pt x="3287" y="484"/>
                    </a:lnTo>
                    <a:lnTo>
                      <a:pt x="3291" y="485"/>
                    </a:lnTo>
                    <a:lnTo>
                      <a:pt x="3292" y="485"/>
                    </a:lnTo>
                    <a:lnTo>
                      <a:pt x="3295" y="485"/>
                    </a:lnTo>
                    <a:lnTo>
                      <a:pt x="3295" y="485"/>
                    </a:lnTo>
                    <a:lnTo>
                      <a:pt x="3299" y="486"/>
                    </a:lnTo>
                    <a:lnTo>
                      <a:pt x="3299" y="486"/>
                    </a:lnTo>
                    <a:lnTo>
                      <a:pt x="3303" y="486"/>
                    </a:lnTo>
                    <a:lnTo>
                      <a:pt x="3304" y="486"/>
                    </a:lnTo>
                    <a:lnTo>
                      <a:pt x="3307" y="487"/>
                    </a:lnTo>
                    <a:lnTo>
                      <a:pt x="3307" y="487"/>
                    </a:lnTo>
                    <a:lnTo>
                      <a:pt x="3311" y="487"/>
                    </a:lnTo>
                    <a:lnTo>
                      <a:pt x="3311" y="487"/>
                    </a:lnTo>
                    <a:lnTo>
                      <a:pt x="3315" y="488"/>
                    </a:lnTo>
                    <a:lnTo>
                      <a:pt x="3316" y="488"/>
                    </a:lnTo>
                    <a:lnTo>
                      <a:pt x="3319" y="488"/>
                    </a:lnTo>
                    <a:lnTo>
                      <a:pt x="3319" y="488"/>
                    </a:lnTo>
                    <a:lnTo>
                      <a:pt x="3323" y="488"/>
                    </a:lnTo>
                    <a:lnTo>
                      <a:pt x="3323" y="488"/>
                    </a:lnTo>
                    <a:lnTo>
                      <a:pt x="3327" y="489"/>
                    </a:lnTo>
                    <a:lnTo>
                      <a:pt x="3328" y="489"/>
                    </a:lnTo>
                    <a:lnTo>
                      <a:pt x="3331" y="489"/>
                    </a:lnTo>
                    <a:lnTo>
                      <a:pt x="3331" y="489"/>
                    </a:lnTo>
                    <a:lnTo>
                      <a:pt x="3335" y="490"/>
                    </a:lnTo>
                    <a:lnTo>
                      <a:pt x="3335" y="490"/>
                    </a:lnTo>
                    <a:lnTo>
                      <a:pt x="3338" y="490"/>
                    </a:lnTo>
                    <a:lnTo>
                      <a:pt x="3339" y="490"/>
                    </a:lnTo>
                    <a:lnTo>
                      <a:pt x="3343" y="490"/>
                    </a:lnTo>
                    <a:lnTo>
                      <a:pt x="3343" y="490"/>
                    </a:lnTo>
                    <a:lnTo>
                      <a:pt x="3347" y="491"/>
                    </a:lnTo>
                    <a:lnTo>
                      <a:pt x="3348" y="491"/>
                    </a:lnTo>
                    <a:lnTo>
                      <a:pt x="3350" y="491"/>
                    </a:lnTo>
                    <a:lnTo>
                      <a:pt x="3351" y="491"/>
                    </a:lnTo>
                    <a:lnTo>
                      <a:pt x="3355" y="491"/>
                    </a:lnTo>
                    <a:lnTo>
                      <a:pt x="3355" y="492"/>
                    </a:lnTo>
                    <a:lnTo>
                      <a:pt x="3359" y="492"/>
                    </a:lnTo>
                    <a:lnTo>
                      <a:pt x="3360" y="492"/>
                    </a:lnTo>
                    <a:lnTo>
                      <a:pt x="3362" y="492"/>
                    </a:lnTo>
                    <a:lnTo>
                      <a:pt x="3363" y="493"/>
                    </a:lnTo>
                    <a:lnTo>
                      <a:pt x="3367" y="493"/>
                    </a:lnTo>
                    <a:lnTo>
                      <a:pt x="3367" y="493"/>
                    </a:lnTo>
                    <a:lnTo>
                      <a:pt x="3371" y="493"/>
                    </a:lnTo>
                    <a:lnTo>
                      <a:pt x="3372" y="493"/>
                    </a:lnTo>
                    <a:lnTo>
                      <a:pt x="3374" y="494"/>
                    </a:lnTo>
                    <a:lnTo>
                      <a:pt x="3375" y="494"/>
                    </a:lnTo>
                    <a:lnTo>
                      <a:pt x="3379" y="494"/>
                    </a:lnTo>
                    <a:lnTo>
                      <a:pt x="3380" y="494"/>
                    </a:lnTo>
                    <a:lnTo>
                      <a:pt x="3383" y="494"/>
                    </a:lnTo>
                    <a:lnTo>
                      <a:pt x="3384" y="494"/>
                    </a:lnTo>
                    <a:lnTo>
                      <a:pt x="3387" y="495"/>
                    </a:lnTo>
                    <a:lnTo>
                      <a:pt x="3387" y="495"/>
                    </a:lnTo>
                    <a:lnTo>
                      <a:pt x="3391" y="495"/>
                    </a:lnTo>
                    <a:lnTo>
                      <a:pt x="3392" y="495"/>
                    </a:lnTo>
                    <a:lnTo>
                      <a:pt x="3394" y="496"/>
                    </a:lnTo>
                    <a:lnTo>
                      <a:pt x="3395" y="496"/>
                    </a:lnTo>
                    <a:lnTo>
                      <a:pt x="3399" y="496"/>
                    </a:lnTo>
                    <a:lnTo>
                      <a:pt x="3400" y="496"/>
                    </a:lnTo>
                    <a:lnTo>
                      <a:pt x="3403" y="497"/>
                    </a:lnTo>
                    <a:lnTo>
                      <a:pt x="3404" y="497"/>
                    </a:lnTo>
                    <a:lnTo>
                      <a:pt x="3407" y="497"/>
                    </a:lnTo>
                    <a:lnTo>
                      <a:pt x="3407" y="497"/>
                    </a:lnTo>
                    <a:lnTo>
                      <a:pt x="3411" y="497"/>
                    </a:lnTo>
                    <a:lnTo>
                      <a:pt x="3412" y="497"/>
                    </a:lnTo>
                    <a:lnTo>
                      <a:pt x="3415" y="498"/>
                    </a:lnTo>
                    <a:lnTo>
                      <a:pt x="3416" y="498"/>
                    </a:lnTo>
                    <a:lnTo>
                      <a:pt x="3419" y="498"/>
                    </a:lnTo>
                    <a:lnTo>
                      <a:pt x="3419" y="498"/>
                    </a:lnTo>
                    <a:lnTo>
                      <a:pt x="3423" y="499"/>
                    </a:lnTo>
                    <a:lnTo>
                      <a:pt x="3424" y="499"/>
                    </a:lnTo>
                    <a:lnTo>
                      <a:pt x="3427" y="499"/>
                    </a:lnTo>
                    <a:lnTo>
                      <a:pt x="3428" y="499"/>
                    </a:lnTo>
                    <a:lnTo>
                      <a:pt x="3431" y="499"/>
                    </a:lnTo>
                    <a:lnTo>
                      <a:pt x="3431" y="499"/>
                    </a:lnTo>
                    <a:lnTo>
                      <a:pt x="3435" y="500"/>
                    </a:lnTo>
                    <a:lnTo>
                      <a:pt x="3436" y="500"/>
                    </a:lnTo>
                    <a:lnTo>
                      <a:pt x="3439" y="500"/>
                    </a:lnTo>
                    <a:lnTo>
                      <a:pt x="3439" y="500"/>
                    </a:lnTo>
                    <a:lnTo>
                      <a:pt x="3443" y="500"/>
                    </a:lnTo>
                    <a:lnTo>
                      <a:pt x="3443" y="501"/>
                    </a:lnTo>
                    <a:lnTo>
                      <a:pt x="3447" y="501"/>
                    </a:lnTo>
                    <a:lnTo>
                      <a:pt x="3448" y="501"/>
                    </a:lnTo>
                    <a:lnTo>
                      <a:pt x="3451" y="502"/>
                    </a:lnTo>
                    <a:lnTo>
                      <a:pt x="3451" y="502"/>
                    </a:lnTo>
                    <a:lnTo>
                      <a:pt x="3455" y="502"/>
                    </a:lnTo>
                    <a:lnTo>
                      <a:pt x="3455" y="502"/>
                    </a:lnTo>
                    <a:lnTo>
                      <a:pt x="3459" y="502"/>
                    </a:lnTo>
                    <a:lnTo>
                      <a:pt x="3460" y="502"/>
                    </a:lnTo>
                    <a:lnTo>
                      <a:pt x="3463" y="503"/>
                    </a:lnTo>
                    <a:lnTo>
                      <a:pt x="3463" y="503"/>
                    </a:lnTo>
                    <a:lnTo>
                      <a:pt x="3467" y="503"/>
                    </a:lnTo>
                    <a:lnTo>
                      <a:pt x="3467" y="503"/>
                    </a:lnTo>
                    <a:lnTo>
                      <a:pt x="3471" y="503"/>
                    </a:lnTo>
                    <a:lnTo>
                      <a:pt x="3472" y="503"/>
                    </a:lnTo>
                    <a:lnTo>
                      <a:pt x="3475" y="503"/>
                    </a:lnTo>
                    <a:lnTo>
                      <a:pt x="3475" y="504"/>
                    </a:lnTo>
                    <a:lnTo>
                      <a:pt x="3479" y="504"/>
                    </a:lnTo>
                    <a:lnTo>
                      <a:pt x="3479" y="504"/>
                    </a:lnTo>
                    <a:lnTo>
                      <a:pt x="3483" y="504"/>
                    </a:lnTo>
                    <a:lnTo>
                      <a:pt x="3484" y="505"/>
                    </a:lnTo>
                    <a:lnTo>
                      <a:pt x="3487" y="505"/>
                    </a:lnTo>
                    <a:lnTo>
                      <a:pt x="3487" y="505"/>
                    </a:lnTo>
                    <a:lnTo>
                      <a:pt x="3491" y="505"/>
                    </a:lnTo>
                    <a:lnTo>
                      <a:pt x="3491" y="505"/>
                    </a:lnTo>
                    <a:lnTo>
                      <a:pt x="3494" y="505"/>
                    </a:lnTo>
                    <a:lnTo>
                      <a:pt x="3495" y="505"/>
                    </a:lnTo>
                    <a:lnTo>
                      <a:pt x="3499" y="506"/>
                    </a:lnTo>
                    <a:lnTo>
                      <a:pt x="3499" y="506"/>
                    </a:lnTo>
                    <a:lnTo>
                      <a:pt x="3503" y="506"/>
                    </a:lnTo>
                    <a:lnTo>
                      <a:pt x="3504" y="506"/>
                    </a:lnTo>
                    <a:lnTo>
                      <a:pt x="3506" y="506"/>
                    </a:lnTo>
                    <a:lnTo>
                      <a:pt x="3507" y="506"/>
                    </a:lnTo>
                    <a:lnTo>
                      <a:pt x="3511" y="506"/>
                    </a:lnTo>
                    <a:lnTo>
                      <a:pt x="3511" y="506"/>
                    </a:lnTo>
                    <a:lnTo>
                      <a:pt x="3515" y="507"/>
                    </a:lnTo>
                    <a:lnTo>
                      <a:pt x="3516" y="507"/>
                    </a:lnTo>
                    <a:lnTo>
                      <a:pt x="3518" y="507"/>
                    </a:lnTo>
                    <a:lnTo>
                      <a:pt x="3519" y="507"/>
                    </a:lnTo>
                    <a:lnTo>
                      <a:pt x="3523" y="508"/>
                    </a:lnTo>
                    <a:lnTo>
                      <a:pt x="3524" y="508"/>
                    </a:lnTo>
                    <a:lnTo>
                      <a:pt x="3527" y="508"/>
                    </a:lnTo>
                    <a:lnTo>
                      <a:pt x="3528" y="508"/>
                    </a:lnTo>
                    <a:lnTo>
                      <a:pt x="3531" y="508"/>
                    </a:lnTo>
                    <a:lnTo>
                      <a:pt x="3531" y="508"/>
                    </a:lnTo>
                    <a:lnTo>
                      <a:pt x="3535" y="508"/>
                    </a:lnTo>
                    <a:lnTo>
                      <a:pt x="3536" y="508"/>
                    </a:lnTo>
                    <a:lnTo>
                      <a:pt x="3538" y="509"/>
                    </a:lnTo>
                    <a:lnTo>
                      <a:pt x="3539" y="509"/>
                    </a:lnTo>
                    <a:lnTo>
                      <a:pt x="3543" y="509"/>
                    </a:lnTo>
                    <a:lnTo>
                      <a:pt x="3544" y="509"/>
                    </a:lnTo>
                    <a:lnTo>
                      <a:pt x="3547" y="509"/>
                    </a:lnTo>
                    <a:lnTo>
                      <a:pt x="3548" y="509"/>
                    </a:lnTo>
                    <a:lnTo>
                      <a:pt x="3550" y="509"/>
                    </a:lnTo>
                    <a:lnTo>
                      <a:pt x="3551" y="509"/>
                    </a:lnTo>
                    <a:lnTo>
                      <a:pt x="3555" y="510"/>
                    </a:lnTo>
                    <a:lnTo>
                      <a:pt x="3556" y="510"/>
                    </a:lnTo>
                    <a:lnTo>
                      <a:pt x="3559" y="510"/>
                    </a:lnTo>
                    <a:lnTo>
                      <a:pt x="3560" y="510"/>
                    </a:lnTo>
                    <a:lnTo>
                      <a:pt x="3563" y="511"/>
                    </a:lnTo>
                    <a:lnTo>
                      <a:pt x="3563" y="511"/>
                    </a:lnTo>
                    <a:lnTo>
                      <a:pt x="3567" y="511"/>
                    </a:lnTo>
                    <a:lnTo>
                      <a:pt x="3568" y="511"/>
                    </a:lnTo>
                    <a:lnTo>
                      <a:pt x="3571" y="511"/>
                    </a:lnTo>
                    <a:lnTo>
                      <a:pt x="3572" y="511"/>
                    </a:lnTo>
                    <a:lnTo>
                      <a:pt x="3575" y="511"/>
                    </a:lnTo>
                    <a:lnTo>
                      <a:pt x="3575" y="511"/>
                    </a:lnTo>
                    <a:lnTo>
                      <a:pt x="3579" y="512"/>
                    </a:lnTo>
                    <a:lnTo>
                      <a:pt x="3580" y="512"/>
                    </a:lnTo>
                    <a:lnTo>
                      <a:pt x="3583" y="512"/>
                    </a:lnTo>
                    <a:lnTo>
                      <a:pt x="3583" y="512"/>
                    </a:lnTo>
                    <a:lnTo>
                      <a:pt x="3587" y="512"/>
                    </a:lnTo>
                    <a:lnTo>
                      <a:pt x="3587" y="512"/>
                    </a:lnTo>
                    <a:lnTo>
                      <a:pt x="3591" y="513"/>
                    </a:lnTo>
                    <a:lnTo>
                      <a:pt x="3592" y="513"/>
                    </a:lnTo>
                    <a:lnTo>
                      <a:pt x="3595" y="513"/>
                    </a:lnTo>
                    <a:lnTo>
                      <a:pt x="3595" y="513"/>
                    </a:lnTo>
                    <a:lnTo>
                      <a:pt x="3599" y="513"/>
                    </a:lnTo>
                    <a:lnTo>
                      <a:pt x="3599" y="514"/>
                    </a:lnTo>
                    <a:lnTo>
                      <a:pt x="3603" y="514"/>
                    </a:lnTo>
                    <a:lnTo>
                      <a:pt x="3604" y="514"/>
                    </a:lnTo>
                    <a:lnTo>
                      <a:pt x="3607" y="514"/>
                    </a:lnTo>
                    <a:lnTo>
                      <a:pt x="3607" y="514"/>
                    </a:lnTo>
                    <a:lnTo>
                      <a:pt x="3611" y="514"/>
                    </a:lnTo>
                    <a:lnTo>
                      <a:pt x="3611" y="514"/>
                    </a:lnTo>
                    <a:lnTo>
                      <a:pt x="3615" y="515"/>
                    </a:lnTo>
                    <a:lnTo>
                      <a:pt x="3616" y="515"/>
                    </a:lnTo>
                    <a:lnTo>
                      <a:pt x="3619" y="515"/>
                    </a:lnTo>
                    <a:lnTo>
                      <a:pt x="3619" y="515"/>
                    </a:lnTo>
                    <a:lnTo>
                      <a:pt x="3623" y="515"/>
                    </a:lnTo>
                    <a:lnTo>
                      <a:pt x="3623" y="515"/>
                    </a:lnTo>
                    <a:lnTo>
                      <a:pt x="3627" y="515"/>
                    </a:lnTo>
                    <a:lnTo>
                      <a:pt x="3628" y="515"/>
                    </a:lnTo>
                    <a:lnTo>
                      <a:pt x="3631" y="516"/>
                    </a:lnTo>
                    <a:lnTo>
                      <a:pt x="3631" y="516"/>
                    </a:lnTo>
                    <a:lnTo>
                      <a:pt x="3635" y="516"/>
                    </a:lnTo>
                    <a:lnTo>
                      <a:pt x="3635" y="516"/>
                    </a:lnTo>
                    <a:lnTo>
                      <a:pt x="3638" y="516"/>
                    </a:lnTo>
                    <a:lnTo>
                      <a:pt x="3639" y="516"/>
                    </a:lnTo>
                    <a:lnTo>
                      <a:pt x="3643" y="517"/>
                    </a:lnTo>
                    <a:lnTo>
                      <a:pt x="3643" y="517"/>
                    </a:lnTo>
                    <a:lnTo>
                      <a:pt x="3647" y="517"/>
                    </a:lnTo>
                    <a:lnTo>
                      <a:pt x="3648" y="517"/>
                    </a:lnTo>
                    <a:lnTo>
                      <a:pt x="3650" y="517"/>
                    </a:lnTo>
                    <a:lnTo>
                      <a:pt x="3651" y="517"/>
                    </a:lnTo>
                    <a:lnTo>
                      <a:pt x="3655" y="517"/>
                    </a:lnTo>
                    <a:lnTo>
                      <a:pt x="3655" y="517"/>
                    </a:lnTo>
                    <a:lnTo>
                      <a:pt x="3659" y="517"/>
                    </a:lnTo>
                    <a:lnTo>
                      <a:pt x="3660" y="517"/>
                    </a:lnTo>
                    <a:lnTo>
                      <a:pt x="3662" y="518"/>
                    </a:lnTo>
                    <a:lnTo>
                      <a:pt x="3663" y="518"/>
                    </a:lnTo>
                    <a:lnTo>
                      <a:pt x="3664" y="518"/>
                    </a:lnTo>
                    <a:lnTo>
                      <a:pt x="3667" y="518"/>
                    </a:lnTo>
                    <a:lnTo>
                      <a:pt x="3668" y="518"/>
                    </a:lnTo>
                    <a:lnTo>
                      <a:pt x="3671" y="518"/>
                    </a:lnTo>
                    <a:lnTo>
                      <a:pt x="3672" y="518"/>
                    </a:lnTo>
                    <a:lnTo>
                      <a:pt x="3674" y="518"/>
                    </a:lnTo>
                    <a:lnTo>
                      <a:pt x="3675" y="518"/>
                    </a:lnTo>
                    <a:lnTo>
                      <a:pt x="3675" y="518"/>
                    </a:lnTo>
                    <a:lnTo>
                      <a:pt x="3679" y="518"/>
                    </a:lnTo>
                    <a:lnTo>
                      <a:pt x="3680" y="518"/>
                    </a:lnTo>
                    <a:lnTo>
                      <a:pt x="3682" y="519"/>
                    </a:lnTo>
                    <a:lnTo>
                      <a:pt x="3682" y="519"/>
                    </a:lnTo>
                    <a:lnTo>
                      <a:pt x="3683" y="519"/>
                    </a:lnTo>
                    <a:lnTo>
                      <a:pt x="3687" y="519"/>
                    </a:lnTo>
                    <a:lnTo>
                      <a:pt x="3688" y="519"/>
                    </a:lnTo>
                    <a:lnTo>
                      <a:pt x="3691" y="519"/>
                    </a:lnTo>
                    <a:lnTo>
                      <a:pt x="3692" y="519"/>
                    </a:lnTo>
                    <a:lnTo>
                      <a:pt x="3694" y="519"/>
                    </a:lnTo>
                    <a:lnTo>
                      <a:pt x="3695" y="519"/>
                    </a:lnTo>
                    <a:lnTo>
                      <a:pt x="3696" y="519"/>
                    </a:lnTo>
                    <a:lnTo>
                      <a:pt x="3699" y="520"/>
                    </a:lnTo>
                    <a:lnTo>
                      <a:pt x="3700" y="520"/>
                    </a:lnTo>
                    <a:lnTo>
                      <a:pt x="3703" y="520"/>
                    </a:lnTo>
                    <a:lnTo>
                      <a:pt x="3704" y="520"/>
                    </a:lnTo>
                    <a:lnTo>
                      <a:pt x="3706" y="520"/>
                    </a:lnTo>
                    <a:lnTo>
                      <a:pt x="3707" y="520"/>
                    </a:lnTo>
                    <a:lnTo>
                      <a:pt x="3707" y="520"/>
                    </a:lnTo>
                    <a:lnTo>
                      <a:pt x="3711" y="520"/>
                    </a:lnTo>
                    <a:lnTo>
                      <a:pt x="3712" y="520"/>
                    </a:lnTo>
                    <a:lnTo>
                      <a:pt x="3715" y="520"/>
                    </a:lnTo>
                    <a:lnTo>
                      <a:pt x="3716" y="520"/>
                    </a:lnTo>
                    <a:lnTo>
                      <a:pt x="3717" y="520"/>
                    </a:lnTo>
                    <a:lnTo>
                      <a:pt x="3719" y="520"/>
                    </a:lnTo>
                    <a:lnTo>
                      <a:pt x="3719" y="520"/>
                    </a:lnTo>
                    <a:lnTo>
                      <a:pt x="3723" y="521"/>
                    </a:lnTo>
                    <a:lnTo>
                      <a:pt x="3724" y="521"/>
                    </a:lnTo>
                    <a:lnTo>
                      <a:pt x="3727" y="521"/>
                    </a:lnTo>
                    <a:lnTo>
                      <a:pt x="3727" y="521"/>
                    </a:lnTo>
                    <a:lnTo>
                      <a:pt x="3731" y="521"/>
                    </a:lnTo>
                    <a:lnTo>
                      <a:pt x="3731" y="521"/>
                    </a:lnTo>
                    <a:lnTo>
                      <a:pt x="3735" y="521"/>
                    </a:lnTo>
                    <a:lnTo>
                      <a:pt x="3736" y="521"/>
                    </a:lnTo>
                    <a:lnTo>
                      <a:pt x="3737" y="521"/>
                    </a:lnTo>
                    <a:lnTo>
                      <a:pt x="3739" y="521"/>
                    </a:lnTo>
                    <a:lnTo>
                      <a:pt x="3739" y="521"/>
                    </a:lnTo>
                    <a:lnTo>
                      <a:pt x="3743" y="522"/>
                    </a:lnTo>
                    <a:lnTo>
                      <a:pt x="3743" y="522"/>
                    </a:lnTo>
                    <a:lnTo>
                      <a:pt x="3747" y="522"/>
                    </a:lnTo>
                    <a:lnTo>
                      <a:pt x="3748" y="522"/>
                    </a:lnTo>
                    <a:lnTo>
                      <a:pt x="3748" y="522"/>
                    </a:lnTo>
                    <a:lnTo>
                      <a:pt x="3751" y="522"/>
                    </a:lnTo>
                    <a:lnTo>
                      <a:pt x="3751" y="522"/>
                    </a:lnTo>
                    <a:lnTo>
                      <a:pt x="3755" y="522"/>
                    </a:lnTo>
                    <a:lnTo>
                      <a:pt x="3755" y="522"/>
                    </a:lnTo>
                    <a:lnTo>
                      <a:pt x="3758" y="523"/>
                    </a:lnTo>
                    <a:lnTo>
                      <a:pt x="3759" y="523"/>
                    </a:lnTo>
                    <a:lnTo>
                      <a:pt x="3760" y="523"/>
                    </a:lnTo>
                    <a:lnTo>
                      <a:pt x="3763" y="523"/>
                    </a:lnTo>
                    <a:lnTo>
                      <a:pt x="3763" y="523"/>
                    </a:lnTo>
                    <a:lnTo>
                      <a:pt x="3767" y="523"/>
                    </a:lnTo>
                    <a:lnTo>
                      <a:pt x="3767" y="523"/>
                    </a:lnTo>
                    <a:lnTo>
                      <a:pt x="3771" y="523"/>
                    </a:lnTo>
                    <a:lnTo>
                      <a:pt x="3772" y="523"/>
                    </a:lnTo>
                    <a:lnTo>
                      <a:pt x="3775" y="523"/>
                    </a:lnTo>
                    <a:lnTo>
                      <a:pt x="3775" y="523"/>
                    </a:lnTo>
                    <a:lnTo>
                      <a:pt x="3779" y="524"/>
                    </a:lnTo>
                    <a:lnTo>
                      <a:pt x="3779" y="524"/>
                    </a:lnTo>
                    <a:lnTo>
                      <a:pt x="3780" y="524"/>
                    </a:lnTo>
                    <a:lnTo>
                      <a:pt x="3782" y="524"/>
                    </a:lnTo>
                    <a:lnTo>
                      <a:pt x="3783" y="524"/>
                    </a:lnTo>
                    <a:lnTo>
                      <a:pt x="3787" y="524"/>
                    </a:lnTo>
                    <a:lnTo>
                      <a:pt x="3787" y="524"/>
                    </a:lnTo>
                    <a:lnTo>
                      <a:pt x="3790" y="524"/>
                    </a:lnTo>
                    <a:lnTo>
                      <a:pt x="3791" y="524"/>
                    </a:lnTo>
                    <a:lnTo>
                      <a:pt x="3792" y="524"/>
                    </a:lnTo>
                    <a:lnTo>
                      <a:pt x="3794" y="524"/>
                    </a:lnTo>
                    <a:lnTo>
                      <a:pt x="3795" y="524"/>
                    </a:lnTo>
                    <a:lnTo>
                      <a:pt x="3796" y="524"/>
                    </a:lnTo>
                    <a:lnTo>
                      <a:pt x="3799" y="524"/>
                    </a:lnTo>
                    <a:lnTo>
                      <a:pt x="3799" y="524"/>
                    </a:lnTo>
                    <a:lnTo>
                      <a:pt x="3803" y="525"/>
                    </a:lnTo>
                    <a:lnTo>
                      <a:pt x="3804" y="525"/>
                    </a:lnTo>
                    <a:lnTo>
                      <a:pt x="3806" y="525"/>
                    </a:lnTo>
                    <a:lnTo>
                      <a:pt x="3806" y="525"/>
                    </a:lnTo>
                    <a:lnTo>
                      <a:pt x="3807" y="525"/>
                    </a:lnTo>
                    <a:lnTo>
                      <a:pt x="3811" y="525"/>
                    </a:lnTo>
                    <a:lnTo>
                      <a:pt x="3811" y="525"/>
                    </a:lnTo>
                    <a:lnTo>
                      <a:pt x="3812" y="525"/>
                    </a:lnTo>
                    <a:lnTo>
                      <a:pt x="3814" y="525"/>
                    </a:lnTo>
                    <a:lnTo>
                      <a:pt x="3815" y="525"/>
                    </a:lnTo>
                    <a:lnTo>
                      <a:pt x="3815" y="525"/>
                    </a:lnTo>
                    <a:lnTo>
                      <a:pt x="3819" y="525"/>
                    </a:lnTo>
                    <a:lnTo>
                      <a:pt x="3820" y="525"/>
                    </a:lnTo>
                    <a:lnTo>
                      <a:pt x="3820" y="525"/>
                    </a:lnTo>
                    <a:lnTo>
                      <a:pt x="3822" y="526"/>
                    </a:lnTo>
                    <a:lnTo>
                      <a:pt x="3823" y="526"/>
                    </a:lnTo>
                    <a:lnTo>
                      <a:pt x="3823" y="526"/>
                    </a:lnTo>
                    <a:lnTo>
                      <a:pt x="3827" y="526"/>
                    </a:lnTo>
                    <a:lnTo>
                      <a:pt x="3827" y="526"/>
                    </a:lnTo>
                    <a:lnTo>
                      <a:pt x="3828" y="526"/>
                    </a:lnTo>
                    <a:lnTo>
                      <a:pt x="3830" y="526"/>
                    </a:lnTo>
                    <a:lnTo>
                      <a:pt x="3830" y="526"/>
                    </a:lnTo>
                    <a:lnTo>
                      <a:pt x="3831" y="526"/>
                    </a:lnTo>
                    <a:lnTo>
                      <a:pt x="3835" y="526"/>
                    </a:lnTo>
                    <a:lnTo>
                      <a:pt x="3835" y="526"/>
                    </a:lnTo>
                    <a:lnTo>
                      <a:pt x="3836" y="526"/>
                    </a:lnTo>
                    <a:lnTo>
                      <a:pt x="3838" y="526"/>
                    </a:lnTo>
                    <a:lnTo>
                      <a:pt x="3839" y="526"/>
                    </a:lnTo>
                    <a:lnTo>
                      <a:pt x="3839" y="526"/>
                    </a:lnTo>
                    <a:lnTo>
                      <a:pt x="3843" y="526"/>
                    </a:lnTo>
                    <a:lnTo>
                      <a:pt x="3844" y="526"/>
                    </a:lnTo>
                    <a:lnTo>
                      <a:pt x="3844" y="526"/>
                    </a:lnTo>
                    <a:lnTo>
                      <a:pt x="3846" y="526"/>
                    </a:lnTo>
                    <a:lnTo>
                      <a:pt x="3847" y="526"/>
                    </a:lnTo>
                    <a:lnTo>
                      <a:pt x="3848" y="526"/>
                    </a:lnTo>
                    <a:lnTo>
                      <a:pt x="3851" y="526"/>
                    </a:lnTo>
                    <a:lnTo>
                      <a:pt x="3851" y="526"/>
                    </a:lnTo>
                    <a:lnTo>
                      <a:pt x="3852" y="526"/>
                    </a:lnTo>
                    <a:lnTo>
                      <a:pt x="3854" y="526"/>
                    </a:lnTo>
                    <a:lnTo>
                      <a:pt x="3855" y="526"/>
                    </a:lnTo>
                    <a:lnTo>
                      <a:pt x="3855" y="526"/>
                    </a:lnTo>
                    <a:lnTo>
                      <a:pt x="3859" y="526"/>
                    </a:lnTo>
                    <a:lnTo>
                      <a:pt x="3860" y="526"/>
                    </a:lnTo>
                    <a:lnTo>
                      <a:pt x="3860" y="526"/>
                    </a:lnTo>
                    <a:lnTo>
                      <a:pt x="3862" y="527"/>
                    </a:lnTo>
                    <a:lnTo>
                      <a:pt x="3863" y="527"/>
                    </a:lnTo>
                    <a:lnTo>
                      <a:pt x="3863" y="527"/>
                    </a:lnTo>
                    <a:lnTo>
                      <a:pt x="3867" y="527"/>
                    </a:lnTo>
                    <a:lnTo>
                      <a:pt x="3868" y="527"/>
                    </a:lnTo>
                    <a:lnTo>
                      <a:pt x="3869" y="527"/>
                    </a:lnTo>
                    <a:lnTo>
                      <a:pt x="3871" y="527"/>
                    </a:lnTo>
                    <a:lnTo>
                      <a:pt x="3872" y="527"/>
                    </a:lnTo>
                    <a:lnTo>
                      <a:pt x="3875" y="527"/>
                    </a:lnTo>
                    <a:lnTo>
                      <a:pt x="3875" y="527"/>
                    </a:lnTo>
                    <a:lnTo>
                      <a:pt x="3876" y="527"/>
                    </a:lnTo>
                    <a:lnTo>
                      <a:pt x="3879" y="527"/>
                    </a:lnTo>
                    <a:lnTo>
                      <a:pt x="3880" y="527"/>
                    </a:lnTo>
                    <a:lnTo>
                      <a:pt x="3881" y="527"/>
                    </a:lnTo>
                    <a:lnTo>
                      <a:pt x="3883" y="527"/>
                    </a:lnTo>
                    <a:lnTo>
                      <a:pt x="3883" y="527"/>
                    </a:lnTo>
                    <a:lnTo>
                      <a:pt x="3885" y="527"/>
                    </a:lnTo>
                    <a:lnTo>
                      <a:pt x="3887" y="527"/>
                    </a:lnTo>
                    <a:lnTo>
                      <a:pt x="3887" y="527"/>
                    </a:lnTo>
                    <a:lnTo>
                      <a:pt x="3891" y="527"/>
                    </a:lnTo>
                    <a:lnTo>
                      <a:pt x="3891" y="527"/>
                    </a:lnTo>
                    <a:lnTo>
                      <a:pt x="3892" y="527"/>
                    </a:lnTo>
                    <a:lnTo>
                      <a:pt x="3895" y="527"/>
                    </a:lnTo>
                    <a:lnTo>
                      <a:pt x="3895" y="527"/>
                    </a:lnTo>
                    <a:lnTo>
                      <a:pt x="3899" y="528"/>
                    </a:lnTo>
                    <a:lnTo>
                      <a:pt x="3899" y="528"/>
                    </a:lnTo>
                    <a:lnTo>
                      <a:pt x="3903" y="528"/>
                    </a:lnTo>
                    <a:lnTo>
                      <a:pt x="3904" y="528"/>
                    </a:lnTo>
                    <a:lnTo>
                      <a:pt x="3907" y="528"/>
                    </a:lnTo>
                    <a:lnTo>
                      <a:pt x="3907" y="528"/>
                    </a:lnTo>
                    <a:lnTo>
                      <a:pt x="3907" y="528"/>
                    </a:lnTo>
                    <a:lnTo>
                      <a:pt x="3908" y="528"/>
                    </a:lnTo>
                    <a:lnTo>
                      <a:pt x="3911" y="528"/>
                    </a:lnTo>
                    <a:lnTo>
                      <a:pt x="3911" y="528"/>
                    </a:lnTo>
                    <a:lnTo>
                      <a:pt x="3915" y="528"/>
                    </a:lnTo>
                    <a:lnTo>
                      <a:pt x="3915" y="528"/>
                    </a:lnTo>
                    <a:lnTo>
                      <a:pt x="3919" y="528"/>
                    </a:lnTo>
                    <a:lnTo>
                      <a:pt x="3919" y="528"/>
                    </a:lnTo>
                    <a:lnTo>
                      <a:pt x="3923" y="529"/>
                    </a:lnTo>
                    <a:lnTo>
                      <a:pt x="3923" y="529"/>
                    </a:lnTo>
                    <a:lnTo>
                      <a:pt x="3923" y="529"/>
                    </a:lnTo>
                    <a:lnTo>
                      <a:pt x="3927" y="529"/>
                    </a:lnTo>
                    <a:lnTo>
                      <a:pt x="3927" y="529"/>
                    </a:lnTo>
                    <a:lnTo>
                      <a:pt x="3931" y="529"/>
                    </a:lnTo>
                    <a:lnTo>
                      <a:pt x="3931" y="529"/>
                    </a:lnTo>
                    <a:lnTo>
                      <a:pt x="3931" y="529"/>
                    </a:lnTo>
                    <a:lnTo>
                      <a:pt x="3935" y="529"/>
                    </a:lnTo>
                    <a:lnTo>
                      <a:pt x="3935" y="529"/>
                    </a:lnTo>
                    <a:lnTo>
                      <a:pt x="3938" y="529"/>
                    </a:lnTo>
                    <a:lnTo>
                      <a:pt x="3939" y="529"/>
                    </a:lnTo>
                    <a:lnTo>
                      <a:pt x="3939" y="529"/>
                    </a:lnTo>
                    <a:lnTo>
                      <a:pt x="3943" y="529"/>
                    </a:lnTo>
                    <a:lnTo>
                      <a:pt x="3943" y="529"/>
                    </a:lnTo>
                    <a:lnTo>
                      <a:pt x="3945" y="529"/>
                    </a:lnTo>
                    <a:lnTo>
                      <a:pt x="3946" y="529"/>
                    </a:lnTo>
                    <a:lnTo>
                      <a:pt x="3947" y="529"/>
                    </a:lnTo>
                    <a:lnTo>
                      <a:pt x="3947" y="529"/>
                    </a:lnTo>
                    <a:lnTo>
                      <a:pt x="3951" y="529"/>
                    </a:lnTo>
                    <a:lnTo>
                      <a:pt x="3952" y="529"/>
                    </a:lnTo>
                    <a:lnTo>
                      <a:pt x="3954" y="529"/>
                    </a:lnTo>
                    <a:lnTo>
                      <a:pt x="3955" y="529"/>
                    </a:lnTo>
                    <a:lnTo>
                      <a:pt x="3955" y="529"/>
                    </a:lnTo>
                    <a:lnTo>
                      <a:pt x="3959" y="529"/>
                    </a:lnTo>
                    <a:lnTo>
                      <a:pt x="3959" y="529"/>
                    </a:lnTo>
                    <a:lnTo>
                      <a:pt x="3961" y="529"/>
                    </a:lnTo>
                    <a:lnTo>
                      <a:pt x="3962" y="529"/>
                    </a:lnTo>
                    <a:lnTo>
                      <a:pt x="3963" y="529"/>
                    </a:lnTo>
                    <a:lnTo>
                      <a:pt x="3963" y="529"/>
                    </a:lnTo>
                    <a:lnTo>
                      <a:pt x="3967" y="529"/>
                    </a:lnTo>
                    <a:lnTo>
                      <a:pt x="3967" y="529"/>
                    </a:lnTo>
                    <a:lnTo>
                      <a:pt x="3968" y="529"/>
                    </a:lnTo>
                    <a:lnTo>
                      <a:pt x="3970" y="529"/>
                    </a:lnTo>
                    <a:lnTo>
                      <a:pt x="3971" y="529"/>
                    </a:lnTo>
                    <a:lnTo>
                      <a:pt x="3971" y="529"/>
                    </a:lnTo>
                    <a:lnTo>
                      <a:pt x="3975" y="529"/>
                    </a:lnTo>
                    <a:lnTo>
                      <a:pt x="3975" y="529"/>
                    </a:lnTo>
                    <a:lnTo>
                      <a:pt x="3977" y="529"/>
                    </a:lnTo>
                    <a:lnTo>
                      <a:pt x="3978" y="529"/>
                    </a:lnTo>
                    <a:lnTo>
                      <a:pt x="3979" y="529"/>
                    </a:lnTo>
                    <a:lnTo>
                      <a:pt x="3979" y="529"/>
                    </a:lnTo>
                    <a:lnTo>
                      <a:pt x="3983" y="530"/>
                    </a:lnTo>
                    <a:lnTo>
                      <a:pt x="3983" y="530"/>
                    </a:lnTo>
                    <a:lnTo>
                      <a:pt x="3984" y="529"/>
                    </a:lnTo>
                    <a:lnTo>
                      <a:pt x="3986" y="530"/>
                    </a:lnTo>
                    <a:lnTo>
                      <a:pt x="3987" y="530"/>
                    </a:lnTo>
                    <a:lnTo>
                      <a:pt x="3987" y="530"/>
                    </a:lnTo>
                    <a:lnTo>
                      <a:pt x="3991" y="530"/>
                    </a:lnTo>
                    <a:lnTo>
                      <a:pt x="3991" y="530"/>
                    </a:lnTo>
                    <a:lnTo>
                      <a:pt x="3992" y="530"/>
                    </a:lnTo>
                    <a:lnTo>
                      <a:pt x="3994" y="530"/>
                    </a:lnTo>
                    <a:lnTo>
                      <a:pt x="3995" y="530"/>
                    </a:lnTo>
                    <a:lnTo>
                      <a:pt x="3995" y="530"/>
                    </a:lnTo>
                    <a:lnTo>
                      <a:pt x="3999" y="530"/>
                    </a:lnTo>
                    <a:lnTo>
                      <a:pt x="3999" y="530"/>
                    </a:lnTo>
                    <a:lnTo>
                      <a:pt x="4000" y="530"/>
                    </a:lnTo>
                    <a:lnTo>
                      <a:pt x="4002" y="530"/>
                    </a:lnTo>
                    <a:lnTo>
                      <a:pt x="4003" y="530"/>
                    </a:lnTo>
                    <a:lnTo>
                      <a:pt x="4003" y="530"/>
                    </a:lnTo>
                    <a:lnTo>
                      <a:pt x="4007" y="530"/>
                    </a:lnTo>
                    <a:lnTo>
                      <a:pt x="4007" y="530"/>
                    </a:lnTo>
                    <a:lnTo>
                      <a:pt x="4008" y="530"/>
                    </a:lnTo>
                    <a:lnTo>
                      <a:pt x="4011" y="530"/>
                    </a:lnTo>
                    <a:lnTo>
                      <a:pt x="4011" y="530"/>
                    </a:lnTo>
                    <a:lnTo>
                      <a:pt x="4015" y="530"/>
                    </a:lnTo>
                    <a:lnTo>
                      <a:pt x="4015" y="530"/>
                    </a:lnTo>
                    <a:lnTo>
                      <a:pt x="4019" y="530"/>
                    </a:lnTo>
                    <a:lnTo>
                      <a:pt x="4019" y="530"/>
                    </a:lnTo>
                    <a:lnTo>
                      <a:pt x="4023" y="530"/>
                    </a:lnTo>
                    <a:lnTo>
                      <a:pt x="4023" y="530"/>
                    </a:lnTo>
                    <a:lnTo>
                      <a:pt x="4023" y="530"/>
                    </a:lnTo>
                    <a:lnTo>
                      <a:pt x="4024" y="530"/>
                    </a:lnTo>
                    <a:lnTo>
                      <a:pt x="4027" y="530"/>
                    </a:lnTo>
                    <a:lnTo>
                      <a:pt x="4027" y="530"/>
                    </a:lnTo>
                    <a:lnTo>
                      <a:pt x="4031" y="530"/>
                    </a:lnTo>
                    <a:lnTo>
                      <a:pt x="4031" y="530"/>
                    </a:lnTo>
                    <a:lnTo>
                      <a:pt x="4034" y="530"/>
                    </a:lnTo>
                    <a:lnTo>
                      <a:pt x="4035" y="530"/>
                    </a:lnTo>
                    <a:lnTo>
                      <a:pt x="4035" y="530"/>
                    </a:lnTo>
                    <a:lnTo>
                      <a:pt x="4036" y="530"/>
                    </a:lnTo>
                    <a:lnTo>
                      <a:pt x="4037" y="530"/>
                    </a:lnTo>
                    <a:lnTo>
                      <a:pt x="4039" y="530"/>
                    </a:lnTo>
                    <a:lnTo>
                      <a:pt x="4039" y="530"/>
                    </a:lnTo>
                    <a:lnTo>
                      <a:pt x="4040" y="530"/>
                    </a:lnTo>
                    <a:lnTo>
                      <a:pt x="4043" y="530"/>
                    </a:lnTo>
                    <a:lnTo>
                      <a:pt x="4043" y="530"/>
                    </a:lnTo>
                    <a:lnTo>
                      <a:pt x="4047" y="530"/>
                    </a:lnTo>
                    <a:lnTo>
                      <a:pt x="4047" y="530"/>
                    </a:lnTo>
                    <a:lnTo>
                      <a:pt x="4048" y="530"/>
                    </a:lnTo>
                    <a:lnTo>
                      <a:pt x="4051" y="530"/>
                    </a:lnTo>
                    <a:lnTo>
                      <a:pt x="4051" y="530"/>
                    </a:lnTo>
                    <a:lnTo>
                      <a:pt x="4053" y="530"/>
                    </a:lnTo>
                    <a:lnTo>
                      <a:pt x="4055" y="530"/>
                    </a:lnTo>
                    <a:lnTo>
                      <a:pt x="4055" y="530"/>
                    </a:lnTo>
                    <a:lnTo>
                      <a:pt x="4055" y="530"/>
                    </a:lnTo>
                    <a:lnTo>
                      <a:pt x="4058" y="530"/>
                    </a:lnTo>
                    <a:lnTo>
                      <a:pt x="4059" y="530"/>
                    </a:lnTo>
                    <a:lnTo>
                      <a:pt x="4059" y="530"/>
                    </a:lnTo>
                    <a:lnTo>
                      <a:pt x="4061" y="530"/>
                    </a:lnTo>
                    <a:lnTo>
                      <a:pt x="4063" y="530"/>
                    </a:lnTo>
                    <a:lnTo>
                      <a:pt x="4063" y="530"/>
                    </a:lnTo>
                    <a:lnTo>
                      <a:pt x="4064" y="530"/>
                    </a:lnTo>
                    <a:lnTo>
                      <a:pt x="4066" y="530"/>
                    </a:lnTo>
                    <a:lnTo>
                      <a:pt x="4067" y="530"/>
                    </a:lnTo>
                    <a:lnTo>
                      <a:pt x="4067" y="530"/>
                    </a:lnTo>
                    <a:lnTo>
                      <a:pt x="4067" y="530"/>
                    </a:lnTo>
                    <a:lnTo>
                      <a:pt x="4069" y="530"/>
                    </a:lnTo>
                    <a:lnTo>
                      <a:pt x="4071" y="530"/>
                    </a:lnTo>
                    <a:lnTo>
                      <a:pt x="4071" y="530"/>
                    </a:lnTo>
                    <a:lnTo>
                      <a:pt x="4071" y="530"/>
                    </a:lnTo>
                    <a:lnTo>
                      <a:pt x="4072" y="530"/>
                    </a:lnTo>
                    <a:lnTo>
                      <a:pt x="4073" y="530"/>
                    </a:lnTo>
                  </a:path>
                </a:pathLst>
              </a:custGeom>
              <a:noFill/>
              <a:ln w="38100" cap="flat">
                <a:solidFill>
                  <a:srgbClr val="CBA12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4" name="Rectangle 75"/>
              <p:cNvSpPr>
                <a:spLocks noChangeArrowheads="1"/>
              </p:cNvSpPr>
              <p:nvPr/>
            </p:nvSpPr>
            <p:spPr bwMode="auto">
              <a:xfrm>
                <a:off x="15139261" y="16463633"/>
                <a:ext cx="2340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5" name="Rectangle 76"/>
              <p:cNvSpPr>
                <a:spLocks noChangeArrowheads="1"/>
              </p:cNvSpPr>
              <p:nvPr/>
            </p:nvSpPr>
            <p:spPr bwMode="auto">
              <a:xfrm>
                <a:off x="15139261" y="15673965"/>
                <a:ext cx="2340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6" name="Freeform 85"/>
              <p:cNvSpPr>
                <a:spLocks/>
              </p:cNvSpPr>
              <p:nvPr/>
            </p:nvSpPr>
            <p:spPr bwMode="auto">
              <a:xfrm>
                <a:off x="15483334" y="15891997"/>
                <a:ext cx="4454860" cy="827088"/>
              </a:xfrm>
              <a:custGeom>
                <a:avLst/>
                <a:gdLst>
                  <a:gd name="T0" fmla="*/ 56 w 4073"/>
                  <a:gd name="T1" fmla="*/ 358 h 521"/>
                  <a:gd name="T2" fmla="*/ 109 w 4073"/>
                  <a:gd name="T3" fmla="*/ 432 h 521"/>
                  <a:gd name="T4" fmla="*/ 166 w 4073"/>
                  <a:gd name="T5" fmla="*/ 448 h 521"/>
                  <a:gd name="T6" fmla="*/ 227 w 4073"/>
                  <a:gd name="T7" fmla="*/ 433 h 521"/>
                  <a:gd name="T8" fmla="*/ 292 w 4073"/>
                  <a:gd name="T9" fmla="*/ 420 h 521"/>
                  <a:gd name="T10" fmla="*/ 357 w 4073"/>
                  <a:gd name="T11" fmla="*/ 511 h 521"/>
                  <a:gd name="T12" fmla="*/ 422 w 4073"/>
                  <a:gd name="T13" fmla="*/ 503 h 521"/>
                  <a:gd name="T14" fmla="*/ 486 w 4073"/>
                  <a:gd name="T15" fmla="*/ 452 h 521"/>
                  <a:gd name="T16" fmla="*/ 551 w 4073"/>
                  <a:gd name="T17" fmla="*/ 442 h 521"/>
                  <a:gd name="T18" fmla="*/ 617 w 4073"/>
                  <a:gd name="T19" fmla="*/ 509 h 521"/>
                  <a:gd name="T20" fmla="*/ 682 w 4073"/>
                  <a:gd name="T21" fmla="*/ 452 h 521"/>
                  <a:gd name="T22" fmla="*/ 745 w 4073"/>
                  <a:gd name="T23" fmla="*/ 473 h 521"/>
                  <a:gd name="T24" fmla="*/ 811 w 4073"/>
                  <a:gd name="T25" fmla="*/ 441 h 521"/>
                  <a:gd name="T26" fmla="*/ 877 w 4073"/>
                  <a:gd name="T27" fmla="*/ 494 h 521"/>
                  <a:gd name="T28" fmla="*/ 942 w 4073"/>
                  <a:gd name="T29" fmla="*/ 447 h 521"/>
                  <a:gd name="T30" fmla="*/ 1006 w 4073"/>
                  <a:gd name="T31" fmla="*/ 416 h 521"/>
                  <a:gd name="T32" fmla="*/ 1072 w 4073"/>
                  <a:gd name="T33" fmla="*/ 515 h 521"/>
                  <a:gd name="T34" fmla="*/ 1136 w 4073"/>
                  <a:gd name="T35" fmla="*/ 509 h 521"/>
                  <a:gd name="T36" fmla="*/ 1201 w 4073"/>
                  <a:gd name="T37" fmla="*/ 427 h 521"/>
                  <a:gd name="T38" fmla="*/ 1267 w 4073"/>
                  <a:gd name="T39" fmla="*/ 498 h 521"/>
                  <a:gd name="T40" fmla="*/ 1333 w 4073"/>
                  <a:gd name="T41" fmla="*/ 492 h 521"/>
                  <a:gd name="T42" fmla="*/ 1397 w 4073"/>
                  <a:gd name="T43" fmla="*/ 428 h 521"/>
                  <a:gd name="T44" fmla="*/ 1462 w 4073"/>
                  <a:gd name="T45" fmla="*/ 458 h 521"/>
                  <a:gd name="T46" fmla="*/ 1528 w 4073"/>
                  <a:gd name="T47" fmla="*/ 518 h 521"/>
                  <a:gd name="T48" fmla="*/ 1591 w 4073"/>
                  <a:gd name="T49" fmla="*/ 505 h 521"/>
                  <a:gd name="T50" fmla="*/ 1656 w 4073"/>
                  <a:gd name="T51" fmla="*/ 458 h 521"/>
                  <a:gd name="T52" fmla="*/ 1722 w 4073"/>
                  <a:gd name="T53" fmla="*/ 467 h 521"/>
                  <a:gd name="T54" fmla="*/ 1787 w 4073"/>
                  <a:gd name="T55" fmla="*/ 504 h 521"/>
                  <a:gd name="T56" fmla="*/ 1851 w 4073"/>
                  <a:gd name="T57" fmla="*/ 497 h 521"/>
                  <a:gd name="T58" fmla="*/ 1917 w 4073"/>
                  <a:gd name="T59" fmla="*/ 427 h 521"/>
                  <a:gd name="T60" fmla="*/ 1982 w 4073"/>
                  <a:gd name="T61" fmla="*/ 509 h 521"/>
                  <a:gd name="T62" fmla="*/ 2047 w 4073"/>
                  <a:gd name="T63" fmla="*/ 503 h 521"/>
                  <a:gd name="T64" fmla="*/ 2112 w 4073"/>
                  <a:gd name="T65" fmla="*/ 416 h 521"/>
                  <a:gd name="T66" fmla="*/ 2177 w 4073"/>
                  <a:gd name="T67" fmla="*/ 480 h 521"/>
                  <a:gd name="T68" fmla="*/ 2241 w 4073"/>
                  <a:gd name="T69" fmla="*/ 495 h 521"/>
                  <a:gd name="T70" fmla="*/ 2306 w 4073"/>
                  <a:gd name="T71" fmla="*/ 482 h 521"/>
                  <a:gd name="T72" fmla="*/ 2372 w 4073"/>
                  <a:gd name="T73" fmla="*/ 441 h 521"/>
                  <a:gd name="T74" fmla="*/ 2437 w 4073"/>
                  <a:gd name="T75" fmla="*/ 495 h 521"/>
                  <a:gd name="T76" fmla="*/ 2501 w 4073"/>
                  <a:gd name="T77" fmla="*/ 509 h 521"/>
                  <a:gd name="T78" fmla="*/ 2565 w 4073"/>
                  <a:gd name="T79" fmla="*/ 506 h 521"/>
                  <a:gd name="T80" fmla="*/ 2630 w 4073"/>
                  <a:gd name="T81" fmla="*/ 419 h 521"/>
                  <a:gd name="T82" fmla="*/ 2695 w 4073"/>
                  <a:gd name="T83" fmla="*/ 440 h 521"/>
                  <a:gd name="T84" fmla="*/ 2760 w 4073"/>
                  <a:gd name="T85" fmla="*/ 512 h 521"/>
                  <a:gd name="T86" fmla="*/ 2826 w 4073"/>
                  <a:gd name="T87" fmla="*/ 421 h 521"/>
                  <a:gd name="T88" fmla="*/ 2890 w 4073"/>
                  <a:gd name="T89" fmla="*/ 426 h 521"/>
                  <a:gd name="T90" fmla="*/ 2955 w 4073"/>
                  <a:gd name="T91" fmla="*/ 441 h 521"/>
                  <a:gd name="T92" fmla="*/ 3021 w 4073"/>
                  <a:gd name="T93" fmla="*/ 495 h 521"/>
                  <a:gd name="T94" fmla="*/ 3086 w 4073"/>
                  <a:gd name="T95" fmla="*/ 432 h 521"/>
                  <a:gd name="T96" fmla="*/ 3151 w 4073"/>
                  <a:gd name="T97" fmla="*/ 439 h 521"/>
                  <a:gd name="T98" fmla="*/ 3216 w 4073"/>
                  <a:gd name="T99" fmla="*/ 513 h 521"/>
                  <a:gd name="T100" fmla="*/ 3281 w 4073"/>
                  <a:gd name="T101" fmla="*/ 452 h 521"/>
                  <a:gd name="T102" fmla="*/ 3346 w 4073"/>
                  <a:gd name="T103" fmla="*/ 416 h 521"/>
                  <a:gd name="T104" fmla="*/ 3409 w 4073"/>
                  <a:gd name="T105" fmla="*/ 431 h 521"/>
                  <a:gd name="T106" fmla="*/ 3475 w 4073"/>
                  <a:gd name="T107" fmla="*/ 515 h 521"/>
                  <a:gd name="T108" fmla="*/ 3541 w 4073"/>
                  <a:gd name="T109" fmla="*/ 430 h 521"/>
                  <a:gd name="T110" fmla="*/ 3604 w 4073"/>
                  <a:gd name="T111" fmla="*/ 429 h 521"/>
                  <a:gd name="T112" fmla="*/ 3670 w 4073"/>
                  <a:gd name="T113" fmla="*/ 468 h 521"/>
                  <a:gd name="T114" fmla="*/ 3736 w 4073"/>
                  <a:gd name="T115" fmla="*/ 470 h 521"/>
                  <a:gd name="T116" fmla="*/ 3800 w 4073"/>
                  <a:gd name="T117" fmla="*/ 431 h 521"/>
                  <a:gd name="T118" fmla="*/ 3861 w 4073"/>
                  <a:gd name="T119" fmla="*/ 501 h 521"/>
                  <a:gd name="T120" fmla="*/ 3919 w 4073"/>
                  <a:gd name="T121" fmla="*/ 462 h 521"/>
                  <a:gd name="T122" fmla="*/ 3976 w 4073"/>
                  <a:gd name="T123" fmla="*/ 383 h 521"/>
                  <a:gd name="T124" fmla="*/ 4030 w 4073"/>
                  <a:gd name="T125" fmla="*/ 282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73" h="521"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8" y="51"/>
                    </a:lnTo>
                    <a:lnTo>
                      <a:pt x="8" y="51"/>
                    </a:lnTo>
                    <a:lnTo>
                      <a:pt x="10" y="65"/>
                    </a:lnTo>
                    <a:lnTo>
                      <a:pt x="10" y="65"/>
                    </a:lnTo>
                    <a:lnTo>
                      <a:pt x="11" y="72"/>
                    </a:lnTo>
                    <a:lnTo>
                      <a:pt x="11" y="72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4" y="94"/>
                    </a:lnTo>
                    <a:lnTo>
                      <a:pt x="14" y="94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7" y="113"/>
                    </a:lnTo>
                    <a:lnTo>
                      <a:pt x="17" y="113"/>
                    </a:lnTo>
                    <a:lnTo>
                      <a:pt x="19" y="123"/>
                    </a:lnTo>
                    <a:lnTo>
                      <a:pt x="19" y="123"/>
                    </a:lnTo>
                    <a:lnTo>
                      <a:pt x="19" y="123"/>
                    </a:lnTo>
                    <a:lnTo>
                      <a:pt x="19" y="123"/>
                    </a:lnTo>
                    <a:lnTo>
                      <a:pt x="20" y="130"/>
                    </a:lnTo>
                    <a:lnTo>
                      <a:pt x="20" y="130"/>
                    </a:lnTo>
                    <a:lnTo>
                      <a:pt x="22" y="143"/>
                    </a:lnTo>
                    <a:lnTo>
                      <a:pt x="22" y="143"/>
                    </a:lnTo>
                    <a:lnTo>
                      <a:pt x="23" y="149"/>
                    </a:lnTo>
                    <a:lnTo>
                      <a:pt x="23" y="149"/>
                    </a:lnTo>
                    <a:lnTo>
                      <a:pt x="25" y="165"/>
                    </a:lnTo>
                    <a:lnTo>
                      <a:pt x="25" y="166"/>
                    </a:lnTo>
                    <a:lnTo>
                      <a:pt x="26" y="168"/>
                    </a:lnTo>
                    <a:lnTo>
                      <a:pt x="26" y="166"/>
                    </a:lnTo>
                    <a:lnTo>
                      <a:pt x="26" y="166"/>
                    </a:lnTo>
                    <a:lnTo>
                      <a:pt x="28" y="180"/>
                    </a:lnTo>
                    <a:lnTo>
                      <a:pt x="28" y="180"/>
                    </a:lnTo>
                    <a:lnTo>
                      <a:pt x="29" y="196"/>
                    </a:lnTo>
                    <a:lnTo>
                      <a:pt x="29" y="196"/>
                    </a:lnTo>
                    <a:lnTo>
                      <a:pt x="30" y="196"/>
                    </a:lnTo>
                    <a:lnTo>
                      <a:pt x="31" y="195"/>
                    </a:lnTo>
                    <a:lnTo>
                      <a:pt x="31" y="195"/>
                    </a:lnTo>
                    <a:lnTo>
                      <a:pt x="31" y="195"/>
                    </a:lnTo>
                    <a:lnTo>
                      <a:pt x="32" y="209"/>
                    </a:lnTo>
                    <a:lnTo>
                      <a:pt x="32" y="210"/>
                    </a:lnTo>
                    <a:lnTo>
                      <a:pt x="34" y="222"/>
                    </a:lnTo>
                    <a:lnTo>
                      <a:pt x="34" y="222"/>
                    </a:lnTo>
                    <a:lnTo>
                      <a:pt x="35" y="228"/>
                    </a:lnTo>
                    <a:lnTo>
                      <a:pt x="36" y="228"/>
                    </a:lnTo>
                    <a:lnTo>
                      <a:pt x="37" y="239"/>
                    </a:lnTo>
                    <a:lnTo>
                      <a:pt x="37" y="239"/>
                    </a:lnTo>
                    <a:lnTo>
                      <a:pt x="38" y="246"/>
                    </a:lnTo>
                    <a:lnTo>
                      <a:pt x="38" y="246"/>
                    </a:lnTo>
                    <a:lnTo>
                      <a:pt x="40" y="260"/>
                    </a:lnTo>
                    <a:lnTo>
                      <a:pt x="40" y="261"/>
                    </a:lnTo>
                    <a:lnTo>
                      <a:pt x="41" y="272"/>
                    </a:lnTo>
                    <a:lnTo>
                      <a:pt x="41" y="272"/>
                    </a:lnTo>
                    <a:lnTo>
                      <a:pt x="42" y="273"/>
                    </a:lnTo>
                    <a:lnTo>
                      <a:pt x="43" y="271"/>
                    </a:lnTo>
                    <a:lnTo>
                      <a:pt x="43" y="271"/>
                    </a:lnTo>
                    <a:lnTo>
                      <a:pt x="43" y="271"/>
                    </a:lnTo>
                    <a:lnTo>
                      <a:pt x="44" y="287"/>
                    </a:lnTo>
                    <a:lnTo>
                      <a:pt x="44" y="287"/>
                    </a:lnTo>
                    <a:lnTo>
                      <a:pt x="46" y="308"/>
                    </a:lnTo>
                    <a:lnTo>
                      <a:pt x="46" y="308"/>
                    </a:lnTo>
                    <a:lnTo>
                      <a:pt x="46" y="309"/>
                    </a:lnTo>
                    <a:lnTo>
                      <a:pt x="47" y="301"/>
                    </a:lnTo>
                    <a:lnTo>
                      <a:pt x="47" y="301"/>
                    </a:lnTo>
                    <a:lnTo>
                      <a:pt x="48" y="299"/>
                    </a:lnTo>
                    <a:lnTo>
                      <a:pt x="49" y="306"/>
                    </a:lnTo>
                    <a:lnTo>
                      <a:pt x="49" y="306"/>
                    </a:lnTo>
                    <a:lnTo>
                      <a:pt x="50" y="334"/>
                    </a:lnTo>
                    <a:lnTo>
                      <a:pt x="51" y="334"/>
                    </a:lnTo>
                    <a:lnTo>
                      <a:pt x="51" y="338"/>
                    </a:lnTo>
                    <a:lnTo>
                      <a:pt x="52" y="331"/>
                    </a:lnTo>
                    <a:lnTo>
                      <a:pt x="52" y="330"/>
                    </a:lnTo>
                    <a:lnTo>
                      <a:pt x="53" y="316"/>
                    </a:lnTo>
                    <a:lnTo>
                      <a:pt x="53" y="317"/>
                    </a:lnTo>
                    <a:lnTo>
                      <a:pt x="53" y="317"/>
                    </a:lnTo>
                    <a:lnTo>
                      <a:pt x="55" y="342"/>
                    </a:lnTo>
                    <a:lnTo>
                      <a:pt x="55" y="343"/>
                    </a:lnTo>
                    <a:lnTo>
                      <a:pt x="56" y="358"/>
                    </a:lnTo>
                    <a:lnTo>
                      <a:pt x="56" y="357"/>
                    </a:lnTo>
                    <a:lnTo>
                      <a:pt x="56" y="356"/>
                    </a:lnTo>
                    <a:lnTo>
                      <a:pt x="58" y="333"/>
                    </a:lnTo>
                    <a:lnTo>
                      <a:pt x="58" y="332"/>
                    </a:lnTo>
                    <a:lnTo>
                      <a:pt x="59" y="329"/>
                    </a:lnTo>
                    <a:lnTo>
                      <a:pt x="59" y="340"/>
                    </a:lnTo>
                    <a:lnTo>
                      <a:pt x="60" y="341"/>
                    </a:lnTo>
                    <a:lnTo>
                      <a:pt x="61" y="371"/>
                    </a:lnTo>
                    <a:lnTo>
                      <a:pt x="61" y="371"/>
                    </a:lnTo>
                    <a:lnTo>
                      <a:pt x="61" y="372"/>
                    </a:lnTo>
                    <a:lnTo>
                      <a:pt x="62" y="357"/>
                    </a:lnTo>
                    <a:lnTo>
                      <a:pt x="63" y="355"/>
                    </a:lnTo>
                    <a:lnTo>
                      <a:pt x="64" y="339"/>
                    </a:lnTo>
                    <a:lnTo>
                      <a:pt x="64" y="340"/>
                    </a:lnTo>
                    <a:lnTo>
                      <a:pt x="64" y="340"/>
                    </a:lnTo>
                    <a:lnTo>
                      <a:pt x="65" y="368"/>
                    </a:lnTo>
                    <a:lnTo>
                      <a:pt x="66" y="370"/>
                    </a:lnTo>
                    <a:lnTo>
                      <a:pt x="67" y="383"/>
                    </a:lnTo>
                    <a:lnTo>
                      <a:pt x="67" y="380"/>
                    </a:lnTo>
                    <a:lnTo>
                      <a:pt x="67" y="379"/>
                    </a:lnTo>
                    <a:lnTo>
                      <a:pt x="68" y="352"/>
                    </a:lnTo>
                    <a:lnTo>
                      <a:pt x="69" y="351"/>
                    </a:lnTo>
                    <a:lnTo>
                      <a:pt x="69" y="348"/>
                    </a:lnTo>
                    <a:lnTo>
                      <a:pt x="70" y="360"/>
                    </a:lnTo>
                    <a:lnTo>
                      <a:pt x="70" y="362"/>
                    </a:lnTo>
                    <a:lnTo>
                      <a:pt x="71" y="390"/>
                    </a:lnTo>
                    <a:lnTo>
                      <a:pt x="72" y="391"/>
                    </a:lnTo>
                    <a:lnTo>
                      <a:pt x="72" y="392"/>
                    </a:lnTo>
                    <a:lnTo>
                      <a:pt x="73" y="375"/>
                    </a:lnTo>
                    <a:lnTo>
                      <a:pt x="73" y="373"/>
                    </a:lnTo>
                    <a:lnTo>
                      <a:pt x="74" y="356"/>
                    </a:lnTo>
                    <a:lnTo>
                      <a:pt x="74" y="356"/>
                    </a:lnTo>
                    <a:lnTo>
                      <a:pt x="75" y="356"/>
                    </a:lnTo>
                    <a:lnTo>
                      <a:pt x="76" y="385"/>
                    </a:lnTo>
                    <a:lnTo>
                      <a:pt x="76" y="387"/>
                    </a:lnTo>
                    <a:lnTo>
                      <a:pt x="77" y="399"/>
                    </a:lnTo>
                    <a:lnTo>
                      <a:pt x="77" y="396"/>
                    </a:lnTo>
                    <a:lnTo>
                      <a:pt x="78" y="394"/>
                    </a:lnTo>
                    <a:lnTo>
                      <a:pt x="79" y="368"/>
                    </a:lnTo>
                    <a:lnTo>
                      <a:pt x="79" y="366"/>
                    </a:lnTo>
                    <a:lnTo>
                      <a:pt x="80" y="363"/>
                    </a:lnTo>
                    <a:lnTo>
                      <a:pt x="80" y="372"/>
                    </a:lnTo>
                    <a:lnTo>
                      <a:pt x="81" y="375"/>
                    </a:lnTo>
                    <a:lnTo>
                      <a:pt x="82" y="402"/>
                    </a:lnTo>
                    <a:lnTo>
                      <a:pt x="82" y="404"/>
                    </a:lnTo>
                    <a:lnTo>
                      <a:pt x="82" y="405"/>
                    </a:lnTo>
                    <a:lnTo>
                      <a:pt x="83" y="392"/>
                    </a:lnTo>
                    <a:lnTo>
                      <a:pt x="84" y="389"/>
                    </a:lnTo>
                    <a:lnTo>
                      <a:pt x="85" y="368"/>
                    </a:lnTo>
                    <a:lnTo>
                      <a:pt x="85" y="369"/>
                    </a:lnTo>
                    <a:lnTo>
                      <a:pt x="86" y="392"/>
                    </a:lnTo>
                    <a:lnTo>
                      <a:pt x="87" y="396"/>
                    </a:lnTo>
                    <a:lnTo>
                      <a:pt x="88" y="410"/>
                    </a:lnTo>
                    <a:lnTo>
                      <a:pt x="88" y="410"/>
                    </a:lnTo>
                    <a:lnTo>
                      <a:pt x="88" y="408"/>
                    </a:lnTo>
                    <a:lnTo>
                      <a:pt x="89" y="381"/>
                    </a:lnTo>
                    <a:lnTo>
                      <a:pt x="90" y="378"/>
                    </a:lnTo>
                    <a:lnTo>
                      <a:pt x="91" y="374"/>
                    </a:lnTo>
                    <a:lnTo>
                      <a:pt x="91" y="380"/>
                    </a:lnTo>
                    <a:lnTo>
                      <a:pt x="91" y="383"/>
                    </a:lnTo>
                    <a:lnTo>
                      <a:pt x="92" y="412"/>
                    </a:lnTo>
                    <a:lnTo>
                      <a:pt x="93" y="414"/>
                    </a:lnTo>
                    <a:lnTo>
                      <a:pt x="93" y="416"/>
                    </a:lnTo>
                    <a:lnTo>
                      <a:pt x="94" y="404"/>
                    </a:lnTo>
                    <a:lnTo>
                      <a:pt x="94" y="400"/>
                    </a:lnTo>
                    <a:lnTo>
                      <a:pt x="95" y="378"/>
                    </a:lnTo>
                    <a:lnTo>
                      <a:pt x="96" y="377"/>
                    </a:lnTo>
                    <a:lnTo>
                      <a:pt x="97" y="396"/>
                    </a:lnTo>
                    <a:lnTo>
                      <a:pt x="97" y="401"/>
                    </a:lnTo>
                    <a:lnTo>
                      <a:pt x="98" y="422"/>
                    </a:lnTo>
                    <a:lnTo>
                      <a:pt x="99" y="421"/>
                    </a:lnTo>
                    <a:lnTo>
                      <a:pt x="100" y="395"/>
                    </a:lnTo>
                    <a:lnTo>
                      <a:pt x="100" y="391"/>
                    </a:lnTo>
                    <a:lnTo>
                      <a:pt x="101" y="381"/>
                    </a:lnTo>
                    <a:lnTo>
                      <a:pt x="101" y="384"/>
                    </a:lnTo>
                    <a:lnTo>
                      <a:pt x="102" y="388"/>
                    </a:lnTo>
                    <a:lnTo>
                      <a:pt x="103" y="418"/>
                    </a:lnTo>
                    <a:lnTo>
                      <a:pt x="103" y="422"/>
                    </a:lnTo>
                    <a:lnTo>
                      <a:pt x="104" y="427"/>
                    </a:lnTo>
                    <a:lnTo>
                      <a:pt x="104" y="421"/>
                    </a:lnTo>
                    <a:lnTo>
                      <a:pt x="105" y="416"/>
                    </a:lnTo>
                    <a:lnTo>
                      <a:pt x="106" y="387"/>
                    </a:lnTo>
                    <a:lnTo>
                      <a:pt x="106" y="384"/>
                    </a:lnTo>
                    <a:lnTo>
                      <a:pt x="106" y="383"/>
                    </a:lnTo>
                    <a:lnTo>
                      <a:pt x="107" y="399"/>
                    </a:lnTo>
                    <a:lnTo>
                      <a:pt x="108" y="405"/>
                    </a:lnTo>
                    <a:lnTo>
                      <a:pt x="109" y="432"/>
                    </a:lnTo>
                    <a:lnTo>
                      <a:pt x="109" y="432"/>
                    </a:lnTo>
                    <a:lnTo>
                      <a:pt x="110" y="404"/>
                    </a:lnTo>
                    <a:lnTo>
                      <a:pt x="111" y="398"/>
                    </a:lnTo>
                    <a:lnTo>
                      <a:pt x="112" y="385"/>
                    </a:lnTo>
                    <a:lnTo>
                      <a:pt x="112" y="386"/>
                    </a:lnTo>
                    <a:lnTo>
                      <a:pt x="112" y="389"/>
                    </a:lnTo>
                    <a:lnTo>
                      <a:pt x="113" y="422"/>
                    </a:lnTo>
                    <a:lnTo>
                      <a:pt x="113" y="428"/>
                    </a:lnTo>
                    <a:lnTo>
                      <a:pt x="114" y="438"/>
                    </a:lnTo>
                    <a:lnTo>
                      <a:pt x="115" y="430"/>
                    </a:lnTo>
                    <a:lnTo>
                      <a:pt x="115" y="423"/>
                    </a:lnTo>
                    <a:lnTo>
                      <a:pt x="116" y="390"/>
                    </a:lnTo>
                    <a:lnTo>
                      <a:pt x="117" y="387"/>
                    </a:lnTo>
                    <a:lnTo>
                      <a:pt x="117" y="386"/>
                    </a:lnTo>
                    <a:lnTo>
                      <a:pt x="118" y="406"/>
                    </a:lnTo>
                    <a:lnTo>
                      <a:pt x="118" y="414"/>
                    </a:lnTo>
                    <a:lnTo>
                      <a:pt x="119" y="441"/>
                    </a:lnTo>
                    <a:lnTo>
                      <a:pt x="119" y="443"/>
                    </a:lnTo>
                    <a:lnTo>
                      <a:pt x="121" y="417"/>
                    </a:lnTo>
                    <a:lnTo>
                      <a:pt x="121" y="408"/>
                    </a:lnTo>
                    <a:lnTo>
                      <a:pt x="122" y="387"/>
                    </a:lnTo>
                    <a:lnTo>
                      <a:pt x="122" y="389"/>
                    </a:lnTo>
                    <a:lnTo>
                      <a:pt x="123" y="393"/>
                    </a:lnTo>
                    <a:lnTo>
                      <a:pt x="124" y="427"/>
                    </a:lnTo>
                    <a:lnTo>
                      <a:pt x="124" y="436"/>
                    </a:lnTo>
                    <a:lnTo>
                      <a:pt x="125" y="448"/>
                    </a:lnTo>
                    <a:lnTo>
                      <a:pt x="125" y="441"/>
                    </a:lnTo>
                    <a:lnTo>
                      <a:pt x="126" y="434"/>
                    </a:lnTo>
                    <a:lnTo>
                      <a:pt x="127" y="396"/>
                    </a:lnTo>
                    <a:lnTo>
                      <a:pt x="127" y="391"/>
                    </a:lnTo>
                    <a:lnTo>
                      <a:pt x="128" y="389"/>
                    </a:lnTo>
                    <a:lnTo>
                      <a:pt x="128" y="402"/>
                    </a:lnTo>
                    <a:lnTo>
                      <a:pt x="129" y="412"/>
                    </a:lnTo>
                    <a:lnTo>
                      <a:pt x="130" y="450"/>
                    </a:lnTo>
                    <a:lnTo>
                      <a:pt x="130" y="453"/>
                    </a:lnTo>
                    <a:lnTo>
                      <a:pt x="131" y="429"/>
                    </a:lnTo>
                    <a:lnTo>
                      <a:pt x="132" y="418"/>
                    </a:lnTo>
                    <a:lnTo>
                      <a:pt x="133" y="390"/>
                    </a:lnTo>
                    <a:lnTo>
                      <a:pt x="133" y="392"/>
                    </a:lnTo>
                    <a:lnTo>
                      <a:pt x="134" y="431"/>
                    </a:lnTo>
                    <a:lnTo>
                      <a:pt x="135" y="442"/>
                    </a:lnTo>
                    <a:lnTo>
                      <a:pt x="136" y="457"/>
                    </a:lnTo>
                    <a:lnTo>
                      <a:pt x="136" y="453"/>
                    </a:lnTo>
                    <a:lnTo>
                      <a:pt x="136" y="446"/>
                    </a:lnTo>
                    <a:lnTo>
                      <a:pt x="137" y="400"/>
                    </a:lnTo>
                    <a:lnTo>
                      <a:pt x="138" y="393"/>
                    </a:lnTo>
                    <a:lnTo>
                      <a:pt x="138" y="391"/>
                    </a:lnTo>
                    <a:lnTo>
                      <a:pt x="139" y="412"/>
                    </a:lnTo>
                    <a:lnTo>
                      <a:pt x="139" y="425"/>
                    </a:lnTo>
                    <a:lnTo>
                      <a:pt x="140" y="458"/>
                    </a:lnTo>
                    <a:lnTo>
                      <a:pt x="141" y="462"/>
                    </a:lnTo>
                    <a:lnTo>
                      <a:pt x="142" y="428"/>
                    </a:lnTo>
                    <a:lnTo>
                      <a:pt x="142" y="414"/>
                    </a:lnTo>
                    <a:lnTo>
                      <a:pt x="143" y="392"/>
                    </a:lnTo>
                    <a:lnTo>
                      <a:pt x="144" y="395"/>
                    </a:lnTo>
                    <a:lnTo>
                      <a:pt x="145" y="444"/>
                    </a:lnTo>
                    <a:lnTo>
                      <a:pt x="145" y="456"/>
                    </a:lnTo>
                    <a:lnTo>
                      <a:pt x="146" y="465"/>
                    </a:lnTo>
                    <a:lnTo>
                      <a:pt x="146" y="461"/>
                    </a:lnTo>
                    <a:lnTo>
                      <a:pt x="147" y="451"/>
                    </a:lnTo>
                    <a:lnTo>
                      <a:pt x="148" y="408"/>
                    </a:lnTo>
                    <a:lnTo>
                      <a:pt x="148" y="398"/>
                    </a:lnTo>
                    <a:lnTo>
                      <a:pt x="149" y="393"/>
                    </a:lnTo>
                    <a:lnTo>
                      <a:pt x="149" y="403"/>
                    </a:lnTo>
                    <a:lnTo>
                      <a:pt x="150" y="416"/>
                    </a:lnTo>
                    <a:lnTo>
                      <a:pt x="151" y="467"/>
                    </a:lnTo>
                    <a:lnTo>
                      <a:pt x="151" y="468"/>
                    </a:lnTo>
                    <a:lnTo>
                      <a:pt x="152" y="436"/>
                    </a:lnTo>
                    <a:lnTo>
                      <a:pt x="153" y="420"/>
                    </a:lnTo>
                    <a:lnTo>
                      <a:pt x="154" y="395"/>
                    </a:lnTo>
                    <a:lnTo>
                      <a:pt x="154" y="400"/>
                    </a:lnTo>
                    <a:lnTo>
                      <a:pt x="155" y="443"/>
                    </a:lnTo>
                    <a:lnTo>
                      <a:pt x="156" y="458"/>
                    </a:lnTo>
                    <a:lnTo>
                      <a:pt x="157" y="472"/>
                    </a:lnTo>
                    <a:lnTo>
                      <a:pt x="157" y="467"/>
                    </a:lnTo>
                    <a:lnTo>
                      <a:pt x="157" y="456"/>
                    </a:lnTo>
                    <a:lnTo>
                      <a:pt x="158" y="408"/>
                    </a:lnTo>
                    <a:lnTo>
                      <a:pt x="159" y="399"/>
                    </a:lnTo>
                    <a:lnTo>
                      <a:pt x="159" y="396"/>
                    </a:lnTo>
                    <a:lnTo>
                      <a:pt x="160" y="415"/>
                    </a:lnTo>
                    <a:lnTo>
                      <a:pt x="160" y="432"/>
                    </a:lnTo>
                    <a:lnTo>
                      <a:pt x="161" y="464"/>
                    </a:lnTo>
                    <a:lnTo>
                      <a:pt x="161" y="473"/>
                    </a:lnTo>
                    <a:lnTo>
                      <a:pt x="162" y="474"/>
                    </a:lnTo>
                    <a:lnTo>
                      <a:pt x="163" y="452"/>
                    </a:lnTo>
                    <a:lnTo>
                      <a:pt x="163" y="434"/>
                    </a:lnTo>
                    <a:lnTo>
                      <a:pt x="164" y="398"/>
                    </a:lnTo>
                    <a:lnTo>
                      <a:pt x="165" y="401"/>
                    </a:lnTo>
                    <a:lnTo>
                      <a:pt x="166" y="448"/>
                    </a:lnTo>
                    <a:lnTo>
                      <a:pt x="166" y="464"/>
                    </a:lnTo>
                    <a:lnTo>
                      <a:pt x="167" y="476"/>
                    </a:lnTo>
                    <a:lnTo>
                      <a:pt x="168" y="469"/>
                    </a:lnTo>
                    <a:lnTo>
                      <a:pt x="169" y="418"/>
                    </a:lnTo>
                    <a:lnTo>
                      <a:pt x="169" y="405"/>
                    </a:lnTo>
                    <a:lnTo>
                      <a:pt x="170" y="400"/>
                    </a:lnTo>
                    <a:lnTo>
                      <a:pt x="170" y="417"/>
                    </a:lnTo>
                    <a:lnTo>
                      <a:pt x="171" y="435"/>
                    </a:lnTo>
                    <a:lnTo>
                      <a:pt x="172" y="470"/>
                    </a:lnTo>
                    <a:lnTo>
                      <a:pt x="172" y="479"/>
                    </a:lnTo>
                    <a:lnTo>
                      <a:pt x="173" y="449"/>
                    </a:lnTo>
                    <a:lnTo>
                      <a:pt x="174" y="429"/>
                    </a:lnTo>
                    <a:lnTo>
                      <a:pt x="175" y="403"/>
                    </a:lnTo>
                    <a:lnTo>
                      <a:pt x="175" y="403"/>
                    </a:lnTo>
                    <a:lnTo>
                      <a:pt x="176" y="451"/>
                    </a:lnTo>
                    <a:lnTo>
                      <a:pt x="177" y="469"/>
                    </a:lnTo>
                    <a:lnTo>
                      <a:pt x="178" y="480"/>
                    </a:lnTo>
                    <a:lnTo>
                      <a:pt x="178" y="470"/>
                    </a:lnTo>
                    <a:lnTo>
                      <a:pt x="179" y="433"/>
                    </a:lnTo>
                    <a:lnTo>
                      <a:pt x="180" y="415"/>
                    </a:lnTo>
                    <a:lnTo>
                      <a:pt x="180" y="405"/>
                    </a:lnTo>
                    <a:lnTo>
                      <a:pt x="181" y="416"/>
                    </a:lnTo>
                    <a:lnTo>
                      <a:pt x="181" y="434"/>
                    </a:lnTo>
                    <a:lnTo>
                      <a:pt x="182" y="473"/>
                    </a:lnTo>
                    <a:lnTo>
                      <a:pt x="183" y="482"/>
                    </a:lnTo>
                    <a:lnTo>
                      <a:pt x="184" y="468"/>
                    </a:lnTo>
                    <a:lnTo>
                      <a:pt x="184" y="449"/>
                    </a:lnTo>
                    <a:lnTo>
                      <a:pt x="185" y="406"/>
                    </a:lnTo>
                    <a:lnTo>
                      <a:pt x="186" y="410"/>
                    </a:lnTo>
                    <a:lnTo>
                      <a:pt x="187" y="446"/>
                    </a:lnTo>
                    <a:lnTo>
                      <a:pt x="187" y="467"/>
                    </a:lnTo>
                    <a:lnTo>
                      <a:pt x="188" y="485"/>
                    </a:lnTo>
                    <a:lnTo>
                      <a:pt x="189" y="476"/>
                    </a:lnTo>
                    <a:lnTo>
                      <a:pt x="190" y="437"/>
                    </a:lnTo>
                    <a:lnTo>
                      <a:pt x="190" y="419"/>
                    </a:lnTo>
                    <a:lnTo>
                      <a:pt x="191" y="408"/>
                    </a:lnTo>
                    <a:lnTo>
                      <a:pt x="191" y="410"/>
                    </a:lnTo>
                    <a:lnTo>
                      <a:pt x="192" y="423"/>
                    </a:lnTo>
                    <a:lnTo>
                      <a:pt x="193" y="465"/>
                    </a:lnTo>
                    <a:lnTo>
                      <a:pt x="193" y="481"/>
                    </a:lnTo>
                    <a:lnTo>
                      <a:pt x="194" y="486"/>
                    </a:lnTo>
                    <a:lnTo>
                      <a:pt x="194" y="461"/>
                    </a:lnTo>
                    <a:lnTo>
                      <a:pt x="195" y="439"/>
                    </a:lnTo>
                    <a:lnTo>
                      <a:pt x="196" y="410"/>
                    </a:lnTo>
                    <a:lnTo>
                      <a:pt x="197" y="413"/>
                    </a:lnTo>
                    <a:lnTo>
                      <a:pt x="197" y="449"/>
                    </a:lnTo>
                    <a:lnTo>
                      <a:pt x="198" y="470"/>
                    </a:lnTo>
                    <a:lnTo>
                      <a:pt x="199" y="487"/>
                    </a:lnTo>
                    <a:lnTo>
                      <a:pt x="200" y="477"/>
                    </a:lnTo>
                    <a:lnTo>
                      <a:pt x="200" y="434"/>
                    </a:lnTo>
                    <a:lnTo>
                      <a:pt x="201" y="417"/>
                    </a:lnTo>
                    <a:lnTo>
                      <a:pt x="202" y="411"/>
                    </a:lnTo>
                    <a:lnTo>
                      <a:pt x="202" y="419"/>
                    </a:lnTo>
                    <a:lnTo>
                      <a:pt x="203" y="437"/>
                    </a:lnTo>
                    <a:lnTo>
                      <a:pt x="203" y="480"/>
                    </a:lnTo>
                    <a:lnTo>
                      <a:pt x="204" y="489"/>
                    </a:lnTo>
                    <a:lnTo>
                      <a:pt x="205" y="468"/>
                    </a:lnTo>
                    <a:lnTo>
                      <a:pt x="206" y="445"/>
                    </a:lnTo>
                    <a:lnTo>
                      <a:pt x="206" y="425"/>
                    </a:lnTo>
                    <a:lnTo>
                      <a:pt x="207" y="414"/>
                    </a:lnTo>
                    <a:lnTo>
                      <a:pt x="208" y="432"/>
                    </a:lnTo>
                    <a:lnTo>
                      <a:pt x="208" y="456"/>
                    </a:lnTo>
                    <a:lnTo>
                      <a:pt x="209" y="490"/>
                    </a:lnTo>
                    <a:lnTo>
                      <a:pt x="210" y="489"/>
                    </a:lnTo>
                    <a:lnTo>
                      <a:pt x="211" y="451"/>
                    </a:lnTo>
                    <a:lnTo>
                      <a:pt x="211" y="429"/>
                    </a:lnTo>
                    <a:lnTo>
                      <a:pt x="212" y="416"/>
                    </a:lnTo>
                    <a:lnTo>
                      <a:pt x="212" y="417"/>
                    </a:lnTo>
                    <a:lnTo>
                      <a:pt x="213" y="433"/>
                    </a:lnTo>
                    <a:lnTo>
                      <a:pt x="214" y="479"/>
                    </a:lnTo>
                    <a:lnTo>
                      <a:pt x="215" y="492"/>
                    </a:lnTo>
                    <a:lnTo>
                      <a:pt x="215" y="490"/>
                    </a:lnTo>
                    <a:lnTo>
                      <a:pt x="216" y="474"/>
                    </a:lnTo>
                    <a:lnTo>
                      <a:pt x="217" y="428"/>
                    </a:lnTo>
                    <a:lnTo>
                      <a:pt x="217" y="417"/>
                    </a:lnTo>
                    <a:lnTo>
                      <a:pt x="218" y="438"/>
                    </a:lnTo>
                    <a:lnTo>
                      <a:pt x="219" y="463"/>
                    </a:lnTo>
                    <a:lnTo>
                      <a:pt x="220" y="495"/>
                    </a:lnTo>
                    <a:lnTo>
                      <a:pt x="221" y="489"/>
                    </a:lnTo>
                    <a:lnTo>
                      <a:pt x="221" y="469"/>
                    </a:lnTo>
                    <a:lnTo>
                      <a:pt x="222" y="444"/>
                    </a:lnTo>
                    <a:lnTo>
                      <a:pt x="223" y="417"/>
                    </a:lnTo>
                    <a:lnTo>
                      <a:pt x="223" y="427"/>
                    </a:lnTo>
                    <a:lnTo>
                      <a:pt x="224" y="475"/>
                    </a:lnTo>
                    <a:lnTo>
                      <a:pt x="225" y="493"/>
                    </a:lnTo>
                    <a:lnTo>
                      <a:pt x="226" y="496"/>
                    </a:lnTo>
                    <a:lnTo>
                      <a:pt x="226" y="482"/>
                    </a:lnTo>
                    <a:lnTo>
                      <a:pt x="227" y="433"/>
                    </a:lnTo>
                    <a:lnTo>
                      <a:pt x="228" y="419"/>
                    </a:lnTo>
                    <a:lnTo>
                      <a:pt x="229" y="441"/>
                    </a:lnTo>
                    <a:lnTo>
                      <a:pt x="230" y="468"/>
                    </a:lnTo>
                    <a:lnTo>
                      <a:pt x="230" y="491"/>
                    </a:lnTo>
                    <a:lnTo>
                      <a:pt x="231" y="499"/>
                    </a:lnTo>
                    <a:lnTo>
                      <a:pt x="232" y="467"/>
                    </a:lnTo>
                    <a:lnTo>
                      <a:pt x="232" y="440"/>
                    </a:lnTo>
                    <a:lnTo>
                      <a:pt x="233" y="421"/>
                    </a:lnTo>
                    <a:lnTo>
                      <a:pt x="234" y="438"/>
                    </a:lnTo>
                    <a:lnTo>
                      <a:pt x="235" y="465"/>
                    </a:lnTo>
                    <a:lnTo>
                      <a:pt x="235" y="490"/>
                    </a:lnTo>
                    <a:lnTo>
                      <a:pt x="236" y="501"/>
                    </a:lnTo>
                    <a:lnTo>
                      <a:pt x="236" y="494"/>
                    </a:lnTo>
                    <a:lnTo>
                      <a:pt x="237" y="471"/>
                    </a:lnTo>
                    <a:lnTo>
                      <a:pt x="238" y="443"/>
                    </a:lnTo>
                    <a:lnTo>
                      <a:pt x="238" y="423"/>
                    </a:lnTo>
                    <a:lnTo>
                      <a:pt x="239" y="421"/>
                    </a:lnTo>
                    <a:lnTo>
                      <a:pt x="239" y="438"/>
                    </a:lnTo>
                    <a:lnTo>
                      <a:pt x="240" y="466"/>
                    </a:lnTo>
                    <a:lnTo>
                      <a:pt x="241" y="492"/>
                    </a:lnTo>
                    <a:lnTo>
                      <a:pt x="241" y="504"/>
                    </a:lnTo>
                    <a:lnTo>
                      <a:pt x="242" y="470"/>
                    </a:lnTo>
                    <a:lnTo>
                      <a:pt x="243" y="441"/>
                    </a:lnTo>
                    <a:lnTo>
                      <a:pt x="244" y="422"/>
                    </a:lnTo>
                    <a:lnTo>
                      <a:pt x="244" y="423"/>
                    </a:lnTo>
                    <a:lnTo>
                      <a:pt x="245" y="473"/>
                    </a:lnTo>
                    <a:lnTo>
                      <a:pt x="246" y="498"/>
                    </a:lnTo>
                    <a:lnTo>
                      <a:pt x="247" y="506"/>
                    </a:lnTo>
                    <a:lnTo>
                      <a:pt x="247" y="492"/>
                    </a:lnTo>
                    <a:lnTo>
                      <a:pt x="248" y="435"/>
                    </a:lnTo>
                    <a:lnTo>
                      <a:pt x="249" y="421"/>
                    </a:lnTo>
                    <a:lnTo>
                      <a:pt x="250" y="428"/>
                    </a:lnTo>
                    <a:lnTo>
                      <a:pt x="250" y="453"/>
                    </a:lnTo>
                    <a:lnTo>
                      <a:pt x="251" y="506"/>
                    </a:lnTo>
                    <a:lnTo>
                      <a:pt x="252" y="506"/>
                    </a:lnTo>
                    <a:lnTo>
                      <a:pt x="253" y="485"/>
                    </a:lnTo>
                    <a:lnTo>
                      <a:pt x="253" y="453"/>
                    </a:lnTo>
                    <a:lnTo>
                      <a:pt x="254" y="428"/>
                    </a:lnTo>
                    <a:lnTo>
                      <a:pt x="255" y="422"/>
                    </a:lnTo>
                    <a:lnTo>
                      <a:pt x="256" y="470"/>
                    </a:lnTo>
                    <a:lnTo>
                      <a:pt x="257" y="500"/>
                    </a:lnTo>
                    <a:lnTo>
                      <a:pt x="257" y="511"/>
                    </a:lnTo>
                    <a:lnTo>
                      <a:pt x="258" y="499"/>
                    </a:lnTo>
                    <a:lnTo>
                      <a:pt x="259" y="438"/>
                    </a:lnTo>
                    <a:lnTo>
                      <a:pt x="260" y="421"/>
                    </a:lnTo>
                    <a:lnTo>
                      <a:pt x="260" y="429"/>
                    </a:lnTo>
                    <a:lnTo>
                      <a:pt x="261" y="458"/>
                    </a:lnTo>
                    <a:lnTo>
                      <a:pt x="262" y="491"/>
                    </a:lnTo>
                    <a:lnTo>
                      <a:pt x="262" y="512"/>
                    </a:lnTo>
                    <a:lnTo>
                      <a:pt x="263" y="482"/>
                    </a:lnTo>
                    <a:lnTo>
                      <a:pt x="264" y="444"/>
                    </a:lnTo>
                    <a:lnTo>
                      <a:pt x="265" y="422"/>
                    </a:lnTo>
                    <a:lnTo>
                      <a:pt x="266" y="430"/>
                    </a:lnTo>
                    <a:lnTo>
                      <a:pt x="266" y="463"/>
                    </a:lnTo>
                    <a:lnTo>
                      <a:pt x="267" y="500"/>
                    </a:lnTo>
                    <a:lnTo>
                      <a:pt x="268" y="515"/>
                    </a:lnTo>
                    <a:lnTo>
                      <a:pt x="268" y="498"/>
                    </a:lnTo>
                    <a:lnTo>
                      <a:pt x="269" y="461"/>
                    </a:lnTo>
                    <a:lnTo>
                      <a:pt x="270" y="428"/>
                    </a:lnTo>
                    <a:lnTo>
                      <a:pt x="271" y="421"/>
                    </a:lnTo>
                    <a:lnTo>
                      <a:pt x="271" y="446"/>
                    </a:lnTo>
                    <a:lnTo>
                      <a:pt x="272" y="485"/>
                    </a:lnTo>
                    <a:lnTo>
                      <a:pt x="273" y="513"/>
                    </a:lnTo>
                    <a:lnTo>
                      <a:pt x="274" y="511"/>
                    </a:lnTo>
                    <a:lnTo>
                      <a:pt x="274" y="480"/>
                    </a:lnTo>
                    <a:lnTo>
                      <a:pt x="275" y="419"/>
                    </a:lnTo>
                    <a:lnTo>
                      <a:pt x="276" y="430"/>
                    </a:lnTo>
                    <a:lnTo>
                      <a:pt x="277" y="467"/>
                    </a:lnTo>
                    <a:lnTo>
                      <a:pt x="278" y="504"/>
                    </a:lnTo>
                    <a:lnTo>
                      <a:pt x="278" y="517"/>
                    </a:lnTo>
                    <a:lnTo>
                      <a:pt x="279" y="497"/>
                    </a:lnTo>
                    <a:lnTo>
                      <a:pt x="280" y="457"/>
                    </a:lnTo>
                    <a:lnTo>
                      <a:pt x="281" y="424"/>
                    </a:lnTo>
                    <a:lnTo>
                      <a:pt x="281" y="420"/>
                    </a:lnTo>
                    <a:lnTo>
                      <a:pt x="282" y="448"/>
                    </a:lnTo>
                    <a:lnTo>
                      <a:pt x="283" y="490"/>
                    </a:lnTo>
                    <a:lnTo>
                      <a:pt x="283" y="516"/>
                    </a:lnTo>
                    <a:lnTo>
                      <a:pt x="284" y="511"/>
                    </a:lnTo>
                    <a:lnTo>
                      <a:pt x="285" y="476"/>
                    </a:lnTo>
                    <a:lnTo>
                      <a:pt x="286" y="435"/>
                    </a:lnTo>
                    <a:lnTo>
                      <a:pt x="286" y="416"/>
                    </a:lnTo>
                    <a:lnTo>
                      <a:pt x="287" y="432"/>
                    </a:lnTo>
                    <a:lnTo>
                      <a:pt x="288" y="471"/>
                    </a:lnTo>
                    <a:lnTo>
                      <a:pt x="289" y="519"/>
                    </a:lnTo>
                    <a:lnTo>
                      <a:pt x="290" y="494"/>
                    </a:lnTo>
                    <a:lnTo>
                      <a:pt x="290" y="452"/>
                    </a:lnTo>
                    <a:lnTo>
                      <a:pt x="291" y="420"/>
                    </a:lnTo>
                    <a:lnTo>
                      <a:pt x="292" y="420"/>
                    </a:lnTo>
                    <a:lnTo>
                      <a:pt x="293" y="452"/>
                    </a:lnTo>
                    <a:lnTo>
                      <a:pt x="293" y="495"/>
                    </a:lnTo>
                    <a:lnTo>
                      <a:pt x="294" y="519"/>
                    </a:lnTo>
                    <a:lnTo>
                      <a:pt x="295" y="509"/>
                    </a:lnTo>
                    <a:lnTo>
                      <a:pt x="295" y="471"/>
                    </a:lnTo>
                    <a:lnTo>
                      <a:pt x="296" y="431"/>
                    </a:lnTo>
                    <a:lnTo>
                      <a:pt x="297" y="415"/>
                    </a:lnTo>
                    <a:lnTo>
                      <a:pt x="298" y="435"/>
                    </a:lnTo>
                    <a:lnTo>
                      <a:pt x="298" y="477"/>
                    </a:lnTo>
                    <a:lnTo>
                      <a:pt x="299" y="513"/>
                    </a:lnTo>
                    <a:lnTo>
                      <a:pt x="300" y="519"/>
                    </a:lnTo>
                    <a:lnTo>
                      <a:pt x="301" y="490"/>
                    </a:lnTo>
                    <a:lnTo>
                      <a:pt x="301" y="446"/>
                    </a:lnTo>
                    <a:lnTo>
                      <a:pt x="302" y="417"/>
                    </a:lnTo>
                    <a:lnTo>
                      <a:pt x="302" y="422"/>
                    </a:lnTo>
                    <a:lnTo>
                      <a:pt x="303" y="458"/>
                    </a:lnTo>
                    <a:lnTo>
                      <a:pt x="304" y="500"/>
                    </a:lnTo>
                    <a:lnTo>
                      <a:pt x="305" y="521"/>
                    </a:lnTo>
                    <a:lnTo>
                      <a:pt x="305" y="506"/>
                    </a:lnTo>
                    <a:lnTo>
                      <a:pt x="306" y="465"/>
                    </a:lnTo>
                    <a:lnTo>
                      <a:pt x="307" y="426"/>
                    </a:lnTo>
                    <a:lnTo>
                      <a:pt x="308" y="415"/>
                    </a:lnTo>
                    <a:lnTo>
                      <a:pt x="308" y="439"/>
                    </a:lnTo>
                    <a:lnTo>
                      <a:pt x="309" y="483"/>
                    </a:lnTo>
                    <a:lnTo>
                      <a:pt x="310" y="516"/>
                    </a:lnTo>
                    <a:lnTo>
                      <a:pt x="310" y="517"/>
                    </a:lnTo>
                    <a:lnTo>
                      <a:pt x="311" y="485"/>
                    </a:lnTo>
                    <a:lnTo>
                      <a:pt x="312" y="441"/>
                    </a:lnTo>
                    <a:lnTo>
                      <a:pt x="313" y="415"/>
                    </a:lnTo>
                    <a:lnTo>
                      <a:pt x="313" y="425"/>
                    </a:lnTo>
                    <a:lnTo>
                      <a:pt x="314" y="505"/>
                    </a:lnTo>
                    <a:lnTo>
                      <a:pt x="315" y="521"/>
                    </a:lnTo>
                    <a:lnTo>
                      <a:pt x="316" y="502"/>
                    </a:lnTo>
                    <a:lnTo>
                      <a:pt x="317" y="459"/>
                    </a:lnTo>
                    <a:lnTo>
                      <a:pt x="317" y="423"/>
                    </a:lnTo>
                    <a:lnTo>
                      <a:pt x="318" y="416"/>
                    </a:lnTo>
                    <a:lnTo>
                      <a:pt x="319" y="444"/>
                    </a:lnTo>
                    <a:lnTo>
                      <a:pt x="320" y="488"/>
                    </a:lnTo>
                    <a:lnTo>
                      <a:pt x="320" y="518"/>
                    </a:lnTo>
                    <a:lnTo>
                      <a:pt x="321" y="515"/>
                    </a:lnTo>
                    <a:lnTo>
                      <a:pt x="322" y="479"/>
                    </a:lnTo>
                    <a:lnTo>
                      <a:pt x="322" y="436"/>
                    </a:lnTo>
                    <a:lnTo>
                      <a:pt x="323" y="414"/>
                    </a:lnTo>
                    <a:lnTo>
                      <a:pt x="324" y="429"/>
                    </a:lnTo>
                    <a:lnTo>
                      <a:pt x="325" y="469"/>
                    </a:lnTo>
                    <a:lnTo>
                      <a:pt x="325" y="509"/>
                    </a:lnTo>
                    <a:lnTo>
                      <a:pt x="326" y="521"/>
                    </a:lnTo>
                    <a:lnTo>
                      <a:pt x="327" y="497"/>
                    </a:lnTo>
                    <a:lnTo>
                      <a:pt x="328" y="420"/>
                    </a:lnTo>
                    <a:lnTo>
                      <a:pt x="329" y="419"/>
                    </a:lnTo>
                    <a:lnTo>
                      <a:pt x="329" y="450"/>
                    </a:lnTo>
                    <a:lnTo>
                      <a:pt x="330" y="493"/>
                    </a:lnTo>
                    <a:lnTo>
                      <a:pt x="331" y="519"/>
                    </a:lnTo>
                    <a:lnTo>
                      <a:pt x="332" y="510"/>
                    </a:lnTo>
                    <a:lnTo>
                      <a:pt x="332" y="473"/>
                    </a:lnTo>
                    <a:lnTo>
                      <a:pt x="333" y="432"/>
                    </a:lnTo>
                    <a:lnTo>
                      <a:pt x="334" y="416"/>
                    </a:lnTo>
                    <a:lnTo>
                      <a:pt x="334" y="434"/>
                    </a:lnTo>
                    <a:lnTo>
                      <a:pt x="335" y="474"/>
                    </a:lnTo>
                    <a:lnTo>
                      <a:pt x="336" y="511"/>
                    </a:lnTo>
                    <a:lnTo>
                      <a:pt x="337" y="518"/>
                    </a:lnTo>
                    <a:lnTo>
                      <a:pt x="337" y="492"/>
                    </a:lnTo>
                    <a:lnTo>
                      <a:pt x="338" y="449"/>
                    </a:lnTo>
                    <a:lnTo>
                      <a:pt x="339" y="419"/>
                    </a:lnTo>
                    <a:lnTo>
                      <a:pt x="340" y="422"/>
                    </a:lnTo>
                    <a:lnTo>
                      <a:pt x="340" y="455"/>
                    </a:lnTo>
                    <a:lnTo>
                      <a:pt x="341" y="518"/>
                    </a:lnTo>
                    <a:lnTo>
                      <a:pt x="342" y="506"/>
                    </a:lnTo>
                    <a:lnTo>
                      <a:pt x="343" y="468"/>
                    </a:lnTo>
                    <a:lnTo>
                      <a:pt x="344" y="430"/>
                    </a:lnTo>
                    <a:lnTo>
                      <a:pt x="344" y="417"/>
                    </a:lnTo>
                    <a:lnTo>
                      <a:pt x="345" y="438"/>
                    </a:lnTo>
                    <a:lnTo>
                      <a:pt x="346" y="479"/>
                    </a:lnTo>
                    <a:lnTo>
                      <a:pt x="347" y="512"/>
                    </a:lnTo>
                    <a:lnTo>
                      <a:pt x="347" y="515"/>
                    </a:lnTo>
                    <a:lnTo>
                      <a:pt x="348" y="486"/>
                    </a:lnTo>
                    <a:lnTo>
                      <a:pt x="349" y="446"/>
                    </a:lnTo>
                    <a:lnTo>
                      <a:pt x="349" y="420"/>
                    </a:lnTo>
                    <a:lnTo>
                      <a:pt x="350" y="426"/>
                    </a:lnTo>
                    <a:lnTo>
                      <a:pt x="351" y="460"/>
                    </a:lnTo>
                    <a:lnTo>
                      <a:pt x="352" y="499"/>
                    </a:lnTo>
                    <a:lnTo>
                      <a:pt x="352" y="516"/>
                    </a:lnTo>
                    <a:lnTo>
                      <a:pt x="353" y="501"/>
                    </a:lnTo>
                    <a:lnTo>
                      <a:pt x="353" y="464"/>
                    </a:lnTo>
                    <a:lnTo>
                      <a:pt x="355" y="420"/>
                    </a:lnTo>
                    <a:lnTo>
                      <a:pt x="356" y="443"/>
                    </a:lnTo>
                    <a:lnTo>
                      <a:pt x="356" y="482"/>
                    </a:lnTo>
                    <a:lnTo>
                      <a:pt x="357" y="511"/>
                    </a:lnTo>
                    <a:lnTo>
                      <a:pt x="358" y="511"/>
                    </a:lnTo>
                    <a:lnTo>
                      <a:pt x="359" y="482"/>
                    </a:lnTo>
                    <a:lnTo>
                      <a:pt x="359" y="444"/>
                    </a:lnTo>
                    <a:lnTo>
                      <a:pt x="360" y="421"/>
                    </a:lnTo>
                    <a:lnTo>
                      <a:pt x="361" y="430"/>
                    </a:lnTo>
                    <a:lnTo>
                      <a:pt x="361" y="464"/>
                    </a:lnTo>
                    <a:lnTo>
                      <a:pt x="362" y="500"/>
                    </a:lnTo>
                    <a:lnTo>
                      <a:pt x="363" y="514"/>
                    </a:lnTo>
                    <a:lnTo>
                      <a:pt x="364" y="497"/>
                    </a:lnTo>
                    <a:lnTo>
                      <a:pt x="364" y="461"/>
                    </a:lnTo>
                    <a:lnTo>
                      <a:pt x="365" y="429"/>
                    </a:lnTo>
                    <a:lnTo>
                      <a:pt x="366" y="423"/>
                    </a:lnTo>
                    <a:lnTo>
                      <a:pt x="367" y="484"/>
                    </a:lnTo>
                    <a:lnTo>
                      <a:pt x="368" y="510"/>
                    </a:lnTo>
                    <a:lnTo>
                      <a:pt x="368" y="508"/>
                    </a:lnTo>
                    <a:lnTo>
                      <a:pt x="369" y="479"/>
                    </a:lnTo>
                    <a:lnTo>
                      <a:pt x="370" y="443"/>
                    </a:lnTo>
                    <a:lnTo>
                      <a:pt x="371" y="423"/>
                    </a:lnTo>
                    <a:lnTo>
                      <a:pt x="371" y="434"/>
                    </a:lnTo>
                    <a:lnTo>
                      <a:pt x="372" y="467"/>
                    </a:lnTo>
                    <a:lnTo>
                      <a:pt x="373" y="500"/>
                    </a:lnTo>
                    <a:lnTo>
                      <a:pt x="373" y="512"/>
                    </a:lnTo>
                    <a:lnTo>
                      <a:pt x="374" y="494"/>
                    </a:lnTo>
                    <a:lnTo>
                      <a:pt x="375" y="459"/>
                    </a:lnTo>
                    <a:lnTo>
                      <a:pt x="376" y="430"/>
                    </a:lnTo>
                    <a:lnTo>
                      <a:pt x="376" y="426"/>
                    </a:lnTo>
                    <a:lnTo>
                      <a:pt x="377" y="450"/>
                    </a:lnTo>
                    <a:lnTo>
                      <a:pt x="378" y="485"/>
                    </a:lnTo>
                    <a:lnTo>
                      <a:pt x="379" y="509"/>
                    </a:lnTo>
                    <a:lnTo>
                      <a:pt x="379" y="505"/>
                    </a:lnTo>
                    <a:lnTo>
                      <a:pt x="380" y="442"/>
                    </a:lnTo>
                    <a:lnTo>
                      <a:pt x="381" y="425"/>
                    </a:lnTo>
                    <a:lnTo>
                      <a:pt x="382" y="436"/>
                    </a:lnTo>
                    <a:lnTo>
                      <a:pt x="383" y="468"/>
                    </a:lnTo>
                    <a:lnTo>
                      <a:pt x="383" y="499"/>
                    </a:lnTo>
                    <a:lnTo>
                      <a:pt x="384" y="510"/>
                    </a:lnTo>
                    <a:lnTo>
                      <a:pt x="385" y="492"/>
                    </a:lnTo>
                    <a:lnTo>
                      <a:pt x="386" y="458"/>
                    </a:lnTo>
                    <a:lnTo>
                      <a:pt x="386" y="431"/>
                    </a:lnTo>
                    <a:lnTo>
                      <a:pt x="387" y="428"/>
                    </a:lnTo>
                    <a:lnTo>
                      <a:pt x="388" y="451"/>
                    </a:lnTo>
                    <a:lnTo>
                      <a:pt x="388" y="485"/>
                    </a:lnTo>
                    <a:lnTo>
                      <a:pt x="389" y="507"/>
                    </a:lnTo>
                    <a:lnTo>
                      <a:pt x="390" y="503"/>
                    </a:lnTo>
                    <a:lnTo>
                      <a:pt x="391" y="475"/>
                    </a:lnTo>
                    <a:lnTo>
                      <a:pt x="391" y="443"/>
                    </a:lnTo>
                    <a:lnTo>
                      <a:pt x="392" y="426"/>
                    </a:lnTo>
                    <a:lnTo>
                      <a:pt x="393" y="438"/>
                    </a:lnTo>
                    <a:lnTo>
                      <a:pt x="394" y="499"/>
                    </a:lnTo>
                    <a:lnTo>
                      <a:pt x="395" y="508"/>
                    </a:lnTo>
                    <a:lnTo>
                      <a:pt x="395" y="491"/>
                    </a:lnTo>
                    <a:lnTo>
                      <a:pt x="396" y="458"/>
                    </a:lnTo>
                    <a:lnTo>
                      <a:pt x="397" y="432"/>
                    </a:lnTo>
                    <a:lnTo>
                      <a:pt x="398" y="429"/>
                    </a:lnTo>
                    <a:lnTo>
                      <a:pt x="398" y="452"/>
                    </a:lnTo>
                    <a:lnTo>
                      <a:pt x="399" y="485"/>
                    </a:lnTo>
                    <a:lnTo>
                      <a:pt x="400" y="507"/>
                    </a:lnTo>
                    <a:lnTo>
                      <a:pt x="400" y="502"/>
                    </a:lnTo>
                    <a:lnTo>
                      <a:pt x="401" y="475"/>
                    </a:lnTo>
                    <a:lnTo>
                      <a:pt x="402" y="443"/>
                    </a:lnTo>
                    <a:lnTo>
                      <a:pt x="403" y="427"/>
                    </a:lnTo>
                    <a:lnTo>
                      <a:pt x="403" y="438"/>
                    </a:lnTo>
                    <a:lnTo>
                      <a:pt x="404" y="469"/>
                    </a:lnTo>
                    <a:lnTo>
                      <a:pt x="405" y="499"/>
                    </a:lnTo>
                    <a:lnTo>
                      <a:pt x="406" y="508"/>
                    </a:lnTo>
                    <a:lnTo>
                      <a:pt x="406" y="491"/>
                    </a:lnTo>
                    <a:lnTo>
                      <a:pt x="407" y="458"/>
                    </a:lnTo>
                    <a:lnTo>
                      <a:pt x="407" y="432"/>
                    </a:lnTo>
                    <a:lnTo>
                      <a:pt x="408" y="429"/>
                    </a:lnTo>
                    <a:lnTo>
                      <a:pt x="409" y="452"/>
                    </a:lnTo>
                    <a:lnTo>
                      <a:pt x="410" y="485"/>
                    </a:lnTo>
                    <a:lnTo>
                      <a:pt x="410" y="507"/>
                    </a:lnTo>
                    <a:lnTo>
                      <a:pt x="411" y="503"/>
                    </a:lnTo>
                    <a:lnTo>
                      <a:pt x="412" y="475"/>
                    </a:lnTo>
                    <a:lnTo>
                      <a:pt x="412" y="442"/>
                    </a:lnTo>
                    <a:lnTo>
                      <a:pt x="413" y="426"/>
                    </a:lnTo>
                    <a:lnTo>
                      <a:pt x="414" y="438"/>
                    </a:lnTo>
                    <a:lnTo>
                      <a:pt x="415" y="469"/>
                    </a:lnTo>
                    <a:lnTo>
                      <a:pt x="415" y="500"/>
                    </a:lnTo>
                    <a:lnTo>
                      <a:pt x="416" y="509"/>
                    </a:lnTo>
                    <a:lnTo>
                      <a:pt x="417" y="491"/>
                    </a:lnTo>
                    <a:lnTo>
                      <a:pt x="418" y="457"/>
                    </a:lnTo>
                    <a:lnTo>
                      <a:pt x="418" y="431"/>
                    </a:lnTo>
                    <a:lnTo>
                      <a:pt x="419" y="428"/>
                    </a:lnTo>
                    <a:lnTo>
                      <a:pt x="419" y="452"/>
                    </a:lnTo>
                    <a:lnTo>
                      <a:pt x="420" y="486"/>
                    </a:lnTo>
                    <a:lnTo>
                      <a:pt x="421" y="509"/>
                    </a:lnTo>
                    <a:lnTo>
                      <a:pt x="422" y="503"/>
                    </a:lnTo>
                    <a:lnTo>
                      <a:pt x="422" y="474"/>
                    </a:lnTo>
                    <a:lnTo>
                      <a:pt x="423" y="441"/>
                    </a:lnTo>
                    <a:lnTo>
                      <a:pt x="424" y="425"/>
                    </a:lnTo>
                    <a:lnTo>
                      <a:pt x="425" y="437"/>
                    </a:lnTo>
                    <a:lnTo>
                      <a:pt x="425" y="470"/>
                    </a:lnTo>
                    <a:lnTo>
                      <a:pt x="426" y="501"/>
                    </a:lnTo>
                    <a:lnTo>
                      <a:pt x="427" y="510"/>
                    </a:lnTo>
                    <a:lnTo>
                      <a:pt x="427" y="491"/>
                    </a:lnTo>
                    <a:lnTo>
                      <a:pt x="428" y="456"/>
                    </a:lnTo>
                    <a:lnTo>
                      <a:pt x="429" y="428"/>
                    </a:lnTo>
                    <a:lnTo>
                      <a:pt x="430" y="427"/>
                    </a:lnTo>
                    <a:lnTo>
                      <a:pt x="430" y="453"/>
                    </a:lnTo>
                    <a:lnTo>
                      <a:pt x="431" y="489"/>
                    </a:lnTo>
                    <a:lnTo>
                      <a:pt x="432" y="511"/>
                    </a:lnTo>
                    <a:lnTo>
                      <a:pt x="433" y="473"/>
                    </a:lnTo>
                    <a:lnTo>
                      <a:pt x="434" y="438"/>
                    </a:lnTo>
                    <a:lnTo>
                      <a:pt x="434" y="423"/>
                    </a:lnTo>
                    <a:lnTo>
                      <a:pt x="435" y="437"/>
                    </a:lnTo>
                    <a:lnTo>
                      <a:pt x="436" y="472"/>
                    </a:lnTo>
                    <a:lnTo>
                      <a:pt x="437" y="504"/>
                    </a:lnTo>
                    <a:lnTo>
                      <a:pt x="437" y="512"/>
                    </a:lnTo>
                    <a:lnTo>
                      <a:pt x="438" y="490"/>
                    </a:lnTo>
                    <a:lnTo>
                      <a:pt x="439" y="453"/>
                    </a:lnTo>
                    <a:lnTo>
                      <a:pt x="439" y="425"/>
                    </a:lnTo>
                    <a:lnTo>
                      <a:pt x="440" y="426"/>
                    </a:lnTo>
                    <a:lnTo>
                      <a:pt x="441" y="454"/>
                    </a:lnTo>
                    <a:lnTo>
                      <a:pt x="442" y="492"/>
                    </a:lnTo>
                    <a:lnTo>
                      <a:pt x="442" y="513"/>
                    </a:lnTo>
                    <a:lnTo>
                      <a:pt x="443" y="504"/>
                    </a:lnTo>
                    <a:lnTo>
                      <a:pt x="444" y="471"/>
                    </a:lnTo>
                    <a:lnTo>
                      <a:pt x="445" y="435"/>
                    </a:lnTo>
                    <a:lnTo>
                      <a:pt x="445" y="420"/>
                    </a:lnTo>
                    <a:lnTo>
                      <a:pt x="446" y="475"/>
                    </a:lnTo>
                    <a:lnTo>
                      <a:pt x="447" y="508"/>
                    </a:lnTo>
                    <a:lnTo>
                      <a:pt x="448" y="514"/>
                    </a:lnTo>
                    <a:lnTo>
                      <a:pt x="449" y="489"/>
                    </a:lnTo>
                    <a:lnTo>
                      <a:pt x="449" y="449"/>
                    </a:lnTo>
                    <a:lnTo>
                      <a:pt x="450" y="422"/>
                    </a:lnTo>
                    <a:lnTo>
                      <a:pt x="451" y="425"/>
                    </a:lnTo>
                    <a:lnTo>
                      <a:pt x="452" y="457"/>
                    </a:lnTo>
                    <a:lnTo>
                      <a:pt x="452" y="496"/>
                    </a:lnTo>
                    <a:lnTo>
                      <a:pt x="453" y="516"/>
                    </a:lnTo>
                    <a:lnTo>
                      <a:pt x="454" y="504"/>
                    </a:lnTo>
                    <a:lnTo>
                      <a:pt x="454" y="467"/>
                    </a:lnTo>
                    <a:lnTo>
                      <a:pt x="455" y="431"/>
                    </a:lnTo>
                    <a:lnTo>
                      <a:pt x="456" y="419"/>
                    </a:lnTo>
                    <a:lnTo>
                      <a:pt x="457" y="439"/>
                    </a:lnTo>
                    <a:lnTo>
                      <a:pt x="457" y="479"/>
                    </a:lnTo>
                    <a:lnTo>
                      <a:pt x="458" y="515"/>
                    </a:lnTo>
                    <a:lnTo>
                      <a:pt x="459" y="486"/>
                    </a:lnTo>
                    <a:lnTo>
                      <a:pt x="460" y="445"/>
                    </a:lnTo>
                    <a:lnTo>
                      <a:pt x="461" y="419"/>
                    </a:lnTo>
                    <a:lnTo>
                      <a:pt x="461" y="425"/>
                    </a:lnTo>
                    <a:lnTo>
                      <a:pt x="462" y="461"/>
                    </a:lnTo>
                    <a:lnTo>
                      <a:pt x="463" y="501"/>
                    </a:lnTo>
                    <a:lnTo>
                      <a:pt x="464" y="519"/>
                    </a:lnTo>
                    <a:lnTo>
                      <a:pt x="464" y="503"/>
                    </a:lnTo>
                    <a:lnTo>
                      <a:pt x="465" y="463"/>
                    </a:lnTo>
                    <a:lnTo>
                      <a:pt x="466" y="426"/>
                    </a:lnTo>
                    <a:lnTo>
                      <a:pt x="466" y="417"/>
                    </a:lnTo>
                    <a:lnTo>
                      <a:pt x="467" y="442"/>
                    </a:lnTo>
                    <a:lnTo>
                      <a:pt x="468" y="485"/>
                    </a:lnTo>
                    <a:lnTo>
                      <a:pt x="469" y="516"/>
                    </a:lnTo>
                    <a:lnTo>
                      <a:pt x="469" y="515"/>
                    </a:lnTo>
                    <a:lnTo>
                      <a:pt x="470" y="482"/>
                    </a:lnTo>
                    <a:lnTo>
                      <a:pt x="471" y="440"/>
                    </a:lnTo>
                    <a:lnTo>
                      <a:pt x="471" y="416"/>
                    </a:lnTo>
                    <a:lnTo>
                      <a:pt x="472" y="427"/>
                    </a:lnTo>
                    <a:lnTo>
                      <a:pt x="473" y="466"/>
                    </a:lnTo>
                    <a:lnTo>
                      <a:pt x="473" y="506"/>
                    </a:lnTo>
                    <a:lnTo>
                      <a:pt x="474" y="520"/>
                    </a:lnTo>
                    <a:lnTo>
                      <a:pt x="475" y="500"/>
                    </a:lnTo>
                    <a:lnTo>
                      <a:pt x="476" y="457"/>
                    </a:lnTo>
                    <a:lnTo>
                      <a:pt x="476" y="422"/>
                    </a:lnTo>
                    <a:lnTo>
                      <a:pt x="477" y="417"/>
                    </a:lnTo>
                    <a:lnTo>
                      <a:pt x="478" y="447"/>
                    </a:lnTo>
                    <a:lnTo>
                      <a:pt x="478" y="490"/>
                    </a:lnTo>
                    <a:lnTo>
                      <a:pt x="479" y="519"/>
                    </a:lnTo>
                    <a:lnTo>
                      <a:pt x="480" y="513"/>
                    </a:lnTo>
                    <a:lnTo>
                      <a:pt x="481" y="477"/>
                    </a:lnTo>
                    <a:lnTo>
                      <a:pt x="481" y="434"/>
                    </a:lnTo>
                    <a:lnTo>
                      <a:pt x="482" y="414"/>
                    </a:lnTo>
                    <a:lnTo>
                      <a:pt x="483" y="430"/>
                    </a:lnTo>
                    <a:lnTo>
                      <a:pt x="484" y="471"/>
                    </a:lnTo>
                    <a:lnTo>
                      <a:pt x="484" y="510"/>
                    </a:lnTo>
                    <a:lnTo>
                      <a:pt x="485" y="521"/>
                    </a:lnTo>
                    <a:lnTo>
                      <a:pt x="485" y="495"/>
                    </a:lnTo>
                    <a:lnTo>
                      <a:pt x="486" y="452"/>
                    </a:lnTo>
                    <a:lnTo>
                      <a:pt x="487" y="419"/>
                    </a:lnTo>
                    <a:lnTo>
                      <a:pt x="488" y="419"/>
                    </a:lnTo>
                    <a:lnTo>
                      <a:pt x="488" y="452"/>
                    </a:lnTo>
                    <a:lnTo>
                      <a:pt x="489" y="495"/>
                    </a:lnTo>
                    <a:lnTo>
                      <a:pt x="490" y="521"/>
                    </a:lnTo>
                    <a:lnTo>
                      <a:pt x="491" y="510"/>
                    </a:lnTo>
                    <a:lnTo>
                      <a:pt x="491" y="471"/>
                    </a:lnTo>
                    <a:lnTo>
                      <a:pt x="492" y="430"/>
                    </a:lnTo>
                    <a:lnTo>
                      <a:pt x="493" y="414"/>
                    </a:lnTo>
                    <a:lnTo>
                      <a:pt x="493" y="434"/>
                    </a:lnTo>
                    <a:lnTo>
                      <a:pt x="494" y="477"/>
                    </a:lnTo>
                    <a:lnTo>
                      <a:pt x="495" y="513"/>
                    </a:lnTo>
                    <a:lnTo>
                      <a:pt x="496" y="519"/>
                    </a:lnTo>
                    <a:lnTo>
                      <a:pt x="496" y="490"/>
                    </a:lnTo>
                    <a:lnTo>
                      <a:pt x="497" y="417"/>
                    </a:lnTo>
                    <a:lnTo>
                      <a:pt x="498" y="422"/>
                    </a:lnTo>
                    <a:lnTo>
                      <a:pt x="499" y="458"/>
                    </a:lnTo>
                    <a:lnTo>
                      <a:pt x="500" y="500"/>
                    </a:lnTo>
                    <a:lnTo>
                      <a:pt x="500" y="521"/>
                    </a:lnTo>
                    <a:lnTo>
                      <a:pt x="501" y="506"/>
                    </a:lnTo>
                    <a:lnTo>
                      <a:pt x="502" y="465"/>
                    </a:lnTo>
                    <a:lnTo>
                      <a:pt x="503" y="426"/>
                    </a:lnTo>
                    <a:lnTo>
                      <a:pt x="503" y="415"/>
                    </a:lnTo>
                    <a:lnTo>
                      <a:pt x="504" y="440"/>
                    </a:lnTo>
                    <a:lnTo>
                      <a:pt x="505" y="483"/>
                    </a:lnTo>
                    <a:lnTo>
                      <a:pt x="505" y="516"/>
                    </a:lnTo>
                    <a:lnTo>
                      <a:pt x="506" y="516"/>
                    </a:lnTo>
                    <a:lnTo>
                      <a:pt x="507" y="485"/>
                    </a:lnTo>
                    <a:lnTo>
                      <a:pt x="508" y="441"/>
                    </a:lnTo>
                    <a:lnTo>
                      <a:pt x="508" y="416"/>
                    </a:lnTo>
                    <a:lnTo>
                      <a:pt x="509" y="426"/>
                    </a:lnTo>
                    <a:lnTo>
                      <a:pt x="510" y="463"/>
                    </a:lnTo>
                    <a:lnTo>
                      <a:pt x="511" y="520"/>
                    </a:lnTo>
                    <a:lnTo>
                      <a:pt x="512" y="501"/>
                    </a:lnTo>
                    <a:lnTo>
                      <a:pt x="512" y="460"/>
                    </a:lnTo>
                    <a:lnTo>
                      <a:pt x="513" y="424"/>
                    </a:lnTo>
                    <a:lnTo>
                      <a:pt x="514" y="418"/>
                    </a:lnTo>
                    <a:lnTo>
                      <a:pt x="515" y="445"/>
                    </a:lnTo>
                    <a:lnTo>
                      <a:pt x="515" y="487"/>
                    </a:lnTo>
                    <a:lnTo>
                      <a:pt x="516" y="516"/>
                    </a:lnTo>
                    <a:lnTo>
                      <a:pt x="517" y="513"/>
                    </a:lnTo>
                    <a:lnTo>
                      <a:pt x="517" y="479"/>
                    </a:lnTo>
                    <a:lnTo>
                      <a:pt x="518" y="438"/>
                    </a:lnTo>
                    <a:lnTo>
                      <a:pt x="519" y="417"/>
                    </a:lnTo>
                    <a:lnTo>
                      <a:pt x="520" y="430"/>
                    </a:lnTo>
                    <a:lnTo>
                      <a:pt x="520" y="468"/>
                    </a:lnTo>
                    <a:lnTo>
                      <a:pt x="521" y="506"/>
                    </a:lnTo>
                    <a:lnTo>
                      <a:pt x="522" y="518"/>
                    </a:lnTo>
                    <a:lnTo>
                      <a:pt x="523" y="496"/>
                    </a:lnTo>
                    <a:lnTo>
                      <a:pt x="523" y="455"/>
                    </a:lnTo>
                    <a:lnTo>
                      <a:pt x="524" y="421"/>
                    </a:lnTo>
                    <a:lnTo>
                      <a:pt x="525" y="450"/>
                    </a:lnTo>
                    <a:lnTo>
                      <a:pt x="526" y="491"/>
                    </a:lnTo>
                    <a:lnTo>
                      <a:pt x="527" y="516"/>
                    </a:lnTo>
                    <a:lnTo>
                      <a:pt x="527" y="509"/>
                    </a:lnTo>
                    <a:lnTo>
                      <a:pt x="528" y="474"/>
                    </a:lnTo>
                    <a:lnTo>
                      <a:pt x="529" y="435"/>
                    </a:lnTo>
                    <a:lnTo>
                      <a:pt x="530" y="419"/>
                    </a:lnTo>
                    <a:lnTo>
                      <a:pt x="530" y="435"/>
                    </a:lnTo>
                    <a:lnTo>
                      <a:pt x="531" y="473"/>
                    </a:lnTo>
                    <a:lnTo>
                      <a:pt x="532" y="507"/>
                    </a:lnTo>
                    <a:lnTo>
                      <a:pt x="532" y="515"/>
                    </a:lnTo>
                    <a:lnTo>
                      <a:pt x="533" y="491"/>
                    </a:lnTo>
                    <a:lnTo>
                      <a:pt x="534" y="452"/>
                    </a:lnTo>
                    <a:lnTo>
                      <a:pt x="535" y="423"/>
                    </a:lnTo>
                    <a:lnTo>
                      <a:pt x="535" y="425"/>
                    </a:lnTo>
                    <a:lnTo>
                      <a:pt x="536" y="454"/>
                    </a:lnTo>
                    <a:lnTo>
                      <a:pt x="536" y="493"/>
                    </a:lnTo>
                    <a:lnTo>
                      <a:pt x="537" y="514"/>
                    </a:lnTo>
                    <a:lnTo>
                      <a:pt x="538" y="504"/>
                    </a:lnTo>
                    <a:lnTo>
                      <a:pt x="539" y="470"/>
                    </a:lnTo>
                    <a:lnTo>
                      <a:pt x="539" y="435"/>
                    </a:lnTo>
                    <a:lnTo>
                      <a:pt x="540" y="421"/>
                    </a:lnTo>
                    <a:lnTo>
                      <a:pt x="541" y="439"/>
                    </a:lnTo>
                    <a:lnTo>
                      <a:pt x="542" y="476"/>
                    </a:lnTo>
                    <a:lnTo>
                      <a:pt x="542" y="507"/>
                    </a:lnTo>
                    <a:lnTo>
                      <a:pt x="543" y="512"/>
                    </a:lnTo>
                    <a:lnTo>
                      <a:pt x="544" y="488"/>
                    </a:lnTo>
                    <a:lnTo>
                      <a:pt x="544" y="450"/>
                    </a:lnTo>
                    <a:lnTo>
                      <a:pt x="545" y="425"/>
                    </a:lnTo>
                    <a:lnTo>
                      <a:pt x="546" y="428"/>
                    </a:lnTo>
                    <a:lnTo>
                      <a:pt x="547" y="458"/>
                    </a:lnTo>
                    <a:lnTo>
                      <a:pt x="547" y="494"/>
                    </a:lnTo>
                    <a:lnTo>
                      <a:pt x="548" y="512"/>
                    </a:lnTo>
                    <a:lnTo>
                      <a:pt x="549" y="501"/>
                    </a:lnTo>
                    <a:lnTo>
                      <a:pt x="550" y="435"/>
                    </a:lnTo>
                    <a:lnTo>
                      <a:pt x="551" y="423"/>
                    </a:lnTo>
                    <a:lnTo>
                      <a:pt x="551" y="442"/>
                    </a:lnTo>
                    <a:lnTo>
                      <a:pt x="552" y="477"/>
                    </a:lnTo>
                    <a:lnTo>
                      <a:pt x="553" y="506"/>
                    </a:lnTo>
                    <a:lnTo>
                      <a:pt x="554" y="509"/>
                    </a:lnTo>
                    <a:lnTo>
                      <a:pt x="554" y="485"/>
                    </a:lnTo>
                    <a:lnTo>
                      <a:pt x="555" y="449"/>
                    </a:lnTo>
                    <a:lnTo>
                      <a:pt x="556" y="426"/>
                    </a:lnTo>
                    <a:lnTo>
                      <a:pt x="556" y="431"/>
                    </a:lnTo>
                    <a:lnTo>
                      <a:pt x="557" y="460"/>
                    </a:lnTo>
                    <a:lnTo>
                      <a:pt x="558" y="494"/>
                    </a:lnTo>
                    <a:lnTo>
                      <a:pt x="559" y="510"/>
                    </a:lnTo>
                    <a:lnTo>
                      <a:pt x="559" y="498"/>
                    </a:lnTo>
                    <a:lnTo>
                      <a:pt x="560" y="466"/>
                    </a:lnTo>
                    <a:lnTo>
                      <a:pt x="561" y="435"/>
                    </a:lnTo>
                    <a:lnTo>
                      <a:pt x="562" y="426"/>
                    </a:lnTo>
                    <a:lnTo>
                      <a:pt x="562" y="444"/>
                    </a:lnTo>
                    <a:lnTo>
                      <a:pt x="563" y="505"/>
                    </a:lnTo>
                    <a:lnTo>
                      <a:pt x="564" y="507"/>
                    </a:lnTo>
                    <a:lnTo>
                      <a:pt x="565" y="483"/>
                    </a:lnTo>
                    <a:lnTo>
                      <a:pt x="566" y="449"/>
                    </a:lnTo>
                    <a:lnTo>
                      <a:pt x="566" y="428"/>
                    </a:lnTo>
                    <a:lnTo>
                      <a:pt x="567" y="432"/>
                    </a:lnTo>
                    <a:lnTo>
                      <a:pt x="568" y="461"/>
                    </a:lnTo>
                    <a:lnTo>
                      <a:pt x="569" y="494"/>
                    </a:lnTo>
                    <a:lnTo>
                      <a:pt x="569" y="509"/>
                    </a:lnTo>
                    <a:lnTo>
                      <a:pt x="570" y="497"/>
                    </a:lnTo>
                    <a:lnTo>
                      <a:pt x="571" y="465"/>
                    </a:lnTo>
                    <a:lnTo>
                      <a:pt x="571" y="435"/>
                    </a:lnTo>
                    <a:lnTo>
                      <a:pt x="572" y="427"/>
                    </a:lnTo>
                    <a:lnTo>
                      <a:pt x="573" y="445"/>
                    </a:lnTo>
                    <a:lnTo>
                      <a:pt x="574" y="478"/>
                    </a:lnTo>
                    <a:lnTo>
                      <a:pt x="574" y="504"/>
                    </a:lnTo>
                    <a:lnTo>
                      <a:pt x="575" y="506"/>
                    </a:lnTo>
                    <a:lnTo>
                      <a:pt x="576" y="482"/>
                    </a:lnTo>
                    <a:lnTo>
                      <a:pt x="577" y="428"/>
                    </a:lnTo>
                    <a:lnTo>
                      <a:pt x="578" y="434"/>
                    </a:lnTo>
                    <a:lnTo>
                      <a:pt x="578" y="461"/>
                    </a:lnTo>
                    <a:lnTo>
                      <a:pt x="579" y="493"/>
                    </a:lnTo>
                    <a:lnTo>
                      <a:pt x="580" y="508"/>
                    </a:lnTo>
                    <a:lnTo>
                      <a:pt x="581" y="496"/>
                    </a:lnTo>
                    <a:lnTo>
                      <a:pt x="581" y="465"/>
                    </a:lnTo>
                    <a:lnTo>
                      <a:pt x="582" y="436"/>
                    </a:lnTo>
                    <a:lnTo>
                      <a:pt x="583" y="427"/>
                    </a:lnTo>
                    <a:lnTo>
                      <a:pt x="583" y="446"/>
                    </a:lnTo>
                    <a:lnTo>
                      <a:pt x="584" y="479"/>
                    </a:lnTo>
                    <a:lnTo>
                      <a:pt x="585" y="504"/>
                    </a:lnTo>
                    <a:lnTo>
                      <a:pt x="586" y="506"/>
                    </a:lnTo>
                    <a:lnTo>
                      <a:pt x="586" y="482"/>
                    </a:lnTo>
                    <a:lnTo>
                      <a:pt x="587" y="449"/>
                    </a:lnTo>
                    <a:lnTo>
                      <a:pt x="588" y="428"/>
                    </a:lnTo>
                    <a:lnTo>
                      <a:pt x="589" y="462"/>
                    </a:lnTo>
                    <a:lnTo>
                      <a:pt x="590" y="494"/>
                    </a:lnTo>
                    <a:lnTo>
                      <a:pt x="590" y="509"/>
                    </a:lnTo>
                    <a:lnTo>
                      <a:pt x="591" y="497"/>
                    </a:lnTo>
                    <a:lnTo>
                      <a:pt x="592" y="465"/>
                    </a:lnTo>
                    <a:lnTo>
                      <a:pt x="593" y="435"/>
                    </a:lnTo>
                    <a:lnTo>
                      <a:pt x="593" y="426"/>
                    </a:lnTo>
                    <a:lnTo>
                      <a:pt x="594" y="446"/>
                    </a:lnTo>
                    <a:lnTo>
                      <a:pt x="595" y="479"/>
                    </a:lnTo>
                    <a:lnTo>
                      <a:pt x="595" y="505"/>
                    </a:lnTo>
                    <a:lnTo>
                      <a:pt x="596" y="506"/>
                    </a:lnTo>
                    <a:lnTo>
                      <a:pt x="597" y="482"/>
                    </a:lnTo>
                    <a:lnTo>
                      <a:pt x="598" y="448"/>
                    </a:lnTo>
                    <a:lnTo>
                      <a:pt x="598" y="426"/>
                    </a:lnTo>
                    <a:lnTo>
                      <a:pt x="599" y="432"/>
                    </a:lnTo>
                    <a:lnTo>
                      <a:pt x="600" y="462"/>
                    </a:lnTo>
                    <a:lnTo>
                      <a:pt x="601" y="495"/>
                    </a:lnTo>
                    <a:lnTo>
                      <a:pt x="601" y="510"/>
                    </a:lnTo>
                    <a:lnTo>
                      <a:pt x="602" y="464"/>
                    </a:lnTo>
                    <a:lnTo>
                      <a:pt x="603" y="433"/>
                    </a:lnTo>
                    <a:lnTo>
                      <a:pt x="604" y="425"/>
                    </a:lnTo>
                    <a:lnTo>
                      <a:pt x="605" y="446"/>
                    </a:lnTo>
                    <a:lnTo>
                      <a:pt x="605" y="480"/>
                    </a:lnTo>
                    <a:lnTo>
                      <a:pt x="606" y="507"/>
                    </a:lnTo>
                    <a:lnTo>
                      <a:pt x="607" y="508"/>
                    </a:lnTo>
                    <a:lnTo>
                      <a:pt x="608" y="481"/>
                    </a:lnTo>
                    <a:lnTo>
                      <a:pt x="608" y="446"/>
                    </a:lnTo>
                    <a:lnTo>
                      <a:pt x="609" y="424"/>
                    </a:lnTo>
                    <a:lnTo>
                      <a:pt x="610" y="432"/>
                    </a:lnTo>
                    <a:lnTo>
                      <a:pt x="610" y="463"/>
                    </a:lnTo>
                    <a:lnTo>
                      <a:pt x="611" y="498"/>
                    </a:lnTo>
                    <a:lnTo>
                      <a:pt x="612" y="512"/>
                    </a:lnTo>
                    <a:lnTo>
                      <a:pt x="613" y="497"/>
                    </a:lnTo>
                    <a:lnTo>
                      <a:pt x="613" y="462"/>
                    </a:lnTo>
                    <a:lnTo>
                      <a:pt x="614" y="431"/>
                    </a:lnTo>
                    <a:lnTo>
                      <a:pt x="615" y="423"/>
                    </a:lnTo>
                    <a:lnTo>
                      <a:pt x="616" y="483"/>
                    </a:lnTo>
                    <a:lnTo>
                      <a:pt x="617" y="510"/>
                    </a:lnTo>
                    <a:lnTo>
                      <a:pt x="617" y="509"/>
                    </a:lnTo>
                    <a:lnTo>
                      <a:pt x="618" y="480"/>
                    </a:lnTo>
                    <a:lnTo>
                      <a:pt x="619" y="443"/>
                    </a:lnTo>
                    <a:lnTo>
                      <a:pt x="620" y="422"/>
                    </a:lnTo>
                    <a:lnTo>
                      <a:pt x="620" y="431"/>
                    </a:lnTo>
                    <a:lnTo>
                      <a:pt x="621" y="465"/>
                    </a:lnTo>
                    <a:lnTo>
                      <a:pt x="622" y="501"/>
                    </a:lnTo>
                    <a:lnTo>
                      <a:pt x="622" y="515"/>
                    </a:lnTo>
                    <a:lnTo>
                      <a:pt x="623" y="497"/>
                    </a:lnTo>
                    <a:lnTo>
                      <a:pt x="624" y="459"/>
                    </a:lnTo>
                    <a:lnTo>
                      <a:pt x="625" y="427"/>
                    </a:lnTo>
                    <a:lnTo>
                      <a:pt x="625" y="422"/>
                    </a:lnTo>
                    <a:lnTo>
                      <a:pt x="626" y="448"/>
                    </a:lnTo>
                    <a:lnTo>
                      <a:pt x="627" y="487"/>
                    </a:lnTo>
                    <a:lnTo>
                      <a:pt x="628" y="513"/>
                    </a:lnTo>
                    <a:lnTo>
                      <a:pt x="628" y="509"/>
                    </a:lnTo>
                    <a:lnTo>
                      <a:pt x="629" y="438"/>
                    </a:lnTo>
                    <a:lnTo>
                      <a:pt x="630" y="419"/>
                    </a:lnTo>
                    <a:lnTo>
                      <a:pt x="631" y="432"/>
                    </a:lnTo>
                    <a:lnTo>
                      <a:pt x="632" y="469"/>
                    </a:lnTo>
                    <a:lnTo>
                      <a:pt x="632" y="506"/>
                    </a:lnTo>
                    <a:lnTo>
                      <a:pt x="633" y="517"/>
                    </a:lnTo>
                    <a:lnTo>
                      <a:pt x="634" y="495"/>
                    </a:lnTo>
                    <a:lnTo>
                      <a:pt x="635" y="455"/>
                    </a:lnTo>
                    <a:lnTo>
                      <a:pt x="635" y="423"/>
                    </a:lnTo>
                    <a:lnTo>
                      <a:pt x="636" y="421"/>
                    </a:lnTo>
                    <a:lnTo>
                      <a:pt x="637" y="450"/>
                    </a:lnTo>
                    <a:lnTo>
                      <a:pt x="637" y="492"/>
                    </a:lnTo>
                    <a:lnTo>
                      <a:pt x="638" y="517"/>
                    </a:lnTo>
                    <a:lnTo>
                      <a:pt x="639" y="509"/>
                    </a:lnTo>
                    <a:lnTo>
                      <a:pt x="640" y="473"/>
                    </a:lnTo>
                    <a:lnTo>
                      <a:pt x="640" y="434"/>
                    </a:lnTo>
                    <a:lnTo>
                      <a:pt x="641" y="417"/>
                    </a:lnTo>
                    <a:lnTo>
                      <a:pt x="641" y="434"/>
                    </a:lnTo>
                    <a:lnTo>
                      <a:pt x="642" y="474"/>
                    </a:lnTo>
                    <a:lnTo>
                      <a:pt x="643" y="510"/>
                    </a:lnTo>
                    <a:lnTo>
                      <a:pt x="644" y="518"/>
                    </a:lnTo>
                    <a:lnTo>
                      <a:pt x="644" y="492"/>
                    </a:lnTo>
                    <a:lnTo>
                      <a:pt x="645" y="450"/>
                    </a:lnTo>
                    <a:lnTo>
                      <a:pt x="646" y="419"/>
                    </a:lnTo>
                    <a:lnTo>
                      <a:pt x="647" y="422"/>
                    </a:lnTo>
                    <a:lnTo>
                      <a:pt x="647" y="455"/>
                    </a:lnTo>
                    <a:lnTo>
                      <a:pt x="648" y="497"/>
                    </a:lnTo>
                    <a:lnTo>
                      <a:pt x="649" y="519"/>
                    </a:lnTo>
                    <a:lnTo>
                      <a:pt x="649" y="507"/>
                    </a:lnTo>
                    <a:lnTo>
                      <a:pt x="650" y="468"/>
                    </a:lnTo>
                    <a:lnTo>
                      <a:pt x="651" y="429"/>
                    </a:lnTo>
                    <a:lnTo>
                      <a:pt x="652" y="416"/>
                    </a:lnTo>
                    <a:lnTo>
                      <a:pt x="652" y="437"/>
                    </a:lnTo>
                    <a:lnTo>
                      <a:pt x="653" y="479"/>
                    </a:lnTo>
                    <a:lnTo>
                      <a:pt x="654" y="514"/>
                    </a:lnTo>
                    <a:lnTo>
                      <a:pt x="654" y="518"/>
                    </a:lnTo>
                    <a:lnTo>
                      <a:pt x="655" y="488"/>
                    </a:lnTo>
                    <a:lnTo>
                      <a:pt x="656" y="444"/>
                    </a:lnTo>
                    <a:lnTo>
                      <a:pt x="656" y="417"/>
                    </a:lnTo>
                    <a:lnTo>
                      <a:pt x="657" y="423"/>
                    </a:lnTo>
                    <a:lnTo>
                      <a:pt x="658" y="460"/>
                    </a:lnTo>
                    <a:lnTo>
                      <a:pt x="659" y="502"/>
                    </a:lnTo>
                    <a:lnTo>
                      <a:pt x="659" y="521"/>
                    </a:lnTo>
                    <a:lnTo>
                      <a:pt x="660" y="504"/>
                    </a:lnTo>
                    <a:lnTo>
                      <a:pt x="661" y="463"/>
                    </a:lnTo>
                    <a:lnTo>
                      <a:pt x="661" y="425"/>
                    </a:lnTo>
                    <a:lnTo>
                      <a:pt x="662" y="416"/>
                    </a:lnTo>
                    <a:lnTo>
                      <a:pt x="663" y="441"/>
                    </a:lnTo>
                    <a:lnTo>
                      <a:pt x="664" y="485"/>
                    </a:lnTo>
                    <a:lnTo>
                      <a:pt x="664" y="517"/>
                    </a:lnTo>
                    <a:lnTo>
                      <a:pt x="665" y="516"/>
                    </a:lnTo>
                    <a:lnTo>
                      <a:pt x="666" y="483"/>
                    </a:lnTo>
                    <a:lnTo>
                      <a:pt x="667" y="439"/>
                    </a:lnTo>
                    <a:lnTo>
                      <a:pt x="667" y="415"/>
                    </a:lnTo>
                    <a:lnTo>
                      <a:pt x="668" y="465"/>
                    </a:lnTo>
                    <a:lnTo>
                      <a:pt x="669" y="506"/>
                    </a:lnTo>
                    <a:lnTo>
                      <a:pt x="670" y="521"/>
                    </a:lnTo>
                    <a:lnTo>
                      <a:pt x="671" y="500"/>
                    </a:lnTo>
                    <a:lnTo>
                      <a:pt x="671" y="457"/>
                    </a:lnTo>
                    <a:lnTo>
                      <a:pt x="672" y="422"/>
                    </a:lnTo>
                    <a:lnTo>
                      <a:pt x="673" y="417"/>
                    </a:lnTo>
                    <a:lnTo>
                      <a:pt x="674" y="446"/>
                    </a:lnTo>
                    <a:lnTo>
                      <a:pt x="674" y="491"/>
                    </a:lnTo>
                    <a:lnTo>
                      <a:pt x="675" y="519"/>
                    </a:lnTo>
                    <a:lnTo>
                      <a:pt x="676" y="513"/>
                    </a:lnTo>
                    <a:lnTo>
                      <a:pt x="676" y="477"/>
                    </a:lnTo>
                    <a:lnTo>
                      <a:pt x="677" y="434"/>
                    </a:lnTo>
                    <a:lnTo>
                      <a:pt x="678" y="414"/>
                    </a:lnTo>
                    <a:lnTo>
                      <a:pt x="679" y="430"/>
                    </a:lnTo>
                    <a:lnTo>
                      <a:pt x="679" y="471"/>
                    </a:lnTo>
                    <a:lnTo>
                      <a:pt x="680" y="520"/>
                    </a:lnTo>
                    <a:lnTo>
                      <a:pt x="681" y="495"/>
                    </a:lnTo>
                    <a:lnTo>
                      <a:pt x="682" y="452"/>
                    </a:lnTo>
                    <a:lnTo>
                      <a:pt x="683" y="419"/>
                    </a:lnTo>
                    <a:lnTo>
                      <a:pt x="683" y="419"/>
                    </a:lnTo>
                    <a:lnTo>
                      <a:pt x="684" y="452"/>
                    </a:lnTo>
                    <a:lnTo>
                      <a:pt x="685" y="495"/>
                    </a:lnTo>
                    <a:lnTo>
                      <a:pt x="686" y="519"/>
                    </a:lnTo>
                    <a:lnTo>
                      <a:pt x="686" y="509"/>
                    </a:lnTo>
                    <a:lnTo>
                      <a:pt x="687" y="471"/>
                    </a:lnTo>
                    <a:lnTo>
                      <a:pt x="688" y="431"/>
                    </a:lnTo>
                    <a:lnTo>
                      <a:pt x="688" y="416"/>
                    </a:lnTo>
                    <a:lnTo>
                      <a:pt x="689" y="435"/>
                    </a:lnTo>
                    <a:lnTo>
                      <a:pt x="690" y="477"/>
                    </a:lnTo>
                    <a:lnTo>
                      <a:pt x="691" y="512"/>
                    </a:lnTo>
                    <a:lnTo>
                      <a:pt x="691" y="518"/>
                    </a:lnTo>
                    <a:lnTo>
                      <a:pt x="692" y="489"/>
                    </a:lnTo>
                    <a:lnTo>
                      <a:pt x="693" y="447"/>
                    </a:lnTo>
                    <a:lnTo>
                      <a:pt x="694" y="419"/>
                    </a:lnTo>
                    <a:lnTo>
                      <a:pt x="694" y="423"/>
                    </a:lnTo>
                    <a:lnTo>
                      <a:pt x="695" y="458"/>
                    </a:lnTo>
                    <a:lnTo>
                      <a:pt x="695" y="498"/>
                    </a:lnTo>
                    <a:lnTo>
                      <a:pt x="696" y="519"/>
                    </a:lnTo>
                    <a:lnTo>
                      <a:pt x="697" y="505"/>
                    </a:lnTo>
                    <a:lnTo>
                      <a:pt x="698" y="466"/>
                    </a:lnTo>
                    <a:lnTo>
                      <a:pt x="698" y="429"/>
                    </a:lnTo>
                    <a:lnTo>
                      <a:pt x="699" y="417"/>
                    </a:lnTo>
                    <a:lnTo>
                      <a:pt x="700" y="440"/>
                    </a:lnTo>
                    <a:lnTo>
                      <a:pt x="700" y="481"/>
                    </a:lnTo>
                    <a:lnTo>
                      <a:pt x="701" y="513"/>
                    </a:lnTo>
                    <a:lnTo>
                      <a:pt x="702" y="514"/>
                    </a:lnTo>
                    <a:lnTo>
                      <a:pt x="703" y="485"/>
                    </a:lnTo>
                    <a:lnTo>
                      <a:pt x="703" y="444"/>
                    </a:lnTo>
                    <a:lnTo>
                      <a:pt x="704" y="419"/>
                    </a:lnTo>
                    <a:lnTo>
                      <a:pt x="705" y="427"/>
                    </a:lnTo>
                    <a:lnTo>
                      <a:pt x="706" y="462"/>
                    </a:lnTo>
                    <a:lnTo>
                      <a:pt x="706" y="501"/>
                    </a:lnTo>
                    <a:lnTo>
                      <a:pt x="707" y="517"/>
                    </a:lnTo>
                    <a:lnTo>
                      <a:pt x="707" y="500"/>
                    </a:lnTo>
                    <a:lnTo>
                      <a:pt x="708" y="462"/>
                    </a:lnTo>
                    <a:lnTo>
                      <a:pt x="709" y="428"/>
                    </a:lnTo>
                    <a:lnTo>
                      <a:pt x="710" y="420"/>
                    </a:lnTo>
                    <a:lnTo>
                      <a:pt x="710" y="445"/>
                    </a:lnTo>
                    <a:lnTo>
                      <a:pt x="711" y="484"/>
                    </a:lnTo>
                    <a:lnTo>
                      <a:pt x="712" y="512"/>
                    </a:lnTo>
                    <a:lnTo>
                      <a:pt x="713" y="510"/>
                    </a:lnTo>
                    <a:lnTo>
                      <a:pt x="713" y="480"/>
                    </a:lnTo>
                    <a:lnTo>
                      <a:pt x="714" y="441"/>
                    </a:lnTo>
                    <a:lnTo>
                      <a:pt x="715" y="421"/>
                    </a:lnTo>
                    <a:lnTo>
                      <a:pt x="715" y="431"/>
                    </a:lnTo>
                    <a:lnTo>
                      <a:pt x="716" y="466"/>
                    </a:lnTo>
                    <a:lnTo>
                      <a:pt x="717" y="502"/>
                    </a:lnTo>
                    <a:lnTo>
                      <a:pt x="718" y="514"/>
                    </a:lnTo>
                    <a:lnTo>
                      <a:pt x="718" y="496"/>
                    </a:lnTo>
                    <a:lnTo>
                      <a:pt x="719" y="459"/>
                    </a:lnTo>
                    <a:lnTo>
                      <a:pt x="719" y="428"/>
                    </a:lnTo>
                    <a:lnTo>
                      <a:pt x="720" y="423"/>
                    </a:lnTo>
                    <a:lnTo>
                      <a:pt x="721" y="449"/>
                    </a:lnTo>
                    <a:lnTo>
                      <a:pt x="722" y="486"/>
                    </a:lnTo>
                    <a:lnTo>
                      <a:pt x="722" y="511"/>
                    </a:lnTo>
                    <a:lnTo>
                      <a:pt x="723" y="507"/>
                    </a:lnTo>
                    <a:lnTo>
                      <a:pt x="724" y="477"/>
                    </a:lnTo>
                    <a:lnTo>
                      <a:pt x="725" y="441"/>
                    </a:lnTo>
                    <a:lnTo>
                      <a:pt x="725" y="423"/>
                    </a:lnTo>
                    <a:lnTo>
                      <a:pt x="726" y="435"/>
                    </a:lnTo>
                    <a:lnTo>
                      <a:pt x="727" y="469"/>
                    </a:lnTo>
                    <a:lnTo>
                      <a:pt x="727" y="501"/>
                    </a:lnTo>
                    <a:lnTo>
                      <a:pt x="728" y="512"/>
                    </a:lnTo>
                    <a:lnTo>
                      <a:pt x="729" y="492"/>
                    </a:lnTo>
                    <a:lnTo>
                      <a:pt x="730" y="457"/>
                    </a:lnTo>
                    <a:lnTo>
                      <a:pt x="730" y="429"/>
                    </a:lnTo>
                    <a:lnTo>
                      <a:pt x="731" y="426"/>
                    </a:lnTo>
                    <a:lnTo>
                      <a:pt x="732" y="452"/>
                    </a:lnTo>
                    <a:lnTo>
                      <a:pt x="733" y="510"/>
                    </a:lnTo>
                    <a:lnTo>
                      <a:pt x="734" y="504"/>
                    </a:lnTo>
                    <a:lnTo>
                      <a:pt x="734" y="474"/>
                    </a:lnTo>
                    <a:lnTo>
                      <a:pt x="735" y="440"/>
                    </a:lnTo>
                    <a:lnTo>
                      <a:pt x="736" y="425"/>
                    </a:lnTo>
                    <a:lnTo>
                      <a:pt x="737" y="438"/>
                    </a:lnTo>
                    <a:lnTo>
                      <a:pt x="737" y="470"/>
                    </a:lnTo>
                    <a:lnTo>
                      <a:pt x="738" y="501"/>
                    </a:lnTo>
                    <a:lnTo>
                      <a:pt x="739" y="509"/>
                    </a:lnTo>
                    <a:lnTo>
                      <a:pt x="739" y="490"/>
                    </a:lnTo>
                    <a:lnTo>
                      <a:pt x="740" y="456"/>
                    </a:lnTo>
                    <a:lnTo>
                      <a:pt x="741" y="430"/>
                    </a:lnTo>
                    <a:lnTo>
                      <a:pt x="742" y="429"/>
                    </a:lnTo>
                    <a:lnTo>
                      <a:pt x="742" y="453"/>
                    </a:lnTo>
                    <a:lnTo>
                      <a:pt x="743" y="487"/>
                    </a:lnTo>
                    <a:lnTo>
                      <a:pt x="744" y="508"/>
                    </a:lnTo>
                    <a:lnTo>
                      <a:pt x="745" y="502"/>
                    </a:lnTo>
                    <a:lnTo>
                      <a:pt x="745" y="473"/>
                    </a:lnTo>
                    <a:lnTo>
                      <a:pt x="746" y="426"/>
                    </a:lnTo>
                    <a:lnTo>
                      <a:pt x="747" y="439"/>
                    </a:lnTo>
                    <a:lnTo>
                      <a:pt x="748" y="471"/>
                    </a:lnTo>
                    <a:lnTo>
                      <a:pt x="749" y="500"/>
                    </a:lnTo>
                    <a:lnTo>
                      <a:pt x="749" y="508"/>
                    </a:lnTo>
                    <a:lnTo>
                      <a:pt x="750" y="489"/>
                    </a:lnTo>
                    <a:lnTo>
                      <a:pt x="751" y="456"/>
                    </a:lnTo>
                    <a:lnTo>
                      <a:pt x="752" y="431"/>
                    </a:lnTo>
                    <a:lnTo>
                      <a:pt x="752" y="430"/>
                    </a:lnTo>
                    <a:lnTo>
                      <a:pt x="753" y="454"/>
                    </a:lnTo>
                    <a:lnTo>
                      <a:pt x="754" y="487"/>
                    </a:lnTo>
                    <a:lnTo>
                      <a:pt x="754" y="507"/>
                    </a:lnTo>
                    <a:lnTo>
                      <a:pt x="755" y="501"/>
                    </a:lnTo>
                    <a:lnTo>
                      <a:pt x="756" y="473"/>
                    </a:lnTo>
                    <a:lnTo>
                      <a:pt x="757" y="441"/>
                    </a:lnTo>
                    <a:lnTo>
                      <a:pt x="757" y="427"/>
                    </a:lnTo>
                    <a:lnTo>
                      <a:pt x="758" y="440"/>
                    </a:lnTo>
                    <a:lnTo>
                      <a:pt x="759" y="471"/>
                    </a:lnTo>
                    <a:lnTo>
                      <a:pt x="760" y="508"/>
                    </a:lnTo>
                    <a:lnTo>
                      <a:pt x="761" y="489"/>
                    </a:lnTo>
                    <a:lnTo>
                      <a:pt x="761" y="456"/>
                    </a:lnTo>
                    <a:lnTo>
                      <a:pt x="762" y="431"/>
                    </a:lnTo>
                    <a:lnTo>
                      <a:pt x="763" y="430"/>
                    </a:lnTo>
                    <a:lnTo>
                      <a:pt x="764" y="454"/>
                    </a:lnTo>
                    <a:lnTo>
                      <a:pt x="764" y="488"/>
                    </a:lnTo>
                    <a:lnTo>
                      <a:pt x="765" y="507"/>
                    </a:lnTo>
                    <a:lnTo>
                      <a:pt x="766" y="501"/>
                    </a:lnTo>
                    <a:lnTo>
                      <a:pt x="766" y="473"/>
                    </a:lnTo>
                    <a:lnTo>
                      <a:pt x="767" y="440"/>
                    </a:lnTo>
                    <a:lnTo>
                      <a:pt x="768" y="426"/>
                    </a:lnTo>
                    <a:lnTo>
                      <a:pt x="769" y="440"/>
                    </a:lnTo>
                    <a:lnTo>
                      <a:pt x="769" y="471"/>
                    </a:lnTo>
                    <a:lnTo>
                      <a:pt x="770" y="501"/>
                    </a:lnTo>
                    <a:lnTo>
                      <a:pt x="771" y="508"/>
                    </a:lnTo>
                    <a:lnTo>
                      <a:pt x="772" y="455"/>
                    </a:lnTo>
                    <a:lnTo>
                      <a:pt x="773" y="429"/>
                    </a:lnTo>
                    <a:lnTo>
                      <a:pt x="773" y="429"/>
                    </a:lnTo>
                    <a:lnTo>
                      <a:pt x="774" y="455"/>
                    </a:lnTo>
                    <a:lnTo>
                      <a:pt x="775" y="488"/>
                    </a:lnTo>
                    <a:lnTo>
                      <a:pt x="776" y="509"/>
                    </a:lnTo>
                    <a:lnTo>
                      <a:pt x="776" y="502"/>
                    </a:lnTo>
                    <a:lnTo>
                      <a:pt x="777" y="472"/>
                    </a:lnTo>
                    <a:lnTo>
                      <a:pt x="778" y="439"/>
                    </a:lnTo>
                    <a:lnTo>
                      <a:pt x="778" y="425"/>
                    </a:lnTo>
                    <a:lnTo>
                      <a:pt x="779" y="439"/>
                    </a:lnTo>
                    <a:lnTo>
                      <a:pt x="780" y="473"/>
                    </a:lnTo>
                    <a:lnTo>
                      <a:pt x="781" y="503"/>
                    </a:lnTo>
                    <a:lnTo>
                      <a:pt x="781" y="510"/>
                    </a:lnTo>
                    <a:lnTo>
                      <a:pt x="782" y="489"/>
                    </a:lnTo>
                    <a:lnTo>
                      <a:pt x="783" y="453"/>
                    </a:lnTo>
                    <a:lnTo>
                      <a:pt x="784" y="428"/>
                    </a:lnTo>
                    <a:lnTo>
                      <a:pt x="784" y="428"/>
                    </a:lnTo>
                    <a:lnTo>
                      <a:pt x="785" y="491"/>
                    </a:lnTo>
                    <a:lnTo>
                      <a:pt x="786" y="511"/>
                    </a:lnTo>
                    <a:lnTo>
                      <a:pt x="787" y="503"/>
                    </a:lnTo>
                    <a:lnTo>
                      <a:pt x="788" y="471"/>
                    </a:lnTo>
                    <a:lnTo>
                      <a:pt x="788" y="437"/>
                    </a:lnTo>
                    <a:lnTo>
                      <a:pt x="789" y="423"/>
                    </a:lnTo>
                    <a:lnTo>
                      <a:pt x="790" y="439"/>
                    </a:lnTo>
                    <a:lnTo>
                      <a:pt x="791" y="474"/>
                    </a:lnTo>
                    <a:lnTo>
                      <a:pt x="791" y="505"/>
                    </a:lnTo>
                    <a:lnTo>
                      <a:pt x="792" y="511"/>
                    </a:lnTo>
                    <a:lnTo>
                      <a:pt x="793" y="488"/>
                    </a:lnTo>
                    <a:lnTo>
                      <a:pt x="793" y="451"/>
                    </a:lnTo>
                    <a:lnTo>
                      <a:pt x="794" y="425"/>
                    </a:lnTo>
                    <a:lnTo>
                      <a:pt x="795" y="427"/>
                    </a:lnTo>
                    <a:lnTo>
                      <a:pt x="796" y="456"/>
                    </a:lnTo>
                    <a:lnTo>
                      <a:pt x="796" y="494"/>
                    </a:lnTo>
                    <a:lnTo>
                      <a:pt x="797" y="513"/>
                    </a:lnTo>
                    <a:lnTo>
                      <a:pt x="798" y="503"/>
                    </a:lnTo>
                    <a:lnTo>
                      <a:pt x="799" y="433"/>
                    </a:lnTo>
                    <a:lnTo>
                      <a:pt x="800" y="421"/>
                    </a:lnTo>
                    <a:lnTo>
                      <a:pt x="800" y="440"/>
                    </a:lnTo>
                    <a:lnTo>
                      <a:pt x="801" y="477"/>
                    </a:lnTo>
                    <a:lnTo>
                      <a:pt x="802" y="509"/>
                    </a:lnTo>
                    <a:lnTo>
                      <a:pt x="803" y="513"/>
                    </a:lnTo>
                    <a:lnTo>
                      <a:pt x="803" y="486"/>
                    </a:lnTo>
                    <a:lnTo>
                      <a:pt x="804" y="447"/>
                    </a:lnTo>
                    <a:lnTo>
                      <a:pt x="805" y="422"/>
                    </a:lnTo>
                    <a:lnTo>
                      <a:pt x="805" y="426"/>
                    </a:lnTo>
                    <a:lnTo>
                      <a:pt x="806" y="459"/>
                    </a:lnTo>
                    <a:lnTo>
                      <a:pt x="807" y="498"/>
                    </a:lnTo>
                    <a:lnTo>
                      <a:pt x="808" y="516"/>
                    </a:lnTo>
                    <a:lnTo>
                      <a:pt x="808" y="502"/>
                    </a:lnTo>
                    <a:lnTo>
                      <a:pt x="809" y="465"/>
                    </a:lnTo>
                    <a:lnTo>
                      <a:pt x="810" y="429"/>
                    </a:lnTo>
                    <a:lnTo>
                      <a:pt x="811" y="419"/>
                    </a:lnTo>
                    <a:lnTo>
                      <a:pt x="811" y="441"/>
                    </a:lnTo>
                    <a:lnTo>
                      <a:pt x="812" y="513"/>
                    </a:lnTo>
                    <a:lnTo>
                      <a:pt x="813" y="513"/>
                    </a:lnTo>
                    <a:lnTo>
                      <a:pt x="814" y="484"/>
                    </a:lnTo>
                    <a:lnTo>
                      <a:pt x="815" y="443"/>
                    </a:lnTo>
                    <a:lnTo>
                      <a:pt x="815" y="419"/>
                    </a:lnTo>
                    <a:lnTo>
                      <a:pt x="816" y="427"/>
                    </a:lnTo>
                    <a:lnTo>
                      <a:pt x="817" y="463"/>
                    </a:lnTo>
                    <a:lnTo>
                      <a:pt x="818" y="503"/>
                    </a:lnTo>
                    <a:lnTo>
                      <a:pt x="818" y="519"/>
                    </a:lnTo>
                    <a:lnTo>
                      <a:pt x="819" y="501"/>
                    </a:lnTo>
                    <a:lnTo>
                      <a:pt x="820" y="461"/>
                    </a:lnTo>
                    <a:lnTo>
                      <a:pt x="820" y="425"/>
                    </a:lnTo>
                    <a:lnTo>
                      <a:pt x="821" y="418"/>
                    </a:lnTo>
                    <a:lnTo>
                      <a:pt x="822" y="444"/>
                    </a:lnTo>
                    <a:lnTo>
                      <a:pt x="823" y="487"/>
                    </a:lnTo>
                    <a:lnTo>
                      <a:pt x="823" y="516"/>
                    </a:lnTo>
                    <a:lnTo>
                      <a:pt x="824" y="480"/>
                    </a:lnTo>
                    <a:lnTo>
                      <a:pt x="825" y="438"/>
                    </a:lnTo>
                    <a:lnTo>
                      <a:pt x="826" y="416"/>
                    </a:lnTo>
                    <a:lnTo>
                      <a:pt x="827" y="429"/>
                    </a:lnTo>
                    <a:lnTo>
                      <a:pt x="827" y="468"/>
                    </a:lnTo>
                    <a:lnTo>
                      <a:pt x="828" y="507"/>
                    </a:lnTo>
                    <a:lnTo>
                      <a:pt x="829" y="520"/>
                    </a:lnTo>
                    <a:lnTo>
                      <a:pt x="830" y="497"/>
                    </a:lnTo>
                    <a:lnTo>
                      <a:pt x="830" y="455"/>
                    </a:lnTo>
                    <a:lnTo>
                      <a:pt x="831" y="421"/>
                    </a:lnTo>
                    <a:lnTo>
                      <a:pt x="832" y="418"/>
                    </a:lnTo>
                    <a:lnTo>
                      <a:pt x="832" y="449"/>
                    </a:lnTo>
                    <a:lnTo>
                      <a:pt x="833" y="492"/>
                    </a:lnTo>
                    <a:lnTo>
                      <a:pt x="834" y="519"/>
                    </a:lnTo>
                    <a:lnTo>
                      <a:pt x="835" y="512"/>
                    </a:lnTo>
                    <a:lnTo>
                      <a:pt x="835" y="474"/>
                    </a:lnTo>
                    <a:lnTo>
                      <a:pt x="836" y="433"/>
                    </a:lnTo>
                    <a:lnTo>
                      <a:pt x="837" y="414"/>
                    </a:lnTo>
                    <a:lnTo>
                      <a:pt x="838" y="474"/>
                    </a:lnTo>
                    <a:lnTo>
                      <a:pt x="839" y="511"/>
                    </a:lnTo>
                    <a:lnTo>
                      <a:pt x="839" y="520"/>
                    </a:lnTo>
                    <a:lnTo>
                      <a:pt x="840" y="493"/>
                    </a:lnTo>
                    <a:lnTo>
                      <a:pt x="841" y="449"/>
                    </a:lnTo>
                    <a:lnTo>
                      <a:pt x="842" y="418"/>
                    </a:lnTo>
                    <a:lnTo>
                      <a:pt x="842" y="420"/>
                    </a:lnTo>
                    <a:lnTo>
                      <a:pt x="843" y="454"/>
                    </a:lnTo>
                    <a:lnTo>
                      <a:pt x="844" y="497"/>
                    </a:lnTo>
                    <a:lnTo>
                      <a:pt x="844" y="521"/>
                    </a:lnTo>
                    <a:lnTo>
                      <a:pt x="845" y="509"/>
                    </a:lnTo>
                    <a:lnTo>
                      <a:pt x="846" y="469"/>
                    </a:lnTo>
                    <a:lnTo>
                      <a:pt x="847" y="428"/>
                    </a:lnTo>
                    <a:lnTo>
                      <a:pt x="847" y="414"/>
                    </a:lnTo>
                    <a:lnTo>
                      <a:pt x="848" y="436"/>
                    </a:lnTo>
                    <a:lnTo>
                      <a:pt x="849" y="479"/>
                    </a:lnTo>
                    <a:lnTo>
                      <a:pt x="850" y="515"/>
                    </a:lnTo>
                    <a:lnTo>
                      <a:pt x="850" y="518"/>
                    </a:lnTo>
                    <a:lnTo>
                      <a:pt x="851" y="444"/>
                    </a:lnTo>
                    <a:lnTo>
                      <a:pt x="852" y="416"/>
                    </a:lnTo>
                    <a:lnTo>
                      <a:pt x="853" y="423"/>
                    </a:lnTo>
                    <a:lnTo>
                      <a:pt x="854" y="460"/>
                    </a:lnTo>
                    <a:lnTo>
                      <a:pt x="854" y="502"/>
                    </a:lnTo>
                    <a:lnTo>
                      <a:pt x="855" y="521"/>
                    </a:lnTo>
                    <a:lnTo>
                      <a:pt x="856" y="504"/>
                    </a:lnTo>
                    <a:lnTo>
                      <a:pt x="857" y="463"/>
                    </a:lnTo>
                    <a:lnTo>
                      <a:pt x="857" y="425"/>
                    </a:lnTo>
                    <a:lnTo>
                      <a:pt x="858" y="416"/>
                    </a:lnTo>
                    <a:lnTo>
                      <a:pt x="859" y="441"/>
                    </a:lnTo>
                    <a:lnTo>
                      <a:pt x="859" y="485"/>
                    </a:lnTo>
                    <a:lnTo>
                      <a:pt x="860" y="517"/>
                    </a:lnTo>
                    <a:lnTo>
                      <a:pt x="861" y="516"/>
                    </a:lnTo>
                    <a:lnTo>
                      <a:pt x="862" y="482"/>
                    </a:lnTo>
                    <a:lnTo>
                      <a:pt x="862" y="440"/>
                    </a:lnTo>
                    <a:lnTo>
                      <a:pt x="863" y="416"/>
                    </a:lnTo>
                    <a:lnTo>
                      <a:pt x="863" y="427"/>
                    </a:lnTo>
                    <a:lnTo>
                      <a:pt x="865" y="506"/>
                    </a:lnTo>
                    <a:lnTo>
                      <a:pt x="866" y="520"/>
                    </a:lnTo>
                    <a:lnTo>
                      <a:pt x="866" y="500"/>
                    </a:lnTo>
                    <a:lnTo>
                      <a:pt x="867" y="458"/>
                    </a:lnTo>
                    <a:lnTo>
                      <a:pt x="868" y="423"/>
                    </a:lnTo>
                    <a:lnTo>
                      <a:pt x="869" y="418"/>
                    </a:lnTo>
                    <a:lnTo>
                      <a:pt x="869" y="447"/>
                    </a:lnTo>
                    <a:lnTo>
                      <a:pt x="870" y="489"/>
                    </a:lnTo>
                    <a:lnTo>
                      <a:pt x="871" y="517"/>
                    </a:lnTo>
                    <a:lnTo>
                      <a:pt x="871" y="512"/>
                    </a:lnTo>
                    <a:lnTo>
                      <a:pt x="872" y="477"/>
                    </a:lnTo>
                    <a:lnTo>
                      <a:pt x="873" y="436"/>
                    </a:lnTo>
                    <a:lnTo>
                      <a:pt x="874" y="417"/>
                    </a:lnTo>
                    <a:lnTo>
                      <a:pt x="874" y="431"/>
                    </a:lnTo>
                    <a:lnTo>
                      <a:pt x="875" y="471"/>
                    </a:lnTo>
                    <a:lnTo>
                      <a:pt x="876" y="508"/>
                    </a:lnTo>
                    <a:lnTo>
                      <a:pt x="877" y="518"/>
                    </a:lnTo>
                    <a:lnTo>
                      <a:pt x="877" y="494"/>
                    </a:lnTo>
                    <a:lnTo>
                      <a:pt x="878" y="453"/>
                    </a:lnTo>
                    <a:lnTo>
                      <a:pt x="878" y="422"/>
                    </a:lnTo>
                    <a:lnTo>
                      <a:pt x="879" y="422"/>
                    </a:lnTo>
                    <a:lnTo>
                      <a:pt x="880" y="452"/>
                    </a:lnTo>
                    <a:lnTo>
                      <a:pt x="881" y="493"/>
                    </a:lnTo>
                    <a:lnTo>
                      <a:pt x="881" y="516"/>
                    </a:lnTo>
                    <a:lnTo>
                      <a:pt x="882" y="507"/>
                    </a:lnTo>
                    <a:lnTo>
                      <a:pt x="883" y="472"/>
                    </a:lnTo>
                    <a:lnTo>
                      <a:pt x="883" y="434"/>
                    </a:lnTo>
                    <a:lnTo>
                      <a:pt x="884" y="419"/>
                    </a:lnTo>
                    <a:lnTo>
                      <a:pt x="885" y="436"/>
                    </a:lnTo>
                    <a:lnTo>
                      <a:pt x="886" y="475"/>
                    </a:lnTo>
                    <a:lnTo>
                      <a:pt x="886" y="509"/>
                    </a:lnTo>
                    <a:lnTo>
                      <a:pt x="887" y="515"/>
                    </a:lnTo>
                    <a:lnTo>
                      <a:pt x="888" y="489"/>
                    </a:lnTo>
                    <a:lnTo>
                      <a:pt x="889" y="450"/>
                    </a:lnTo>
                    <a:lnTo>
                      <a:pt x="889" y="422"/>
                    </a:lnTo>
                    <a:lnTo>
                      <a:pt x="890" y="456"/>
                    </a:lnTo>
                    <a:lnTo>
                      <a:pt x="891" y="495"/>
                    </a:lnTo>
                    <a:lnTo>
                      <a:pt x="892" y="515"/>
                    </a:lnTo>
                    <a:lnTo>
                      <a:pt x="893" y="503"/>
                    </a:lnTo>
                    <a:lnTo>
                      <a:pt x="893" y="468"/>
                    </a:lnTo>
                    <a:lnTo>
                      <a:pt x="894" y="433"/>
                    </a:lnTo>
                    <a:lnTo>
                      <a:pt x="895" y="421"/>
                    </a:lnTo>
                    <a:lnTo>
                      <a:pt x="896" y="440"/>
                    </a:lnTo>
                    <a:lnTo>
                      <a:pt x="896" y="478"/>
                    </a:lnTo>
                    <a:lnTo>
                      <a:pt x="897" y="508"/>
                    </a:lnTo>
                    <a:lnTo>
                      <a:pt x="898" y="512"/>
                    </a:lnTo>
                    <a:lnTo>
                      <a:pt x="898" y="486"/>
                    </a:lnTo>
                    <a:lnTo>
                      <a:pt x="899" y="448"/>
                    </a:lnTo>
                    <a:lnTo>
                      <a:pt x="900" y="424"/>
                    </a:lnTo>
                    <a:lnTo>
                      <a:pt x="901" y="429"/>
                    </a:lnTo>
                    <a:lnTo>
                      <a:pt x="901" y="460"/>
                    </a:lnTo>
                    <a:lnTo>
                      <a:pt x="902" y="496"/>
                    </a:lnTo>
                    <a:lnTo>
                      <a:pt x="903" y="513"/>
                    </a:lnTo>
                    <a:lnTo>
                      <a:pt x="904" y="465"/>
                    </a:lnTo>
                    <a:lnTo>
                      <a:pt x="905" y="433"/>
                    </a:lnTo>
                    <a:lnTo>
                      <a:pt x="905" y="423"/>
                    </a:lnTo>
                    <a:lnTo>
                      <a:pt x="906" y="444"/>
                    </a:lnTo>
                    <a:lnTo>
                      <a:pt x="907" y="479"/>
                    </a:lnTo>
                    <a:lnTo>
                      <a:pt x="908" y="507"/>
                    </a:lnTo>
                    <a:lnTo>
                      <a:pt x="908" y="509"/>
                    </a:lnTo>
                    <a:lnTo>
                      <a:pt x="909" y="483"/>
                    </a:lnTo>
                    <a:lnTo>
                      <a:pt x="910" y="447"/>
                    </a:lnTo>
                    <a:lnTo>
                      <a:pt x="910" y="425"/>
                    </a:lnTo>
                    <a:lnTo>
                      <a:pt x="911" y="432"/>
                    </a:lnTo>
                    <a:lnTo>
                      <a:pt x="912" y="462"/>
                    </a:lnTo>
                    <a:lnTo>
                      <a:pt x="913" y="496"/>
                    </a:lnTo>
                    <a:lnTo>
                      <a:pt x="913" y="511"/>
                    </a:lnTo>
                    <a:lnTo>
                      <a:pt x="914" y="497"/>
                    </a:lnTo>
                    <a:lnTo>
                      <a:pt x="915" y="464"/>
                    </a:lnTo>
                    <a:lnTo>
                      <a:pt x="916" y="426"/>
                    </a:lnTo>
                    <a:lnTo>
                      <a:pt x="917" y="446"/>
                    </a:lnTo>
                    <a:lnTo>
                      <a:pt x="917" y="480"/>
                    </a:lnTo>
                    <a:lnTo>
                      <a:pt x="918" y="506"/>
                    </a:lnTo>
                    <a:lnTo>
                      <a:pt x="919" y="506"/>
                    </a:lnTo>
                    <a:lnTo>
                      <a:pt x="920" y="481"/>
                    </a:lnTo>
                    <a:lnTo>
                      <a:pt x="920" y="447"/>
                    </a:lnTo>
                    <a:lnTo>
                      <a:pt x="921" y="427"/>
                    </a:lnTo>
                    <a:lnTo>
                      <a:pt x="922" y="434"/>
                    </a:lnTo>
                    <a:lnTo>
                      <a:pt x="922" y="463"/>
                    </a:lnTo>
                    <a:lnTo>
                      <a:pt x="923" y="495"/>
                    </a:lnTo>
                    <a:lnTo>
                      <a:pt x="924" y="509"/>
                    </a:lnTo>
                    <a:lnTo>
                      <a:pt x="925" y="495"/>
                    </a:lnTo>
                    <a:lnTo>
                      <a:pt x="925" y="463"/>
                    </a:lnTo>
                    <a:lnTo>
                      <a:pt x="926" y="434"/>
                    </a:lnTo>
                    <a:lnTo>
                      <a:pt x="927" y="427"/>
                    </a:lnTo>
                    <a:lnTo>
                      <a:pt x="928" y="447"/>
                    </a:lnTo>
                    <a:lnTo>
                      <a:pt x="928" y="480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30" y="480"/>
                    </a:lnTo>
                    <a:lnTo>
                      <a:pt x="931" y="447"/>
                    </a:lnTo>
                    <a:lnTo>
                      <a:pt x="932" y="428"/>
                    </a:lnTo>
                    <a:lnTo>
                      <a:pt x="932" y="435"/>
                    </a:lnTo>
                    <a:lnTo>
                      <a:pt x="933" y="464"/>
                    </a:lnTo>
                    <a:lnTo>
                      <a:pt x="934" y="495"/>
                    </a:lnTo>
                    <a:lnTo>
                      <a:pt x="935" y="509"/>
                    </a:lnTo>
                    <a:lnTo>
                      <a:pt x="935" y="495"/>
                    </a:lnTo>
                    <a:lnTo>
                      <a:pt x="936" y="463"/>
                    </a:lnTo>
                    <a:lnTo>
                      <a:pt x="937" y="434"/>
                    </a:lnTo>
                    <a:lnTo>
                      <a:pt x="937" y="428"/>
                    </a:lnTo>
                    <a:lnTo>
                      <a:pt x="938" y="447"/>
                    </a:lnTo>
                    <a:lnTo>
                      <a:pt x="939" y="480"/>
                    </a:lnTo>
                    <a:lnTo>
                      <a:pt x="940" y="505"/>
                    </a:lnTo>
                    <a:lnTo>
                      <a:pt x="940" y="505"/>
                    </a:lnTo>
                    <a:lnTo>
                      <a:pt x="941" y="480"/>
                    </a:lnTo>
                    <a:lnTo>
                      <a:pt x="942" y="447"/>
                    </a:lnTo>
                    <a:lnTo>
                      <a:pt x="942" y="427"/>
                    </a:lnTo>
                    <a:lnTo>
                      <a:pt x="943" y="435"/>
                    </a:lnTo>
                    <a:lnTo>
                      <a:pt x="944" y="464"/>
                    </a:lnTo>
                    <a:lnTo>
                      <a:pt x="944" y="495"/>
                    </a:lnTo>
                    <a:lnTo>
                      <a:pt x="945" y="509"/>
                    </a:lnTo>
                    <a:lnTo>
                      <a:pt x="946" y="495"/>
                    </a:lnTo>
                    <a:lnTo>
                      <a:pt x="947" y="462"/>
                    </a:lnTo>
                    <a:lnTo>
                      <a:pt x="947" y="434"/>
                    </a:lnTo>
                    <a:lnTo>
                      <a:pt x="948" y="427"/>
                    </a:lnTo>
                    <a:lnTo>
                      <a:pt x="949" y="447"/>
                    </a:lnTo>
                    <a:lnTo>
                      <a:pt x="949" y="481"/>
                    </a:lnTo>
                    <a:lnTo>
                      <a:pt x="950" y="506"/>
                    </a:lnTo>
                    <a:lnTo>
                      <a:pt x="951" y="506"/>
                    </a:lnTo>
                    <a:lnTo>
                      <a:pt x="952" y="480"/>
                    </a:lnTo>
                    <a:lnTo>
                      <a:pt x="952" y="446"/>
                    </a:lnTo>
                    <a:lnTo>
                      <a:pt x="953" y="426"/>
                    </a:lnTo>
                    <a:lnTo>
                      <a:pt x="954" y="434"/>
                    </a:lnTo>
                    <a:lnTo>
                      <a:pt x="955" y="464"/>
                    </a:lnTo>
                    <a:lnTo>
                      <a:pt x="955" y="497"/>
                    </a:lnTo>
                    <a:lnTo>
                      <a:pt x="956" y="510"/>
                    </a:lnTo>
                    <a:lnTo>
                      <a:pt x="956" y="495"/>
                    </a:lnTo>
                    <a:lnTo>
                      <a:pt x="957" y="462"/>
                    </a:lnTo>
                    <a:lnTo>
                      <a:pt x="958" y="432"/>
                    </a:lnTo>
                    <a:lnTo>
                      <a:pt x="959" y="426"/>
                    </a:lnTo>
                    <a:lnTo>
                      <a:pt x="959" y="447"/>
                    </a:lnTo>
                    <a:lnTo>
                      <a:pt x="960" y="483"/>
                    </a:lnTo>
                    <a:lnTo>
                      <a:pt x="961" y="508"/>
                    </a:lnTo>
                    <a:lnTo>
                      <a:pt x="961" y="506"/>
                    </a:lnTo>
                    <a:lnTo>
                      <a:pt x="962" y="479"/>
                    </a:lnTo>
                    <a:lnTo>
                      <a:pt x="963" y="444"/>
                    </a:lnTo>
                    <a:lnTo>
                      <a:pt x="964" y="424"/>
                    </a:lnTo>
                    <a:lnTo>
                      <a:pt x="964" y="434"/>
                    </a:lnTo>
                    <a:lnTo>
                      <a:pt x="965" y="465"/>
                    </a:lnTo>
                    <a:lnTo>
                      <a:pt x="966" y="499"/>
                    </a:lnTo>
                    <a:lnTo>
                      <a:pt x="967" y="512"/>
                    </a:lnTo>
                    <a:lnTo>
                      <a:pt x="967" y="495"/>
                    </a:lnTo>
                    <a:lnTo>
                      <a:pt x="968" y="429"/>
                    </a:lnTo>
                    <a:lnTo>
                      <a:pt x="969" y="424"/>
                    </a:lnTo>
                    <a:lnTo>
                      <a:pt x="970" y="448"/>
                    </a:lnTo>
                    <a:lnTo>
                      <a:pt x="971" y="485"/>
                    </a:lnTo>
                    <a:lnTo>
                      <a:pt x="971" y="511"/>
                    </a:lnTo>
                    <a:lnTo>
                      <a:pt x="972" y="507"/>
                    </a:lnTo>
                    <a:lnTo>
                      <a:pt x="973" y="477"/>
                    </a:lnTo>
                    <a:lnTo>
                      <a:pt x="974" y="441"/>
                    </a:lnTo>
                    <a:lnTo>
                      <a:pt x="974" y="422"/>
                    </a:lnTo>
                    <a:lnTo>
                      <a:pt x="975" y="433"/>
                    </a:lnTo>
                    <a:lnTo>
                      <a:pt x="976" y="468"/>
                    </a:lnTo>
                    <a:lnTo>
                      <a:pt x="976" y="503"/>
                    </a:lnTo>
                    <a:lnTo>
                      <a:pt x="977" y="514"/>
                    </a:lnTo>
                    <a:lnTo>
                      <a:pt x="978" y="494"/>
                    </a:lnTo>
                    <a:lnTo>
                      <a:pt x="979" y="457"/>
                    </a:lnTo>
                    <a:lnTo>
                      <a:pt x="979" y="426"/>
                    </a:lnTo>
                    <a:lnTo>
                      <a:pt x="980" y="423"/>
                    </a:lnTo>
                    <a:lnTo>
                      <a:pt x="981" y="450"/>
                    </a:lnTo>
                    <a:lnTo>
                      <a:pt x="982" y="514"/>
                    </a:lnTo>
                    <a:lnTo>
                      <a:pt x="983" y="508"/>
                    </a:lnTo>
                    <a:lnTo>
                      <a:pt x="983" y="475"/>
                    </a:lnTo>
                    <a:lnTo>
                      <a:pt x="984" y="437"/>
                    </a:lnTo>
                    <a:lnTo>
                      <a:pt x="985" y="419"/>
                    </a:lnTo>
                    <a:lnTo>
                      <a:pt x="986" y="434"/>
                    </a:lnTo>
                    <a:lnTo>
                      <a:pt x="986" y="471"/>
                    </a:lnTo>
                    <a:lnTo>
                      <a:pt x="987" y="507"/>
                    </a:lnTo>
                    <a:lnTo>
                      <a:pt x="988" y="516"/>
                    </a:lnTo>
                    <a:lnTo>
                      <a:pt x="988" y="493"/>
                    </a:lnTo>
                    <a:lnTo>
                      <a:pt x="989" y="453"/>
                    </a:lnTo>
                    <a:lnTo>
                      <a:pt x="990" y="422"/>
                    </a:lnTo>
                    <a:lnTo>
                      <a:pt x="991" y="422"/>
                    </a:lnTo>
                    <a:lnTo>
                      <a:pt x="991" y="453"/>
                    </a:lnTo>
                    <a:lnTo>
                      <a:pt x="992" y="494"/>
                    </a:lnTo>
                    <a:lnTo>
                      <a:pt x="993" y="517"/>
                    </a:lnTo>
                    <a:lnTo>
                      <a:pt x="994" y="507"/>
                    </a:lnTo>
                    <a:lnTo>
                      <a:pt x="994" y="471"/>
                    </a:lnTo>
                    <a:lnTo>
                      <a:pt x="995" y="417"/>
                    </a:lnTo>
                    <a:lnTo>
                      <a:pt x="996" y="436"/>
                    </a:lnTo>
                    <a:lnTo>
                      <a:pt x="997" y="476"/>
                    </a:lnTo>
                    <a:lnTo>
                      <a:pt x="998" y="511"/>
                    </a:lnTo>
                    <a:lnTo>
                      <a:pt x="998" y="517"/>
                    </a:lnTo>
                    <a:lnTo>
                      <a:pt x="999" y="490"/>
                    </a:lnTo>
                    <a:lnTo>
                      <a:pt x="1000" y="447"/>
                    </a:lnTo>
                    <a:lnTo>
                      <a:pt x="1001" y="419"/>
                    </a:lnTo>
                    <a:lnTo>
                      <a:pt x="1001" y="423"/>
                    </a:lnTo>
                    <a:lnTo>
                      <a:pt x="1002" y="457"/>
                    </a:lnTo>
                    <a:lnTo>
                      <a:pt x="1003" y="498"/>
                    </a:lnTo>
                    <a:lnTo>
                      <a:pt x="1003" y="519"/>
                    </a:lnTo>
                    <a:lnTo>
                      <a:pt x="1004" y="506"/>
                    </a:lnTo>
                    <a:lnTo>
                      <a:pt x="1005" y="466"/>
                    </a:lnTo>
                    <a:lnTo>
                      <a:pt x="1006" y="428"/>
                    </a:lnTo>
                    <a:lnTo>
                      <a:pt x="1006" y="416"/>
                    </a:lnTo>
                    <a:lnTo>
                      <a:pt x="1007" y="482"/>
                    </a:lnTo>
                    <a:lnTo>
                      <a:pt x="1008" y="515"/>
                    </a:lnTo>
                    <a:lnTo>
                      <a:pt x="1009" y="516"/>
                    </a:lnTo>
                    <a:lnTo>
                      <a:pt x="1010" y="485"/>
                    </a:lnTo>
                    <a:lnTo>
                      <a:pt x="1010" y="442"/>
                    </a:lnTo>
                    <a:lnTo>
                      <a:pt x="1011" y="416"/>
                    </a:lnTo>
                    <a:lnTo>
                      <a:pt x="1012" y="425"/>
                    </a:lnTo>
                    <a:lnTo>
                      <a:pt x="1013" y="462"/>
                    </a:lnTo>
                    <a:lnTo>
                      <a:pt x="1013" y="504"/>
                    </a:lnTo>
                    <a:lnTo>
                      <a:pt x="1014" y="521"/>
                    </a:lnTo>
                    <a:lnTo>
                      <a:pt x="1015" y="503"/>
                    </a:lnTo>
                    <a:lnTo>
                      <a:pt x="1015" y="461"/>
                    </a:lnTo>
                    <a:lnTo>
                      <a:pt x="1016" y="423"/>
                    </a:lnTo>
                    <a:lnTo>
                      <a:pt x="1017" y="416"/>
                    </a:lnTo>
                    <a:lnTo>
                      <a:pt x="1018" y="443"/>
                    </a:lnTo>
                    <a:lnTo>
                      <a:pt x="1018" y="487"/>
                    </a:lnTo>
                    <a:lnTo>
                      <a:pt x="1019" y="518"/>
                    </a:lnTo>
                    <a:lnTo>
                      <a:pt x="1020" y="515"/>
                    </a:lnTo>
                    <a:lnTo>
                      <a:pt x="1021" y="437"/>
                    </a:lnTo>
                    <a:lnTo>
                      <a:pt x="1022" y="414"/>
                    </a:lnTo>
                    <a:lnTo>
                      <a:pt x="1022" y="428"/>
                    </a:lnTo>
                    <a:lnTo>
                      <a:pt x="1023" y="468"/>
                    </a:lnTo>
                    <a:lnTo>
                      <a:pt x="1024" y="508"/>
                    </a:lnTo>
                    <a:lnTo>
                      <a:pt x="1025" y="521"/>
                    </a:lnTo>
                    <a:lnTo>
                      <a:pt x="1025" y="498"/>
                    </a:lnTo>
                    <a:lnTo>
                      <a:pt x="1026" y="455"/>
                    </a:lnTo>
                    <a:lnTo>
                      <a:pt x="1027" y="420"/>
                    </a:lnTo>
                    <a:lnTo>
                      <a:pt x="1027" y="418"/>
                    </a:lnTo>
                    <a:lnTo>
                      <a:pt x="1028" y="449"/>
                    </a:lnTo>
                    <a:lnTo>
                      <a:pt x="1029" y="492"/>
                    </a:lnTo>
                    <a:lnTo>
                      <a:pt x="1030" y="520"/>
                    </a:lnTo>
                    <a:lnTo>
                      <a:pt x="1030" y="512"/>
                    </a:lnTo>
                    <a:lnTo>
                      <a:pt x="1031" y="474"/>
                    </a:lnTo>
                    <a:lnTo>
                      <a:pt x="1032" y="432"/>
                    </a:lnTo>
                    <a:lnTo>
                      <a:pt x="1033" y="414"/>
                    </a:lnTo>
                    <a:lnTo>
                      <a:pt x="1033" y="432"/>
                    </a:lnTo>
                    <a:lnTo>
                      <a:pt x="1034" y="511"/>
                    </a:lnTo>
                    <a:lnTo>
                      <a:pt x="1035" y="519"/>
                    </a:lnTo>
                    <a:lnTo>
                      <a:pt x="1036" y="493"/>
                    </a:lnTo>
                    <a:lnTo>
                      <a:pt x="1037" y="450"/>
                    </a:lnTo>
                    <a:lnTo>
                      <a:pt x="1037" y="419"/>
                    </a:lnTo>
                    <a:lnTo>
                      <a:pt x="1038" y="420"/>
                    </a:lnTo>
                    <a:lnTo>
                      <a:pt x="1039" y="454"/>
                    </a:lnTo>
                    <a:lnTo>
                      <a:pt x="1040" y="497"/>
                    </a:lnTo>
                    <a:lnTo>
                      <a:pt x="1040" y="520"/>
                    </a:lnTo>
                    <a:lnTo>
                      <a:pt x="1041" y="508"/>
                    </a:lnTo>
                    <a:lnTo>
                      <a:pt x="1042" y="469"/>
                    </a:lnTo>
                    <a:lnTo>
                      <a:pt x="1042" y="429"/>
                    </a:lnTo>
                    <a:lnTo>
                      <a:pt x="1043" y="416"/>
                    </a:lnTo>
                    <a:lnTo>
                      <a:pt x="1044" y="437"/>
                    </a:lnTo>
                    <a:lnTo>
                      <a:pt x="1045" y="479"/>
                    </a:lnTo>
                    <a:lnTo>
                      <a:pt x="1045" y="513"/>
                    </a:lnTo>
                    <a:lnTo>
                      <a:pt x="1046" y="517"/>
                    </a:lnTo>
                    <a:lnTo>
                      <a:pt x="1046" y="488"/>
                    </a:lnTo>
                    <a:lnTo>
                      <a:pt x="1048" y="418"/>
                    </a:lnTo>
                    <a:lnTo>
                      <a:pt x="1049" y="424"/>
                    </a:lnTo>
                    <a:lnTo>
                      <a:pt x="1049" y="460"/>
                    </a:lnTo>
                    <a:lnTo>
                      <a:pt x="1050" y="500"/>
                    </a:lnTo>
                    <a:lnTo>
                      <a:pt x="1051" y="519"/>
                    </a:lnTo>
                    <a:lnTo>
                      <a:pt x="1052" y="503"/>
                    </a:lnTo>
                    <a:lnTo>
                      <a:pt x="1052" y="464"/>
                    </a:lnTo>
                    <a:lnTo>
                      <a:pt x="1053" y="427"/>
                    </a:lnTo>
                    <a:lnTo>
                      <a:pt x="1054" y="418"/>
                    </a:lnTo>
                    <a:lnTo>
                      <a:pt x="1054" y="442"/>
                    </a:lnTo>
                    <a:lnTo>
                      <a:pt x="1055" y="483"/>
                    </a:lnTo>
                    <a:lnTo>
                      <a:pt x="1056" y="514"/>
                    </a:lnTo>
                    <a:lnTo>
                      <a:pt x="1057" y="513"/>
                    </a:lnTo>
                    <a:lnTo>
                      <a:pt x="1057" y="482"/>
                    </a:lnTo>
                    <a:lnTo>
                      <a:pt x="1058" y="442"/>
                    </a:lnTo>
                    <a:lnTo>
                      <a:pt x="1059" y="419"/>
                    </a:lnTo>
                    <a:lnTo>
                      <a:pt x="1060" y="464"/>
                    </a:lnTo>
                    <a:lnTo>
                      <a:pt x="1061" y="503"/>
                    </a:lnTo>
                    <a:lnTo>
                      <a:pt x="1061" y="517"/>
                    </a:lnTo>
                    <a:lnTo>
                      <a:pt x="1062" y="498"/>
                    </a:lnTo>
                    <a:lnTo>
                      <a:pt x="1063" y="459"/>
                    </a:lnTo>
                    <a:lnTo>
                      <a:pt x="1064" y="426"/>
                    </a:lnTo>
                    <a:lnTo>
                      <a:pt x="1064" y="421"/>
                    </a:lnTo>
                    <a:lnTo>
                      <a:pt x="1065" y="447"/>
                    </a:lnTo>
                    <a:lnTo>
                      <a:pt x="1066" y="486"/>
                    </a:lnTo>
                    <a:lnTo>
                      <a:pt x="1066" y="513"/>
                    </a:lnTo>
                    <a:lnTo>
                      <a:pt x="1067" y="510"/>
                    </a:lnTo>
                    <a:lnTo>
                      <a:pt x="1068" y="478"/>
                    </a:lnTo>
                    <a:lnTo>
                      <a:pt x="1069" y="440"/>
                    </a:lnTo>
                    <a:lnTo>
                      <a:pt x="1069" y="420"/>
                    </a:lnTo>
                    <a:lnTo>
                      <a:pt x="1070" y="432"/>
                    </a:lnTo>
                    <a:lnTo>
                      <a:pt x="1071" y="468"/>
                    </a:lnTo>
                    <a:lnTo>
                      <a:pt x="1072" y="503"/>
                    </a:lnTo>
                    <a:lnTo>
                      <a:pt x="1072" y="515"/>
                    </a:lnTo>
                    <a:lnTo>
                      <a:pt x="1073" y="456"/>
                    </a:lnTo>
                    <a:lnTo>
                      <a:pt x="1074" y="426"/>
                    </a:lnTo>
                    <a:lnTo>
                      <a:pt x="1075" y="424"/>
                    </a:lnTo>
                    <a:lnTo>
                      <a:pt x="1076" y="451"/>
                    </a:lnTo>
                    <a:lnTo>
                      <a:pt x="1076" y="488"/>
                    </a:lnTo>
                    <a:lnTo>
                      <a:pt x="1077" y="512"/>
                    </a:lnTo>
                    <a:lnTo>
                      <a:pt x="1078" y="506"/>
                    </a:lnTo>
                    <a:lnTo>
                      <a:pt x="1079" y="474"/>
                    </a:lnTo>
                    <a:lnTo>
                      <a:pt x="1079" y="439"/>
                    </a:lnTo>
                    <a:lnTo>
                      <a:pt x="1080" y="422"/>
                    </a:lnTo>
                    <a:lnTo>
                      <a:pt x="1081" y="436"/>
                    </a:lnTo>
                    <a:lnTo>
                      <a:pt x="1081" y="471"/>
                    </a:lnTo>
                    <a:lnTo>
                      <a:pt x="1082" y="503"/>
                    </a:lnTo>
                    <a:lnTo>
                      <a:pt x="1083" y="512"/>
                    </a:lnTo>
                    <a:lnTo>
                      <a:pt x="1084" y="491"/>
                    </a:lnTo>
                    <a:lnTo>
                      <a:pt x="1084" y="455"/>
                    </a:lnTo>
                    <a:lnTo>
                      <a:pt x="1085" y="428"/>
                    </a:lnTo>
                    <a:lnTo>
                      <a:pt x="1086" y="427"/>
                    </a:lnTo>
                    <a:lnTo>
                      <a:pt x="1087" y="489"/>
                    </a:lnTo>
                    <a:lnTo>
                      <a:pt x="1088" y="510"/>
                    </a:lnTo>
                    <a:lnTo>
                      <a:pt x="1088" y="503"/>
                    </a:lnTo>
                    <a:lnTo>
                      <a:pt x="1089" y="472"/>
                    </a:lnTo>
                    <a:lnTo>
                      <a:pt x="1090" y="438"/>
                    </a:lnTo>
                    <a:lnTo>
                      <a:pt x="1091" y="425"/>
                    </a:lnTo>
                    <a:lnTo>
                      <a:pt x="1091" y="439"/>
                    </a:lnTo>
                    <a:lnTo>
                      <a:pt x="1092" y="472"/>
                    </a:lnTo>
                    <a:lnTo>
                      <a:pt x="1093" y="503"/>
                    </a:lnTo>
                    <a:lnTo>
                      <a:pt x="1093" y="509"/>
                    </a:lnTo>
                    <a:lnTo>
                      <a:pt x="1094" y="488"/>
                    </a:lnTo>
                    <a:lnTo>
                      <a:pt x="1095" y="454"/>
                    </a:lnTo>
                    <a:lnTo>
                      <a:pt x="1096" y="429"/>
                    </a:lnTo>
                    <a:lnTo>
                      <a:pt x="1096" y="429"/>
                    </a:lnTo>
                    <a:lnTo>
                      <a:pt x="1097" y="455"/>
                    </a:lnTo>
                    <a:lnTo>
                      <a:pt x="1098" y="489"/>
                    </a:lnTo>
                    <a:lnTo>
                      <a:pt x="1099" y="509"/>
                    </a:lnTo>
                    <a:lnTo>
                      <a:pt x="1099" y="501"/>
                    </a:lnTo>
                    <a:lnTo>
                      <a:pt x="1100" y="471"/>
                    </a:lnTo>
                    <a:lnTo>
                      <a:pt x="1100" y="439"/>
                    </a:lnTo>
                    <a:lnTo>
                      <a:pt x="1101" y="426"/>
                    </a:lnTo>
                    <a:lnTo>
                      <a:pt x="1102" y="441"/>
                    </a:lnTo>
                    <a:lnTo>
                      <a:pt x="1103" y="473"/>
                    </a:lnTo>
                    <a:lnTo>
                      <a:pt x="1103" y="502"/>
                    </a:lnTo>
                    <a:lnTo>
                      <a:pt x="1104" y="508"/>
                    </a:lnTo>
                    <a:lnTo>
                      <a:pt x="1105" y="487"/>
                    </a:lnTo>
                    <a:lnTo>
                      <a:pt x="1105" y="454"/>
                    </a:lnTo>
                    <a:lnTo>
                      <a:pt x="1106" y="429"/>
                    </a:lnTo>
                    <a:lnTo>
                      <a:pt x="1107" y="431"/>
                    </a:lnTo>
                    <a:lnTo>
                      <a:pt x="1108" y="456"/>
                    </a:lnTo>
                    <a:lnTo>
                      <a:pt x="1108" y="489"/>
                    </a:lnTo>
                    <a:lnTo>
                      <a:pt x="1109" y="508"/>
                    </a:lnTo>
                    <a:lnTo>
                      <a:pt x="1110" y="500"/>
                    </a:lnTo>
                    <a:lnTo>
                      <a:pt x="1111" y="470"/>
                    </a:lnTo>
                    <a:lnTo>
                      <a:pt x="1111" y="439"/>
                    </a:lnTo>
                    <a:lnTo>
                      <a:pt x="1112" y="427"/>
                    </a:lnTo>
                    <a:lnTo>
                      <a:pt x="1112" y="441"/>
                    </a:lnTo>
                    <a:lnTo>
                      <a:pt x="1113" y="473"/>
                    </a:lnTo>
                    <a:lnTo>
                      <a:pt x="1114" y="501"/>
                    </a:lnTo>
                    <a:lnTo>
                      <a:pt x="1115" y="507"/>
                    </a:lnTo>
                    <a:lnTo>
                      <a:pt x="1115" y="487"/>
                    </a:lnTo>
                    <a:lnTo>
                      <a:pt x="1116" y="453"/>
                    </a:lnTo>
                    <a:lnTo>
                      <a:pt x="1117" y="429"/>
                    </a:lnTo>
                    <a:lnTo>
                      <a:pt x="1118" y="431"/>
                    </a:lnTo>
                    <a:lnTo>
                      <a:pt x="1118" y="456"/>
                    </a:lnTo>
                    <a:lnTo>
                      <a:pt x="1119" y="489"/>
                    </a:lnTo>
                    <a:lnTo>
                      <a:pt x="1120" y="508"/>
                    </a:lnTo>
                    <a:lnTo>
                      <a:pt x="1120" y="500"/>
                    </a:lnTo>
                    <a:lnTo>
                      <a:pt x="1121" y="470"/>
                    </a:lnTo>
                    <a:lnTo>
                      <a:pt x="1122" y="439"/>
                    </a:lnTo>
                    <a:lnTo>
                      <a:pt x="1123" y="426"/>
                    </a:lnTo>
                    <a:lnTo>
                      <a:pt x="1123" y="441"/>
                    </a:lnTo>
                    <a:lnTo>
                      <a:pt x="1124" y="474"/>
                    </a:lnTo>
                    <a:lnTo>
                      <a:pt x="1125" y="502"/>
                    </a:lnTo>
                    <a:lnTo>
                      <a:pt x="1125" y="508"/>
                    </a:lnTo>
                    <a:lnTo>
                      <a:pt x="1126" y="487"/>
                    </a:lnTo>
                    <a:lnTo>
                      <a:pt x="1127" y="453"/>
                    </a:lnTo>
                    <a:lnTo>
                      <a:pt x="1127" y="429"/>
                    </a:lnTo>
                    <a:lnTo>
                      <a:pt x="1128" y="430"/>
                    </a:lnTo>
                    <a:lnTo>
                      <a:pt x="1129" y="457"/>
                    </a:lnTo>
                    <a:lnTo>
                      <a:pt x="1130" y="491"/>
                    </a:lnTo>
                    <a:lnTo>
                      <a:pt x="1130" y="509"/>
                    </a:lnTo>
                    <a:lnTo>
                      <a:pt x="1131" y="500"/>
                    </a:lnTo>
                    <a:lnTo>
                      <a:pt x="1132" y="470"/>
                    </a:lnTo>
                    <a:lnTo>
                      <a:pt x="1132" y="437"/>
                    </a:lnTo>
                    <a:lnTo>
                      <a:pt x="1133" y="425"/>
                    </a:lnTo>
                    <a:lnTo>
                      <a:pt x="1134" y="441"/>
                    </a:lnTo>
                    <a:lnTo>
                      <a:pt x="1135" y="475"/>
                    </a:lnTo>
                    <a:lnTo>
                      <a:pt x="1135" y="504"/>
                    </a:lnTo>
                    <a:lnTo>
                      <a:pt x="1136" y="509"/>
                    </a:lnTo>
                    <a:lnTo>
                      <a:pt x="1137" y="486"/>
                    </a:lnTo>
                    <a:lnTo>
                      <a:pt x="1138" y="452"/>
                    </a:lnTo>
                    <a:lnTo>
                      <a:pt x="1138" y="427"/>
                    </a:lnTo>
                    <a:lnTo>
                      <a:pt x="1139" y="457"/>
                    </a:lnTo>
                    <a:lnTo>
                      <a:pt x="1140" y="492"/>
                    </a:lnTo>
                    <a:lnTo>
                      <a:pt x="1141" y="511"/>
                    </a:lnTo>
                    <a:lnTo>
                      <a:pt x="1142" y="501"/>
                    </a:lnTo>
                    <a:lnTo>
                      <a:pt x="1142" y="468"/>
                    </a:lnTo>
                    <a:lnTo>
                      <a:pt x="1143" y="435"/>
                    </a:lnTo>
                    <a:lnTo>
                      <a:pt x="1144" y="423"/>
                    </a:lnTo>
                    <a:lnTo>
                      <a:pt x="1145" y="441"/>
                    </a:lnTo>
                    <a:lnTo>
                      <a:pt x="1145" y="477"/>
                    </a:lnTo>
                    <a:lnTo>
                      <a:pt x="1146" y="506"/>
                    </a:lnTo>
                    <a:lnTo>
                      <a:pt x="1147" y="510"/>
                    </a:lnTo>
                    <a:lnTo>
                      <a:pt x="1147" y="486"/>
                    </a:lnTo>
                    <a:lnTo>
                      <a:pt x="1148" y="449"/>
                    </a:lnTo>
                    <a:lnTo>
                      <a:pt x="1149" y="424"/>
                    </a:lnTo>
                    <a:lnTo>
                      <a:pt x="1150" y="428"/>
                    </a:lnTo>
                    <a:lnTo>
                      <a:pt x="1150" y="459"/>
                    </a:lnTo>
                    <a:lnTo>
                      <a:pt x="1151" y="513"/>
                    </a:lnTo>
                    <a:lnTo>
                      <a:pt x="1152" y="501"/>
                    </a:lnTo>
                    <a:lnTo>
                      <a:pt x="1153" y="466"/>
                    </a:lnTo>
                    <a:lnTo>
                      <a:pt x="1154" y="432"/>
                    </a:lnTo>
                    <a:lnTo>
                      <a:pt x="1154" y="422"/>
                    </a:lnTo>
                    <a:lnTo>
                      <a:pt x="1155" y="442"/>
                    </a:lnTo>
                    <a:lnTo>
                      <a:pt x="1156" y="480"/>
                    </a:lnTo>
                    <a:lnTo>
                      <a:pt x="1157" y="510"/>
                    </a:lnTo>
                    <a:lnTo>
                      <a:pt x="1157" y="512"/>
                    </a:lnTo>
                    <a:lnTo>
                      <a:pt x="1158" y="484"/>
                    </a:lnTo>
                    <a:lnTo>
                      <a:pt x="1159" y="445"/>
                    </a:lnTo>
                    <a:lnTo>
                      <a:pt x="1159" y="421"/>
                    </a:lnTo>
                    <a:lnTo>
                      <a:pt x="1160" y="428"/>
                    </a:lnTo>
                    <a:lnTo>
                      <a:pt x="1161" y="462"/>
                    </a:lnTo>
                    <a:lnTo>
                      <a:pt x="1162" y="499"/>
                    </a:lnTo>
                    <a:lnTo>
                      <a:pt x="1162" y="516"/>
                    </a:lnTo>
                    <a:lnTo>
                      <a:pt x="1163" y="500"/>
                    </a:lnTo>
                    <a:lnTo>
                      <a:pt x="1164" y="462"/>
                    </a:lnTo>
                    <a:lnTo>
                      <a:pt x="1165" y="420"/>
                    </a:lnTo>
                    <a:lnTo>
                      <a:pt x="1166" y="444"/>
                    </a:lnTo>
                    <a:lnTo>
                      <a:pt x="1166" y="484"/>
                    </a:lnTo>
                    <a:lnTo>
                      <a:pt x="1167" y="513"/>
                    </a:lnTo>
                    <a:lnTo>
                      <a:pt x="1168" y="512"/>
                    </a:lnTo>
                    <a:lnTo>
                      <a:pt x="1169" y="481"/>
                    </a:lnTo>
                    <a:lnTo>
                      <a:pt x="1169" y="441"/>
                    </a:lnTo>
                    <a:lnTo>
                      <a:pt x="1170" y="418"/>
                    </a:lnTo>
                    <a:lnTo>
                      <a:pt x="1171" y="429"/>
                    </a:lnTo>
                    <a:lnTo>
                      <a:pt x="1171" y="465"/>
                    </a:lnTo>
                    <a:lnTo>
                      <a:pt x="1172" y="504"/>
                    </a:lnTo>
                    <a:lnTo>
                      <a:pt x="1173" y="518"/>
                    </a:lnTo>
                    <a:lnTo>
                      <a:pt x="1174" y="498"/>
                    </a:lnTo>
                    <a:lnTo>
                      <a:pt x="1174" y="458"/>
                    </a:lnTo>
                    <a:lnTo>
                      <a:pt x="1175" y="424"/>
                    </a:lnTo>
                    <a:lnTo>
                      <a:pt x="1176" y="419"/>
                    </a:lnTo>
                    <a:lnTo>
                      <a:pt x="1177" y="447"/>
                    </a:lnTo>
                    <a:lnTo>
                      <a:pt x="1177" y="489"/>
                    </a:lnTo>
                    <a:lnTo>
                      <a:pt x="1178" y="517"/>
                    </a:lnTo>
                    <a:lnTo>
                      <a:pt x="1178" y="512"/>
                    </a:lnTo>
                    <a:lnTo>
                      <a:pt x="1179" y="477"/>
                    </a:lnTo>
                    <a:lnTo>
                      <a:pt x="1180" y="436"/>
                    </a:lnTo>
                    <a:lnTo>
                      <a:pt x="1181" y="416"/>
                    </a:lnTo>
                    <a:lnTo>
                      <a:pt x="1181" y="431"/>
                    </a:lnTo>
                    <a:lnTo>
                      <a:pt x="1182" y="470"/>
                    </a:lnTo>
                    <a:lnTo>
                      <a:pt x="1183" y="509"/>
                    </a:lnTo>
                    <a:lnTo>
                      <a:pt x="1184" y="519"/>
                    </a:lnTo>
                    <a:lnTo>
                      <a:pt x="1184" y="495"/>
                    </a:lnTo>
                    <a:lnTo>
                      <a:pt x="1185" y="453"/>
                    </a:lnTo>
                    <a:lnTo>
                      <a:pt x="1186" y="420"/>
                    </a:lnTo>
                    <a:lnTo>
                      <a:pt x="1186" y="419"/>
                    </a:lnTo>
                    <a:lnTo>
                      <a:pt x="1187" y="451"/>
                    </a:lnTo>
                    <a:lnTo>
                      <a:pt x="1188" y="494"/>
                    </a:lnTo>
                    <a:lnTo>
                      <a:pt x="1189" y="519"/>
                    </a:lnTo>
                    <a:lnTo>
                      <a:pt x="1189" y="510"/>
                    </a:lnTo>
                    <a:lnTo>
                      <a:pt x="1190" y="431"/>
                    </a:lnTo>
                    <a:lnTo>
                      <a:pt x="1191" y="415"/>
                    </a:lnTo>
                    <a:lnTo>
                      <a:pt x="1192" y="434"/>
                    </a:lnTo>
                    <a:lnTo>
                      <a:pt x="1193" y="476"/>
                    </a:lnTo>
                    <a:lnTo>
                      <a:pt x="1193" y="512"/>
                    </a:lnTo>
                    <a:lnTo>
                      <a:pt x="1194" y="519"/>
                    </a:lnTo>
                    <a:lnTo>
                      <a:pt x="1195" y="491"/>
                    </a:lnTo>
                    <a:lnTo>
                      <a:pt x="1196" y="447"/>
                    </a:lnTo>
                    <a:lnTo>
                      <a:pt x="1196" y="417"/>
                    </a:lnTo>
                    <a:lnTo>
                      <a:pt x="1197" y="421"/>
                    </a:lnTo>
                    <a:lnTo>
                      <a:pt x="1198" y="456"/>
                    </a:lnTo>
                    <a:lnTo>
                      <a:pt x="1198" y="499"/>
                    </a:lnTo>
                    <a:lnTo>
                      <a:pt x="1199" y="521"/>
                    </a:lnTo>
                    <a:lnTo>
                      <a:pt x="1200" y="507"/>
                    </a:lnTo>
                    <a:lnTo>
                      <a:pt x="1201" y="467"/>
                    </a:lnTo>
                    <a:lnTo>
                      <a:pt x="1201" y="427"/>
                    </a:lnTo>
                    <a:lnTo>
                      <a:pt x="1202" y="415"/>
                    </a:lnTo>
                    <a:lnTo>
                      <a:pt x="1203" y="438"/>
                    </a:lnTo>
                    <a:lnTo>
                      <a:pt x="1204" y="516"/>
                    </a:lnTo>
                    <a:lnTo>
                      <a:pt x="1205" y="518"/>
                    </a:lnTo>
                    <a:lnTo>
                      <a:pt x="1205" y="486"/>
                    </a:lnTo>
                    <a:lnTo>
                      <a:pt x="1206" y="442"/>
                    </a:lnTo>
                    <a:lnTo>
                      <a:pt x="1207" y="416"/>
                    </a:lnTo>
                    <a:lnTo>
                      <a:pt x="1208" y="424"/>
                    </a:lnTo>
                    <a:lnTo>
                      <a:pt x="1208" y="462"/>
                    </a:lnTo>
                    <a:lnTo>
                      <a:pt x="1209" y="504"/>
                    </a:lnTo>
                    <a:lnTo>
                      <a:pt x="1210" y="521"/>
                    </a:lnTo>
                    <a:lnTo>
                      <a:pt x="1210" y="503"/>
                    </a:lnTo>
                    <a:lnTo>
                      <a:pt x="1211" y="461"/>
                    </a:lnTo>
                    <a:lnTo>
                      <a:pt x="1212" y="423"/>
                    </a:lnTo>
                    <a:lnTo>
                      <a:pt x="1213" y="416"/>
                    </a:lnTo>
                    <a:lnTo>
                      <a:pt x="1213" y="443"/>
                    </a:lnTo>
                    <a:lnTo>
                      <a:pt x="1214" y="487"/>
                    </a:lnTo>
                    <a:lnTo>
                      <a:pt x="1215" y="518"/>
                    </a:lnTo>
                    <a:lnTo>
                      <a:pt x="1216" y="515"/>
                    </a:lnTo>
                    <a:lnTo>
                      <a:pt x="1216" y="480"/>
                    </a:lnTo>
                    <a:lnTo>
                      <a:pt x="1217" y="415"/>
                    </a:lnTo>
                    <a:lnTo>
                      <a:pt x="1218" y="428"/>
                    </a:lnTo>
                    <a:lnTo>
                      <a:pt x="1219" y="468"/>
                    </a:lnTo>
                    <a:lnTo>
                      <a:pt x="1220" y="507"/>
                    </a:lnTo>
                    <a:lnTo>
                      <a:pt x="1220" y="520"/>
                    </a:lnTo>
                    <a:lnTo>
                      <a:pt x="1221" y="498"/>
                    </a:lnTo>
                    <a:lnTo>
                      <a:pt x="1222" y="455"/>
                    </a:lnTo>
                    <a:lnTo>
                      <a:pt x="1223" y="422"/>
                    </a:lnTo>
                    <a:lnTo>
                      <a:pt x="1223" y="419"/>
                    </a:lnTo>
                    <a:lnTo>
                      <a:pt x="1224" y="449"/>
                    </a:lnTo>
                    <a:lnTo>
                      <a:pt x="1225" y="491"/>
                    </a:lnTo>
                    <a:lnTo>
                      <a:pt x="1225" y="518"/>
                    </a:lnTo>
                    <a:lnTo>
                      <a:pt x="1226" y="511"/>
                    </a:lnTo>
                    <a:lnTo>
                      <a:pt x="1227" y="475"/>
                    </a:lnTo>
                    <a:lnTo>
                      <a:pt x="1228" y="434"/>
                    </a:lnTo>
                    <a:lnTo>
                      <a:pt x="1228" y="416"/>
                    </a:lnTo>
                    <a:lnTo>
                      <a:pt x="1229" y="433"/>
                    </a:lnTo>
                    <a:lnTo>
                      <a:pt x="1229" y="473"/>
                    </a:lnTo>
                    <a:lnTo>
                      <a:pt x="1231" y="518"/>
                    </a:lnTo>
                    <a:lnTo>
                      <a:pt x="1232" y="492"/>
                    </a:lnTo>
                    <a:lnTo>
                      <a:pt x="1232" y="451"/>
                    </a:lnTo>
                    <a:lnTo>
                      <a:pt x="1233" y="421"/>
                    </a:lnTo>
                    <a:lnTo>
                      <a:pt x="1234" y="422"/>
                    </a:lnTo>
                    <a:lnTo>
                      <a:pt x="1235" y="454"/>
                    </a:lnTo>
                    <a:lnTo>
                      <a:pt x="1235" y="495"/>
                    </a:lnTo>
                    <a:lnTo>
                      <a:pt x="1236" y="517"/>
                    </a:lnTo>
                    <a:lnTo>
                      <a:pt x="1237" y="506"/>
                    </a:lnTo>
                    <a:lnTo>
                      <a:pt x="1237" y="470"/>
                    </a:lnTo>
                    <a:lnTo>
                      <a:pt x="1238" y="432"/>
                    </a:lnTo>
                    <a:lnTo>
                      <a:pt x="1239" y="418"/>
                    </a:lnTo>
                    <a:lnTo>
                      <a:pt x="1240" y="438"/>
                    </a:lnTo>
                    <a:lnTo>
                      <a:pt x="1240" y="477"/>
                    </a:lnTo>
                    <a:lnTo>
                      <a:pt x="1241" y="510"/>
                    </a:lnTo>
                    <a:lnTo>
                      <a:pt x="1242" y="514"/>
                    </a:lnTo>
                    <a:lnTo>
                      <a:pt x="1243" y="448"/>
                    </a:lnTo>
                    <a:lnTo>
                      <a:pt x="1244" y="422"/>
                    </a:lnTo>
                    <a:lnTo>
                      <a:pt x="1244" y="426"/>
                    </a:lnTo>
                    <a:lnTo>
                      <a:pt x="1245" y="458"/>
                    </a:lnTo>
                    <a:lnTo>
                      <a:pt x="1246" y="497"/>
                    </a:lnTo>
                    <a:lnTo>
                      <a:pt x="1247" y="515"/>
                    </a:lnTo>
                    <a:lnTo>
                      <a:pt x="1247" y="502"/>
                    </a:lnTo>
                    <a:lnTo>
                      <a:pt x="1248" y="466"/>
                    </a:lnTo>
                    <a:lnTo>
                      <a:pt x="1249" y="431"/>
                    </a:lnTo>
                    <a:lnTo>
                      <a:pt x="1249" y="421"/>
                    </a:lnTo>
                    <a:lnTo>
                      <a:pt x="1250" y="442"/>
                    </a:lnTo>
                    <a:lnTo>
                      <a:pt x="1251" y="480"/>
                    </a:lnTo>
                    <a:lnTo>
                      <a:pt x="1252" y="509"/>
                    </a:lnTo>
                    <a:lnTo>
                      <a:pt x="1252" y="511"/>
                    </a:lnTo>
                    <a:lnTo>
                      <a:pt x="1253" y="484"/>
                    </a:lnTo>
                    <a:lnTo>
                      <a:pt x="1254" y="446"/>
                    </a:lnTo>
                    <a:lnTo>
                      <a:pt x="1255" y="423"/>
                    </a:lnTo>
                    <a:lnTo>
                      <a:pt x="1255" y="430"/>
                    </a:lnTo>
                    <a:lnTo>
                      <a:pt x="1256" y="498"/>
                    </a:lnTo>
                    <a:lnTo>
                      <a:pt x="1257" y="513"/>
                    </a:lnTo>
                    <a:lnTo>
                      <a:pt x="1258" y="498"/>
                    </a:lnTo>
                    <a:lnTo>
                      <a:pt x="1259" y="463"/>
                    </a:lnTo>
                    <a:lnTo>
                      <a:pt x="1259" y="431"/>
                    </a:lnTo>
                    <a:lnTo>
                      <a:pt x="1260" y="424"/>
                    </a:lnTo>
                    <a:lnTo>
                      <a:pt x="1261" y="445"/>
                    </a:lnTo>
                    <a:lnTo>
                      <a:pt x="1262" y="482"/>
                    </a:lnTo>
                    <a:lnTo>
                      <a:pt x="1262" y="509"/>
                    </a:lnTo>
                    <a:lnTo>
                      <a:pt x="1263" y="508"/>
                    </a:lnTo>
                    <a:lnTo>
                      <a:pt x="1264" y="481"/>
                    </a:lnTo>
                    <a:lnTo>
                      <a:pt x="1264" y="445"/>
                    </a:lnTo>
                    <a:lnTo>
                      <a:pt x="1265" y="425"/>
                    </a:lnTo>
                    <a:lnTo>
                      <a:pt x="1266" y="433"/>
                    </a:lnTo>
                    <a:lnTo>
                      <a:pt x="1267" y="464"/>
                    </a:lnTo>
                    <a:lnTo>
                      <a:pt x="1267" y="498"/>
                    </a:lnTo>
                    <a:lnTo>
                      <a:pt x="1268" y="511"/>
                    </a:lnTo>
                    <a:lnTo>
                      <a:pt x="1269" y="495"/>
                    </a:lnTo>
                    <a:lnTo>
                      <a:pt x="1270" y="432"/>
                    </a:lnTo>
                    <a:lnTo>
                      <a:pt x="1271" y="426"/>
                    </a:lnTo>
                    <a:lnTo>
                      <a:pt x="1271" y="447"/>
                    </a:lnTo>
                    <a:lnTo>
                      <a:pt x="1272" y="482"/>
                    </a:lnTo>
                    <a:lnTo>
                      <a:pt x="1273" y="507"/>
                    </a:lnTo>
                    <a:lnTo>
                      <a:pt x="1274" y="506"/>
                    </a:lnTo>
                    <a:lnTo>
                      <a:pt x="1274" y="479"/>
                    </a:lnTo>
                    <a:lnTo>
                      <a:pt x="1275" y="445"/>
                    </a:lnTo>
                    <a:lnTo>
                      <a:pt x="1276" y="426"/>
                    </a:lnTo>
                    <a:lnTo>
                      <a:pt x="1276" y="435"/>
                    </a:lnTo>
                    <a:lnTo>
                      <a:pt x="1277" y="465"/>
                    </a:lnTo>
                    <a:lnTo>
                      <a:pt x="1278" y="497"/>
                    </a:lnTo>
                    <a:lnTo>
                      <a:pt x="1279" y="509"/>
                    </a:lnTo>
                    <a:lnTo>
                      <a:pt x="1279" y="494"/>
                    </a:lnTo>
                    <a:lnTo>
                      <a:pt x="1280" y="461"/>
                    </a:lnTo>
                    <a:lnTo>
                      <a:pt x="1281" y="433"/>
                    </a:lnTo>
                    <a:lnTo>
                      <a:pt x="1282" y="428"/>
                    </a:lnTo>
                    <a:lnTo>
                      <a:pt x="1282" y="449"/>
                    </a:lnTo>
                    <a:lnTo>
                      <a:pt x="1283" y="483"/>
                    </a:lnTo>
                    <a:lnTo>
                      <a:pt x="1283" y="506"/>
                    </a:lnTo>
                    <a:lnTo>
                      <a:pt x="1284" y="504"/>
                    </a:lnTo>
                    <a:lnTo>
                      <a:pt x="1285" y="478"/>
                    </a:lnTo>
                    <a:lnTo>
                      <a:pt x="1286" y="445"/>
                    </a:lnTo>
                    <a:lnTo>
                      <a:pt x="1286" y="427"/>
                    </a:lnTo>
                    <a:lnTo>
                      <a:pt x="1287" y="436"/>
                    </a:lnTo>
                    <a:lnTo>
                      <a:pt x="1288" y="466"/>
                    </a:lnTo>
                    <a:lnTo>
                      <a:pt x="1288" y="497"/>
                    </a:lnTo>
                    <a:lnTo>
                      <a:pt x="1289" y="509"/>
                    </a:lnTo>
                    <a:lnTo>
                      <a:pt x="1290" y="493"/>
                    </a:lnTo>
                    <a:lnTo>
                      <a:pt x="1291" y="461"/>
                    </a:lnTo>
                    <a:lnTo>
                      <a:pt x="1291" y="433"/>
                    </a:lnTo>
                    <a:lnTo>
                      <a:pt x="1292" y="428"/>
                    </a:lnTo>
                    <a:lnTo>
                      <a:pt x="1293" y="449"/>
                    </a:lnTo>
                    <a:lnTo>
                      <a:pt x="1294" y="483"/>
                    </a:lnTo>
                    <a:lnTo>
                      <a:pt x="1294" y="506"/>
                    </a:lnTo>
                    <a:lnTo>
                      <a:pt x="1295" y="477"/>
                    </a:lnTo>
                    <a:lnTo>
                      <a:pt x="1296" y="445"/>
                    </a:lnTo>
                    <a:lnTo>
                      <a:pt x="1297" y="427"/>
                    </a:lnTo>
                    <a:lnTo>
                      <a:pt x="1298" y="436"/>
                    </a:lnTo>
                    <a:lnTo>
                      <a:pt x="1298" y="466"/>
                    </a:lnTo>
                    <a:lnTo>
                      <a:pt x="1299" y="497"/>
                    </a:lnTo>
                    <a:lnTo>
                      <a:pt x="1300" y="509"/>
                    </a:lnTo>
                    <a:lnTo>
                      <a:pt x="1301" y="493"/>
                    </a:lnTo>
                    <a:lnTo>
                      <a:pt x="1301" y="460"/>
                    </a:lnTo>
                    <a:lnTo>
                      <a:pt x="1302" y="432"/>
                    </a:lnTo>
                    <a:lnTo>
                      <a:pt x="1303" y="428"/>
                    </a:lnTo>
                    <a:lnTo>
                      <a:pt x="1303" y="450"/>
                    </a:lnTo>
                    <a:lnTo>
                      <a:pt x="1304" y="483"/>
                    </a:lnTo>
                    <a:lnTo>
                      <a:pt x="1305" y="507"/>
                    </a:lnTo>
                    <a:lnTo>
                      <a:pt x="1306" y="504"/>
                    </a:lnTo>
                    <a:lnTo>
                      <a:pt x="1306" y="477"/>
                    </a:lnTo>
                    <a:lnTo>
                      <a:pt x="1307" y="444"/>
                    </a:lnTo>
                    <a:lnTo>
                      <a:pt x="1308" y="426"/>
                    </a:lnTo>
                    <a:lnTo>
                      <a:pt x="1309" y="467"/>
                    </a:lnTo>
                    <a:lnTo>
                      <a:pt x="1310" y="498"/>
                    </a:lnTo>
                    <a:lnTo>
                      <a:pt x="1310" y="510"/>
                    </a:lnTo>
                    <a:lnTo>
                      <a:pt x="1311" y="493"/>
                    </a:lnTo>
                    <a:lnTo>
                      <a:pt x="1312" y="459"/>
                    </a:lnTo>
                    <a:lnTo>
                      <a:pt x="1313" y="431"/>
                    </a:lnTo>
                    <a:lnTo>
                      <a:pt x="1313" y="427"/>
                    </a:lnTo>
                    <a:lnTo>
                      <a:pt x="1314" y="450"/>
                    </a:lnTo>
                    <a:lnTo>
                      <a:pt x="1315" y="485"/>
                    </a:lnTo>
                    <a:lnTo>
                      <a:pt x="1315" y="509"/>
                    </a:lnTo>
                    <a:lnTo>
                      <a:pt x="1316" y="505"/>
                    </a:lnTo>
                    <a:lnTo>
                      <a:pt x="1317" y="477"/>
                    </a:lnTo>
                    <a:lnTo>
                      <a:pt x="1318" y="442"/>
                    </a:lnTo>
                    <a:lnTo>
                      <a:pt x="1318" y="424"/>
                    </a:lnTo>
                    <a:lnTo>
                      <a:pt x="1319" y="435"/>
                    </a:lnTo>
                    <a:lnTo>
                      <a:pt x="1320" y="468"/>
                    </a:lnTo>
                    <a:lnTo>
                      <a:pt x="1321" y="501"/>
                    </a:lnTo>
                    <a:lnTo>
                      <a:pt x="1321" y="512"/>
                    </a:lnTo>
                    <a:lnTo>
                      <a:pt x="1322" y="458"/>
                    </a:lnTo>
                    <a:lnTo>
                      <a:pt x="1323" y="428"/>
                    </a:lnTo>
                    <a:lnTo>
                      <a:pt x="1324" y="425"/>
                    </a:lnTo>
                    <a:lnTo>
                      <a:pt x="1325" y="450"/>
                    </a:lnTo>
                    <a:lnTo>
                      <a:pt x="1325" y="487"/>
                    </a:lnTo>
                    <a:lnTo>
                      <a:pt x="1326" y="511"/>
                    </a:lnTo>
                    <a:lnTo>
                      <a:pt x="1327" y="506"/>
                    </a:lnTo>
                    <a:lnTo>
                      <a:pt x="1328" y="475"/>
                    </a:lnTo>
                    <a:lnTo>
                      <a:pt x="1328" y="439"/>
                    </a:lnTo>
                    <a:lnTo>
                      <a:pt x="1329" y="422"/>
                    </a:lnTo>
                    <a:lnTo>
                      <a:pt x="1330" y="435"/>
                    </a:lnTo>
                    <a:lnTo>
                      <a:pt x="1330" y="470"/>
                    </a:lnTo>
                    <a:lnTo>
                      <a:pt x="1331" y="504"/>
                    </a:lnTo>
                    <a:lnTo>
                      <a:pt x="1332" y="513"/>
                    </a:lnTo>
                    <a:lnTo>
                      <a:pt x="1333" y="492"/>
                    </a:lnTo>
                    <a:lnTo>
                      <a:pt x="1333" y="455"/>
                    </a:lnTo>
                    <a:lnTo>
                      <a:pt x="1334" y="424"/>
                    </a:lnTo>
                    <a:lnTo>
                      <a:pt x="1335" y="452"/>
                    </a:lnTo>
                    <a:lnTo>
                      <a:pt x="1336" y="491"/>
                    </a:lnTo>
                    <a:lnTo>
                      <a:pt x="1337" y="514"/>
                    </a:lnTo>
                    <a:lnTo>
                      <a:pt x="1337" y="506"/>
                    </a:lnTo>
                    <a:lnTo>
                      <a:pt x="1338" y="473"/>
                    </a:lnTo>
                    <a:lnTo>
                      <a:pt x="1339" y="435"/>
                    </a:lnTo>
                    <a:lnTo>
                      <a:pt x="1340" y="419"/>
                    </a:lnTo>
                    <a:lnTo>
                      <a:pt x="1340" y="436"/>
                    </a:lnTo>
                    <a:lnTo>
                      <a:pt x="1341" y="474"/>
                    </a:lnTo>
                    <a:lnTo>
                      <a:pt x="1342" y="508"/>
                    </a:lnTo>
                    <a:lnTo>
                      <a:pt x="1342" y="515"/>
                    </a:lnTo>
                    <a:lnTo>
                      <a:pt x="1343" y="491"/>
                    </a:lnTo>
                    <a:lnTo>
                      <a:pt x="1344" y="450"/>
                    </a:lnTo>
                    <a:lnTo>
                      <a:pt x="1345" y="422"/>
                    </a:lnTo>
                    <a:lnTo>
                      <a:pt x="1345" y="424"/>
                    </a:lnTo>
                    <a:lnTo>
                      <a:pt x="1346" y="455"/>
                    </a:lnTo>
                    <a:lnTo>
                      <a:pt x="1347" y="495"/>
                    </a:lnTo>
                    <a:lnTo>
                      <a:pt x="1347" y="517"/>
                    </a:lnTo>
                    <a:lnTo>
                      <a:pt x="1348" y="506"/>
                    </a:lnTo>
                    <a:lnTo>
                      <a:pt x="1349" y="469"/>
                    </a:lnTo>
                    <a:lnTo>
                      <a:pt x="1349" y="431"/>
                    </a:lnTo>
                    <a:lnTo>
                      <a:pt x="1350" y="417"/>
                    </a:lnTo>
                    <a:lnTo>
                      <a:pt x="1351" y="438"/>
                    </a:lnTo>
                    <a:lnTo>
                      <a:pt x="1352" y="479"/>
                    </a:lnTo>
                    <a:lnTo>
                      <a:pt x="1352" y="512"/>
                    </a:lnTo>
                    <a:lnTo>
                      <a:pt x="1353" y="516"/>
                    </a:lnTo>
                    <a:lnTo>
                      <a:pt x="1354" y="488"/>
                    </a:lnTo>
                    <a:lnTo>
                      <a:pt x="1354" y="446"/>
                    </a:lnTo>
                    <a:lnTo>
                      <a:pt x="1355" y="419"/>
                    </a:lnTo>
                    <a:lnTo>
                      <a:pt x="1356" y="424"/>
                    </a:lnTo>
                    <a:lnTo>
                      <a:pt x="1357" y="459"/>
                    </a:lnTo>
                    <a:lnTo>
                      <a:pt x="1357" y="500"/>
                    </a:lnTo>
                    <a:lnTo>
                      <a:pt x="1358" y="519"/>
                    </a:lnTo>
                    <a:lnTo>
                      <a:pt x="1359" y="504"/>
                    </a:lnTo>
                    <a:lnTo>
                      <a:pt x="1360" y="464"/>
                    </a:lnTo>
                    <a:lnTo>
                      <a:pt x="1360" y="426"/>
                    </a:lnTo>
                    <a:lnTo>
                      <a:pt x="1361" y="417"/>
                    </a:lnTo>
                    <a:lnTo>
                      <a:pt x="1361" y="441"/>
                    </a:lnTo>
                    <a:lnTo>
                      <a:pt x="1362" y="484"/>
                    </a:lnTo>
                    <a:lnTo>
                      <a:pt x="1363" y="516"/>
                    </a:lnTo>
                    <a:lnTo>
                      <a:pt x="1364" y="515"/>
                    </a:lnTo>
                    <a:lnTo>
                      <a:pt x="1364" y="483"/>
                    </a:lnTo>
                    <a:lnTo>
                      <a:pt x="1365" y="440"/>
                    </a:lnTo>
                    <a:lnTo>
                      <a:pt x="1366" y="416"/>
                    </a:lnTo>
                    <a:lnTo>
                      <a:pt x="1367" y="426"/>
                    </a:lnTo>
                    <a:lnTo>
                      <a:pt x="1367" y="465"/>
                    </a:lnTo>
                    <a:lnTo>
                      <a:pt x="1368" y="505"/>
                    </a:lnTo>
                    <a:lnTo>
                      <a:pt x="1369" y="521"/>
                    </a:lnTo>
                    <a:lnTo>
                      <a:pt x="1369" y="501"/>
                    </a:lnTo>
                    <a:lnTo>
                      <a:pt x="1370" y="458"/>
                    </a:lnTo>
                    <a:lnTo>
                      <a:pt x="1371" y="422"/>
                    </a:lnTo>
                    <a:lnTo>
                      <a:pt x="1372" y="417"/>
                    </a:lnTo>
                    <a:lnTo>
                      <a:pt x="1372" y="446"/>
                    </a:lnTo>
                    <a:lnTo>
                      <a:pt x="1373" y="518"/>
                    </a:lnTo>
                    <a:lnTo>
                      <a:pt x="1374" y="513"/>
                    </a:lnTo>
                    <a:lnTo>
                      <a:pt x="1375" y="478"/>
                    </a:lnTo>
                    <a:lnTo>
                      <a:pt x="1376" y="435"/>
                    </a:lnTo>
                    <a:lnTo>
                      <a:pt x="1376" y="414"/>
                    </a:lnTo>
                    <a:lnTo>
                      <a:pt x="1377" y="429"/>
                    </a:lnTo>
                    <a:lnTo>
                      <a:pt x="1378" y="470"/>
                    </a:lnTo>
                    <a:lnTo>
                      <a:pt x="1379" y="509"/>
                    </a:lnTo>
                    <a:lnTo>
                      <a:pt x="1379" y="521"/>
                    </a:lnTo>
                    <a:lnTo>
                      <a:pt x="1380" y="496"/>
                    </a:lnTo>
                    <a:lnTo>
                      <a:pt x="1381" y="453"/>
                    </a:lnTo>
                    <a:lnTo>
                      <a:pt x="1381" y="419"/>
                    </a:lnTo>
                    <a:lnTo>
                      <a:pt x="1382" y="419"/>
                    </a:lnTo>
                    <a:lnTo>
                      <a:pt x="1383" y="451"/>
                    </a:lnTo>
                    <a:lnTo>
                      <a:pt x="1384" y="494"/>
                    </a:lnTo>
                    <a:lnTo>
                      <a:pt x="1384" y="520"/>
                    </a:lnTo>
                    <a:lnTo>
                      <a:pt x="1385" y="510"/>
                    </a:lnTo>
                    <a:lnTo>
                      <a:pt x="1386" y="472"/>
                    </a:lnTo>
                    <a:lnTo>
                      <a:pt x="1387" y="414"/>
                    </a:lnTo>
                    <a:lnTo>
                      <a:pt x="1388" y="434"/>
                    </a:lnTo>
                    <a:lnTo>
                      <a:pt x="1388" y="476"/>
                    </a:lnTo>
                    <a:lnTo>
                      <a:pt x="1389" y="513"/>
                    </a:lnTo>
                    <a:lnTo>
                      <a:pt x="1390" y="519"/>
                    </a:lnTo>
                    <a:lnTo>
                      <a:pt x="1391" y="491"/>
                    </a:lnTo>
                    <a:lnTo>
                      <a:pt x="1391" y="447"/>
                    </a:lnTo>
                    <a:lnTo>
                      <a:pt x="1392" y="418"/>
                    </a:lnTo>
                    <a:lnTo>
                      <a:pt x="1393" y="422"/>
                    </a:lnTo>
                    <a:lnTo>
                      <a:pt x="1393" y="456"/>
                    </a:lnTo>
                    <a:lnTo>
                      <a:pt x="1394" y="499"/>
                    </a:lnTo>
                    <a:lnTo>
                      <a:pt x="1395" y="520"/>
                    </a:lnTo>
                    <a:lnTo>
                      <a:pt x="1396" y="506"/>
                    </a:lnTo>
                    <a:lnTo>
                      <a:pt x="1396" y="467"/>
                    </a:lnTo>
                    <a:lnTo>
                      <a:pt x="1397" y="428"/>
                    </a:lnTo>
                    <a:lnTo>
                      <a:pt x="1398" y="416"/>
                    </a:lnTo>
                    <a:lnTo>
                      <a:pt x="1399" y="439"/>
                    </a:lnTo>
                    <a:lnTo>
                      <a:pt x="1399" y="481"/>
                    </a:lnTo>
                    <a:lnTo>
                      <a:pt x="1400" y="516"/>
                    </a:lnTo>
                    <a:lnTo>
                      <a:pt x="1401" y="486"/>
                    </a:lnTo>
                    <a:lnTo>
                      <a:pt x="1402" y="443"/>
                    </a:lnTo>
                    <a:lnTo>
                      <a:pt x="1403" y="417"/>
                    </a:lnTo>
                    <a:lnTo>
                      <a:pt x="1403" y="425"/>
                    </a:lnTo>
                    <a:lnTo>
                      <a:pt x="1404" y="462"/>
                    </a:lnTo>
                    <a:lnTo>
                      <a:pt x="1405" y="502"/>
                    </a:lnTo>
                    <a:lnTo>
                      <a:pt x="1406" y="519"/>
                    </a:lnTo>
                    <a:lnTo>
                      <a:pt x="1406" y="502"/>
                    </a:lnTo>
                    <a:lnTo>
                      <a:pt x="1407" y="462"/>
                    </a:lnTo>
                    <a:lnTo>
                      <a:pt x="1408" y="426"/>
                    </a:lnTo>
                    <a:lnTo>
                      <a:pt x="1408" y="418"/>
                    </a:lnTo>
                    <a:lnTo>
                      <a:pt x="1409" y="444"/>
                    </a:lnTo>
                    <a:lnTo>
                      <a:pt x="1410" y="485"/>
                    </a:lnTo>
                    <a:lnTo>
                      <a:pt x="1411" y="515"/>
                    </a:lnTo>
                    <a:lnTo>
                      <a:pt x="1411" y="513"/>
                    </a:lnTo>
                    <a:lnTo>
                      <a:pt x="1412" y="480"/>
                    </a:lnTo>
                    <a:lnTo>
                      <a:pt x="1412" y="440"/>
                    </a:lnTo>
                    <a:lnTo>
                      <a:pt x="1413" y="418"/>
                    </a:lnTo>
                    <a:lnTo>
                      <a:pt x="1414" y="430"/>
                    </a:lnTo>
                    <a:lnTo>
                      <a:pt x="1415" y="467"/>
                    </a:lnTo>
                    <a:lnTo>
                      <a:pt x="1415" y="504"/>
                    </a:lnTo>
                    <a:lnTo>
                      <a:pt x="1416" y="517"/>
                    </a:lnTo>
                    <a:lnTo>
                      <a:pt x="1417" y="497"/>
                    </a:lnTo>
                    <a:lnTo>
                      <a:pt x="1418" y="457"/>
                    </a:lnTo>
                    <a:lnTo>
                      <a:pt x="1418" y="425"/>
                    </a:lnTo>
                    <a:lnTo>
                      <a:pt x="1419" y="421"/>
                    </a:lnTo>
                    <a:lnTo>
                      <a:pt x="1420" y="449"/>
                    </a:lnTo>
                    <a:lnTo>
                      <a:pt x="1420" y="489"/>
                    </a:lnTo>
                    <a:lnTo>
                      <a:pt x="1421" y="514"/>
                    </a:lnTo>
                    <a:lnTo>
                      <a:pt x="1422" y="509"/>
                    </a:lnTo>
                    <a:lnTo>
                      <a:pt x="1423" y="476"/>
                    </a:lnTo>
                    <a:lnTo>
                      <a:pt x="1423" y="438"/>
                    </a:lnTo>
                    <a:lnTo>
                      <a:pt x="1424" y="420"/>
                    </a:lnTo>
                    <a:lnTo>
                      <a:pt x="1425" y="434"/>
                    </a:lnTo>
                    <a:lnTo>
                      <a:pt x="1426" y="505"/>
                    </a:lnTo>
                    <a:lnTo>
                      <a:pt x="1427" y="514"/>
                    </a:lnTo>
                    <a:lnTo>
                      <a:pt x="1427" y="492"/>
                    </a:lnTo>
                    <a:lnTo>
                      <a:pt x="1428" y="455"/>
                    </a:lnTo>
                    <a:lnTo>
                      <a:pt x="1429" y="425"/>
                    </a:lnTo>
                    <a:lnTo>
                      <a:pt x="1430" y="425"/>
                    </a:lnTo>
                    <a:lnTo>
                      <a:pt x="1430" y="453"/>
                    </a:lnTo>
                    <a:lnTo>
                      <a:pt x="1431" y="491"/>
                    </a:lnTo>
                    <a:lnTo>
                      <a:pt x="1432" y="513"/>
                    </a:lnTo>
                    <a:lnTo>
                      <a:pt x="1432" y="505"/>
                    </a:lnTo>
                    <a:lnTo>
                      <a:pt x="1433" y="473"/>
                    </a:lnTo>
                    <a:lnTo>
                      <a:pt x="1434" y="437"/>
                    </a:lnTo>
                    <a:lnTo>
                      <a:pt x="1435" y="422"/>
                    </a:lnTo>
                    <a:lnTo>
                      <a:pt x="1435" y="438"/>
                    </a:lnTo>
                    <a:lnTo>
                      <a:pt x="1436" y="473"/>
                    </a:lnTo>
                    <a:lnTo>
                      <a:pt x="1437" y="505"/>
                    </a:lnTo>
                    <a:lnTo>
                      <a:pt x="1438" y="512"/>
                    </a:lnTo>
                    <a:lnTo>
                      <a:pt x="1438" y="489"/>
                    </a:lnTo>
                    <a:lnTo>
                      <a:pt x="1439" y="426"/>
                    </a:lnTo>
                    <a:lnTo>
                      <a:pt x="1440" y="428"/>
                    </a:lnTo>
                    <a:lnTo>
                      <a:pt x="1441" y="455"/>
                    </a:lnTo>
                    <a:lnTo>
                      <a:pt x="1442" y="491"/>
                    </a:lnTo>
                    <a:lnTo>
                      <a:pt x="1442" y="511"/>
                    </a:lnTo>
                    <a:lnTo>
                      <a:pt x="1443" y="502"/>
                    </a:lnTo>
                    <a:lnTo>
                      <a:pt x="1444" y="470"/>
                    </a:lnTo>
                    <a:lnTo>
                      <a:pt x="1445" y="437"/>
                    </a:lnTo>
                    <a:lnTo>
                      <a:pt x="1445" y="424"/>
                    </a:lnTo>
                    <a:lnTo>
                      <a:pt x="1446" y="440"/>
                    </a:lnTo>
                    <a:lnTo>
                      <a:pt x="1447" y="474"/>
                    </a:lnTo>
                    <a:lnTo>
                      <a:pt x="1447" y="504"/>
                    </a:lnTo>
                    <a:lnTo>
                      <a:pt x="1448" y="509"/>
                    </a:lnTo>
                    <a:lnTo>
                      <a:pt x="1449" y="487"/>
                    </a:lnTo>
                    <a:lnTo>
                      <a:pt x="1450" y="452"/>
                    </a:lnTo>
                    <a:lnTo>
                      <a:pt x="1450" y="428"/>
                    </a:lnTo>
                    <a:lnTo>
                      <a:pt x="1451" y="430"/>
                    </a:lnTo>
                    <a:lnTo>
                      <a:pt x="1452" y="457"/>
                    </a:lnTo>
                    <a:lnTo>
                      <a:pt x="1453" y="509"/>
                    </a:lnTo>
                    <a:lnTo>
                      <a:pt x="1454" y="500"/>
                    </a:lnTo>
                    <a:lnTo>
                      <a:pt x="1454" y="469"/>
                    </a:lnTo>
                    <a:lnTo>
                      <a:pt x="1455" y="437"/>
                    </a:lnTo>
                    <a:lnTo>
                      <a:pt x="1456" y="426"/>
                    </a:lnTo>
                    <a:lnTo>
                      <a:pt x="1457" y="442"/>
                    </a:lnTo>
                    <a:lnTo>
                      <a:pt x="1457" y="475"/>
                    </a:lnTo>
                    <a:lnTo>
                      <a:pt x="1458" y="503"/>
                    </a:lnTo>
                    <a:lnTo>
                      <a:pt x="1459" y="507"/>
                    </a:lnTo>
                    <a:lnTo>
                      <a:pt x="1459" y="485"/>
                    </a:lnTo>
                    <a:lnTo>
                      <a:pt x="1460" y="452"/>
                    </a:lnTo>
                    <a:lnTo>
                      <a:pt x="1461" y="428"/>
                    </a:lnTo>
                    <a:lnTo>
                      <a:pt x="1462" y="431"/>
                    </a:lnTo>
                    <a:lnTo>
                      <a:pt x="1462" y="458"/>
                    </a:lnTo>
                    <a:lnTo>
                      <a:pt x="1463" y="491"/>
                    </a:lnTo>
                    <a:lnTo>
                      <a:pt x="1464" y="509"/>
                    </a:lnTo>
                    <a:lnTo>
                      <a:pt x="1465" y="468"/>
                    </a:lnTo>
                    <a:lnTo>
                      <a:pt x="1466" y="437"/>
                    </a:lnTo>
                    <a:lnTo>
                      <a:pt x="1466" y="427"/>
                    </a:lnTo>
                    <a:lnTo>
                      <a:pt x="1467" y="443"/>
                    </a:lnTo>
                    <a:lnTo>
                      <a:pt x="1468" y="476"/>
                    </a:lnTo>
                    <a:lnTo>
                      <a:pt x="1469" y="503"/>
                    </a:lnTo>
                    <a:lnTo>
                      <a:pt x="1469" y="507"/>
                    </a:lnTo>
                    <a:lnTo>
                      <a:pt x="1470" y="485"/>
                    </a:lnTo>
                    <a:lnTo>
                      <a:pt x="1471" y="451"/>
                    </a:lnTo>
                    <a:lnTo>
                      <a:pt x="1471" y="429"/>
                    </a:lnTo>
                    <a:lnTo>
                      <a:pt x="1472" y="432"/>
                    </a:lnTo>
                    <a:lnTo>
                      <a:pt x="1473" y="459"/>
                    </a:lnTo>
                    <a:lnTo>
                      <a:pt x="1474" y="491"/>
                    </a:lnTo>
                    <a:lnTo>
                      <a:pt x="1474" y="509"/>
                    </a:lnTo>
                    <a:lnTo>
                      <a:pt x="1475" y="498"/>
                    </a:lnTo>
                    <a:lnTo>
                      <a:pt x="1476" y="468"/>
                    </a:lnTo>
                    <a:lnTo>
                      <a:pt x="1477" y="437"/>
                    </a:lnTo>
                    <a:lnTo>
                      <a:pt x="1477" y="426"/>
                    </a:lnTo>
                    <a:lnTo>
                      <a:pt x="1478" y="476"/>
                    </a:lnTo>
                    <a:lnTo>
                      <a:pt x="1479" y="503"/>
                    </a:lnTo>
                    <a:lnTo>
                      <a:pt x="1480" y="507"/>
                    </a:lnTo>
                    <a:lnTo>
                      <a:pt x="1481" y="485"/>
                    </a:lnTo>
                    <a:lnTo>
                      <a:pt x="1481" y="451"/>
                    </a:lnTo>
                    <a:lnTo>
                      <a:pt x="1482" y="428"/>
                    </a:lnTo>
                    <a:lnTo>
                      <a:pt x="1483" y="431"/>
                    </a:lnTo>
                    <a:lnTo>
                      <a:pt x="1484" y="459"/>
                    </a:lnTo>
                    <a:lnTo>
                      <a:pt x="1484" y="492"/>
                    </a:lnTo>
                    <a:lnTo>
                      <a:pt x="1485" y="509"/>
                    </a:lnTo>
                    <a:lnTo>
                      <a:pt x="1486" y="499"/>
                    </a:lnTo>
                    <a:lnTo>
                      <a:pt x="1486" y="467"/>
                    </a:lnTo>
                    <a:lnTo>
                      <a:pt x="1487" y="436"/>
                    </a:lnTo>
                    <a:lnTo>
                      <a:pt x="1488" y="425"/>
                    </a:lnTo>
                    <a:lnTo>
                      <a:pt x="1489" y="443"/>
                    </a:lnTo>
                    <a:lnTo>
                      <a:pt x="1489" y="477"/>
                    </a:lnTo>
                    <a:lnTo>
                      <a:pt x="1490" y="505"/>
                    </a:lnTo>
                    <a:lnTo>
                      <a:pt x="1491" y="508"/>
                    </a:lnTo>
                    <a:lnTo>
                      <a:pt x="1492" y="449"/>
                    </a:lnTo>
                    <a:lnTo>
                      <a:pt x="1493" y="426"/>
                    </a:lnTo>
                    <a:lnTo>
                      <a:pt x="1493" y="431"/>
                    </a:lnTo>
                    <a:lnTo>
                      <a:pt x="1494" y="460"/>
                    </a:lnTo>
                    <a:lnTo>
                      <a:pt x="1495" y="494"/>
                    </a:lnTo>
                    <a:lnTo>
                      <a:pt x="1496" y="511"/>
                    </a:lnTo>
                    <a:lnTo>
                      <a:pt x="1496" y="499"/>
                    </a:lnTo>
                    <a:lnTo>
                      <a:pt x="1497" y="466"/>
                    </a:lnTo>
                    <a:lnTo>
                      <a:pt x="1498" y="434"/>
                    </a:lnTo>
                    <a:lnTo>
                      <a:pt x="1498" y="424"/>
                    </a:lnTo>
                    <a:lnTo>
                      <a:pt x="1499" y="443"/>
                    </a:lnTo>
                    <a:lnTo>
                      <a:pt x="1500" y="479"/>
                    </a:lnTo>
                    <a:lnTo>
                      <a:pt x="1501" y="507"/>
                    </a:lnTo>
                    <a:lnTo>
                      <a:pt x="1501" y="509"/>
                    </a:lnTo>
                    <a:lnTo>
                      <a:pt x="1502" y="483"/>
                    </a:lnTo>
                    <a:lnTo>
                      <a:pt x="1503" y="447"/>
                    </a:lnTo>
                    <a:lnTo>
                      <a:pt x="1504" y="424"/>
                    </a:lnTo>
                    <a:lnTo>
                      <a:pt x="1504" y="430"/>
                    </a:lnTo>
                    <a:lnTo>
                      <a:pt x="1505" y="497"/>
                    </a:lnTo>
                    <a:lnTo>
                      <a:pt x="1506" y="513"/>
                    </a:lnTo>
                    <a:lnTo>
                      <a:pt x="1507" y="499"/>
                    </a:lnTo>
                    <a:lnTo>
                      <a:pt x="1508" y="464"/>
                    </a:lnTo>
                    <a:lnTo>
                      <a:pt x="1508" y="431"/>
                    </a:lnTo>
                    <a:lnTo>
                      <a:pt x="1509" y="422"/>
                    </a:lnTo>
                    <a:lnTo>
                      <a:pt x="1510" y="444"/>
                    </a:lnTo>
                    <a:lnTo>
                      <a:pt x="1511" y="482"/>
                    </a:lnTo>
                    <a:lnTo>
                      <a:pt x="1511" y="510"/>
                    </a:lnTo>
                    <a:lnTo>
                      <a:pt x="1512" y="510"/>
                    </a:lnTo>
                    <a:lnTo>
                      <a:pt x="1513" y="482"/>
                    </a:lnTo>
                    <a:lnTo>
                      <a:pt x="1513" y="443"/>
                    </a:lnTo>
                    <a:lnTo>
                      <a:pt x="1514" y="421"/>
                    </a:lnTo>
                    <a:lnTo>
                      <a:pt x="1515" y="430"/>
                    </a:lnTo>
                    <a:lnTo>
                      <a:pt x="1516" y="464"/>
                    </a:lnTo>
                    <a:lnTo>
                      <a:pt x="1516" y="501"/>
                    </a:lnTo>
                    <a:lnTo>
                      <a:pt x="1517" y="516"/>
                    </a:lnTo>
                    <a:lnTo>
                      <a:pt x="1517" y="498"/>
                    </a:lnTo>
                    <a:lnTo>
                      <a:pt x="1518" y="460"/>
                    </a:lnTo>
                    <a:lnTo>
                      <a:pt x="1519" y="427"/>
                    </a:lnTo>
                    <a:lnTo>
                      <a:pt x="1520" y="421"/>
                    </a:lnTo>
                    <a:lnTo>
                      <a:pt x="1520" y="446"/>
                    </a:lnTo>
                    <a:lnTo>
                      <a:pt x="1521" y="486"/>
                    </a:lnTo>
                    <a:lnTo>
                      <a:pt x="1522" y="514"/>
                    </a:lnTo>
                    <a:lnTo>
                      <a:pt x="1523" y="511"/>
                    </a:lnTo>
                    <a:lnTo>
                      <a:pt x="1523" y="479"/>
                    </a:lnTo>
                    <a:lnTo>
                      <a:pt x="1524" y="439"/>
                    </a:lnTo>
                    <a:lnTo>
                      <a:pt x="1525" y="418"/>
                    </a:lnTo>
                    <a:lnTo>
                      <a:pt x="1525" y="431"/>
                    </a:lnTo>
                    <a:lnTo>
                      <a:pt x="1526" y="468"/>
                    </a:lnTo>
                    <a:lnTo>
                      <a:pt x="1527" y="505"/>
                    </a:lnTo>
                    <a:lnTo>
                      <a:pt x="1528" y="518"/>
                    </a:lnTo>
                    <a:lnTo>
                      <a:pt x="1528" y="497"/>
                    </a:lnTo>
                    <a:lnTo>
                      <a:pt x="1529" y="456"/>
                    </a:lnTo>
                    <a:lnTo>
                      <a:pt x="1530" y="423"/>
                    </a:lnTo>
                    <a:lnTo>
                      <a:pt x="1530" y="420"/>
                    </a:lnTo>
                    <a:lnTo>
                      <a:pt x="1531" y="449"/>
                    </a:lnTo>
                    <a:lnTo>
                      <a:pt x="1532" y="491"/>
                    </a:lnTo>
                    <a:lnTo>
                      <a:pt x="1532" y="517"/>
                    </a:lnTo>
                    <a:lnTo>
                      <a:pt x="1533" y="510"/>
                    </a:lnTo>
                    <a:lnTo>
                      <a:pt x="1534" y="475"/>
                    </a:lnTo>
                    <a:lnTo>
                      <a:pt x="1535" y="434"/>
                    </a:lnTo>
                    <a:lnTo>
                      <a:pt x="1535" y="416"/>
                    </a:lnTo>
                    <a:lnTo>
                      <a:pt x="1536" y="432"/>
                    </a:lnTo>
                    <a:lnTo>
                      <a:pt x="1537" y="473"/>
                    </a:lnTo>
                    <a:lnTo>
                      <a:pt x="1537" y="510"/>
                    </a:lnTo>
                    <a:lnTo>
                      <a:pt x="1538" y="518"/>
                    </a:lnTo>
                    <a:lnTo>
                      <a:pt x="1539" y="493"/>
                    </a:lnTo>
                    <a:lnTo>
                      <a:pt x="1540" y="451"/>
                    </a:lnTo>
                    <a:lnTo>
                      <a:pt x="1540" y="419"/>
                    </a:lnTo>
                    <a:lnTo>
                      <a:pt x="1541" y="420"/>
                    </a:lnTo>
                    <a:lnTo>
                      <a:pt x="1542" y="453"/>
                    </a:lnTo>
                    <a:lnTo>
                      <a:pt x="1543" y="496"/>
                    </a:lnTo>
                    <a:lnTo>
                      <a:pt x="1543" y="520"/>
                    </a:lnTo>
                    <a:lnTo>
                      <a:pt x="1544" y="470"/>
                    </a:lnTo>
                    <a:lnTo>
                      <a:pt x="1545" y="429"/>
                    </a:lnTo>
                    <a:lnTo>
                      <a:pt x="1546" y="415"/>
                    </a:lnTo>
                    <a:lnTo>
                      <a:pt x="1547" y="436"/>
                    </a:lnTo>
                    <a:lnTo>
                      <a:pt x="1547" y="478"/>
                    </a:lnTo>
                    <a:lnTo>
                      <a:pt x="1548" y="513"/>
                    </a:lnTo>
                    <a:lnTo>
                      <a:pt x="1549" y="518"/>
                    </a:lnTo>
                    <a:lnTo>
                      <a:pt x="1550" y="489"/>
                    </a:lnTo>
                    <a:lnTo>
                      <a:pt x="1550" y="445"/>
                    </a:lnTo>
                    <a:lnTo>
                      <a:pt x="1551" y="417"/>
                    </a:lnTo>
                    <a:lnTo>
                      <a:pt x="1552" y="423"/>
                    </a:lnTo>
                    <a:lnTo>
                      <a:pt x="1552" y="459"/>
                    </a:lnTo>
                    <a:lnTo>
                      <a:pt x="1553" y="501"/>
                    </a:lnTo>
                    <a:lnTo>
                      <a:pt x="1554" y="521"/>
                    </a:lnTo>
                    <a:lnTo>
                      <a:pt x="1555" y="505"/>
                    </a:lnTo>
                    <a:lnTo>
                      <a:pt x="1555" y="464"/>
                    </a:lnTo>
                    <a:lnTo>
                      <a:pt x="1556" y="426"/>
                    </a:lnTo>
                    <a:lnTo>
                      <a:pt x="1556" y="415"/>
                    </a:lnTo>
                    <a:lnTo>
                      <a:pt x="1558" y="484"/>
                    </a:lnTo>
                    <a:lnTo>
                      <a:pt x="1559" y="516"/>
                    </a:lnTo>
                    <a:lnTo>
                      <a:pt x="1559" y="516"/>
                    </a:lnTo>
                    <a:lnTo>
                      <a:pt x="1560" y="483"/>
                    </a:lnTo>
                    <a:lnTo>
                      <a:pt x="1561" y="440"/>
                    </a:lnTo>
                    <a:lnTo>
                      <a:pt x="1562" y="415"/>
                    </a:lnTo>
                    <a:lnTo>
                      <a:pt x="1562" y="426"/>
                    </a:lnTo>
                    <a:lnTo>
                      <a:pt x="1563" y="464"/>
                    </a:lnTo>
                    <a:lnTo>
                      <a:pt x="1564" y="505"/>
                    </a:lnTo>
                    <a:lnTo>
                      <a:pt x="1564" y="521"/>
                    </a:lnTo>
                    <a:lnTo>
                      <a:pt x="1565" y="501"/>
                    </a:lnTo>
                    <a:lnTo>
                      <a:pt x="1566" y="458"/>
                    </a:lnTo>
                    <a:lnTo>
                      <a:pt x="1567" y="422"/>
                    </a:lnTo>
                    <a:lnTo>
                      <a:pt x="1567" y="417"/>
                    </a:lnTo>
                    <a:lnTo>
                      <a:pt x="1568" y="446"/>
                    </a:lnTo>
                    <a:lnTo>
                      <a:pt x="1569" y="489"/>
                    </a:lnTo>
                    <a:lnTo>
                      <a:pt x="1570" y="518"/>
                    </a:lnTo>
                    <a:lnTo>
                      <a:pt x="1570" y="513"/>
                    </a:lnTo>
                    <a:lnTo>
                      <a:pt x="1571" y="478"/>
                    </a:lnTo>
                    <a:lnTo>
                      <a:pt x="1571" y="436"/>
                    </a:lnTo>
                    <a:lnTo>
                      <a:pt x="1572" y="415"/>
                    </a:lnTo>
                    <a:lnTo>
                      <a:pt x="1573" y="430"/>
                    </a:lnTo>
                    <a:lnTo>
                      <a:pt x="1574" y="470"/>
                    </a:lnTo>
                    <a:lnTo>
                      <a:pt x="1574" y="509"/>
                    </a:lnTo>
                    <a:lnTo>
                      <a:pt x="1575" y="519"/>
                    </a:lnTo>
                    <a:lnTo>
                      <a:pt x="1576" y="496"/>
                    </a:lnTo>
                    <a:lnTo>
                      <a:pt x="1576" y="453"/>
                    </a:lnTo>
                    <a:lnTo>
                      <a:pt x="1577" y="420"/>
                    </a:lnTo>
                    <a:lnTo>
                      <a:pt x="1578" y="420"/>
                    </a:lnTo>
                    <a:lnTo>
                      <a:pt x="1579" y="451"/>
                    </a:lnTo>
                    <a:lnTo>
                      <a:pt x="1579" y="494"/>
                    </a:lnTo>
                    <a:lnTo>
                      <a:pt x="1580" y="519"/>
                    </a:lnTo>
                    <a:lnTo>
                      <a:pt x="1581" y="510"/>
                    </a:lnTo>
                    <a:lnTo>
                      <a:pt x="1582" y="473"/>
                    </a:lnTo>
                    <a:lnTo>
                      <a:pt x="1582" y="432"/>
                    </a:lnTo>
                    <a:lnTo>
                      <a:pt x="1583" y="416"/>
                    </a:lnTo>
                    <a:lnTo>
                      <a:pt x="1583" y="435"/>
                    </a:lnTo>
                    <a:lnTo>
                      <a:pt x="1584" y="475"/>
                    </a:lnTo>
                    <a:lnTo>
                      <a:pt x="1585" y="510"/>
                    </a:lnTo>
                    <a:lnTo>
                      <a:pt x="1586" y="517"/>
                    </a:lnTo>
                    <a:lnTo>
                      <a:pt x="1586" y="491"/>
                    </a:lnTo>
                    <a:lnTo>
                      <a:pt x="1587" y="449"/>
                    </a:lnTo>
                    <a:lnTo>
                      <a:pt x="1588" y="420"/>
                    </a:lnTo>
                    <a:lnTo>
                      <a:pt x="1589" y="423"/>
                    </a:lnTo>
                    <a:lnTo>
                      <a:pt x="1589" y="456"/>
                    </a:lnTo>
                    <a:lnTo>
                      <a:pt x="1590" y="497"/>
                    </a:lnTo>
                    <a:lnTo>
                      <a:pt x="1591" y="518"/>
                    </a:lnTo>
                    <a:lnTo>
                      <a:pt x="1591" y="505"/>
                    </a:lnTo>
                    <a:lnTo>
                      <a:pt x="1592" y="468"/>
                    </a:lnTo>
                    <a:lnTo>
                      <a:pt x="1593" y="431"/>
                    </a:lnTo>
                    <a:lnTo>
                      <a:pt x="1594" y="418"/>
                    </a:lnTo>
                    <a:lnTo>
                      <a:pt x="1594" y="439"/>
                    </a:lnTo>
                    <a:lnTo>
                      <a:pt x="1595" y="479"/>
                    </a:lnTo>
                    <a:lnTo>
                      <a:pt x="1596" y="511"/>
                    </a:lnTo>
                    <a:lnTo>
                      <a:pt x="1596" y="514"/>
                    </a:lnTo>
                    <a:lnTo>
                      <a:pt x="1597" y="486"/>
                    </a:lnTo>
                    <a:lnTo>
                      <a:pt x="1598" y="446"/>
                    </a:lnTo>
                    <a:lnTo>
                      <a:pt x="1598" y="421"/>
                    </a:lnTo>
                    <a:lnTo>
                      <a:pt x="1599" y="427"/>
                    </a:lnTo>
                    <a:lnTo>
                      <a:pt x="1600" y="461"/>
                    </a:lnTo>
                    <a:lnTo>
                      <a:pt x="1601" y="498"/>
                    </a:lnTo>
                    <a:lnTo>
                      <a:pt x="1601" y="516"/>
                    </a:lnTo>
                    <a:lnTo>
                      <a:pt x="1602" y="501"/>
                    </a:lnTo>
                    <a:lnTo>
                      <a:pt x="1603" y="464"/>
                    </a:lnTo>
                    <a:lnTo>
                      <a:pt x="1603" y="430"/>
                    </a:lnTo>
                    <a:lnTo>
                      <a:pt x="1604" y="421"/>
                    </a:lnTo>
                    <a:lnTo>
                      <a:pt x="1605" y="444"/>
                    </a:lnTo>
                    <a:lnTo>
                      <a:pt x="1606" y="482"/>
                    </a:lnTo>
                    <a:lnTo>
                      <a:pt x="1606" y="511"/>
                    </a:lnTo>
                    <a:lnTo>
                      <a:pt x="1607" y="510"/>
                    </a:lnTo>
                    <a:lnTo>
                      <a:pt x="1608" y="482"/>
                    </a:lnTo>
                    <a:lnTo>
                      <a:pt x="1609" y="422"/>
                    </a:lnTo>
                    <a:lnTo>
                      <a:pt x="1610" y="431"/>
                    </a:lnTo>
                    <a:lnTo>
                      <a:pt x="1610" y="464"/>
                    </a:lnTo>
                    <a:lnTo>
                      <a:pt x="1611" y="499"/>
                    </a:lnTo>
                    <a:lnTo>
                      <a:pt x="1612" y="513"/>
                    </a:lnTo>
                    <a:lnTo>
                      <a:pt x="1613" y="497"/>
                    </a:lnTo>
                    <a:lnTo>
                      <a:pt x="1613" y="461"/>
                    </a:lnTo>
                    <a:lnTo>
                      <a:pt x="1614" y="430"/>
                    </a:lnTo>
                    <a:lnTo>
                      <a:pt x="1615" y="424"/>
                    </a:lnTo>
                    <a:lnTo>
                      <a:pt x="1615" y="447"/>
                    </a:lnTo>
                    <a:lnTo>
                      <a:pt x="1616" y="484"/>
                    </a:lnTo>
                    <a:lnTo>
                      <a:pt x="1617" y="509"/>
                    </a:lnTo>
                    <a:lnTo>
                      <a:pt x="1618" y="507"/>
                    </a:lnTo>
                    <a:lnTo>
                      <a:pt x="1618" y="479"/>
                    </a:lnTo>
                    <a:lnTo>
                      <a:pt x="1619" y="443"/>
                    </a:lnTo>
                    <a:lnTo>
                      <a:pt x="1620" y="424"/>
                    </a:lnTo>
                    <a:lnTo>
                      <a:pt x="1621" y="434"/>
                    </a:lnTo>
                    <a:lnTo>
                      <a:pt x="1621" y="466"/>
                    </a:lnTo>
                    <a:lnTo>
                      <a:pt x="1622" y="511"/>
                    </a:lnTo>
                    <a:lnTo>
                      <a:pt x="1623" y="494"/>
                    </a:lnTo>
                    <a:lnTo>
                      <a:pt x="1624" y="459"/>
                    </a:lnTo>
                    <a:lnTo>
                      <a:pt x="1625" y="431"/>
                    </a:lnTo>
                    <a:lnTo>
                      <a:pt x="1625" y="426"/>
                    </a:lnTo>
                    <a:lnTo>
                      <a:pt x="1626" y="449"/>
                    </a:lnTo>
                    <a:lnTo>
                      <a:pt x="1627" y="485"/>
                    </a:lnTo>
                    <a:lnTo>
                      <a:pt x="1628" y="508"/>
                    </a:lnTo>
                    <a:lnTo>
                      <a:pt x="1628" y="505"/>
                    </a:lnTo>
                    <a:lnTo>
                      <a:pt x="1629" y="477"/>
                    </a:lnTo>
                    <a:lnTo>
                      <a:pt x="1630" y="443"/>
                    </a:lnTo>
                    <a:lnTo>
                      <a:pt x="1630" y="425"/>
                    </a:lnTo>
                    <a:lnTo>
                      <a:pt x="1631" y="436"/>
                    </a:lnTo>
                    <a:lnTo>
                      <a:pt x="1632" y="467"/>
                    </a:lnTo>
                    <a:lnTo>
                      <a:pt x="1633" y="499"/>
                    </a:lnTo>
                    <a:lnTo>
                      <a:pt x="1633" y="509"/>
                    </a:lnTo>
                    <a:lnTo>
                      <a:pt x="1634" y="492"/>
                    </a:lnTo>
                    <a:lnTo>
                      <a:pt x="1635" y="459"/>
                    </a:lnTo>
                    <a:lnTo>
                      <a:pt x="1636" y="428"/>
                    </a:lnTo>
                    <a:lnTo>
                      <a:pt x="1637" y="451"/>
                    </a:lnTo>
                    <a:lnTo>
                      <a:pt x="1637" y="485"/>
                    </a:lnTo>
                    <a:lnTo>
                      <a:pt x="1638" y="507"/>
                    </a:lnTo>
                    <a:lnTo>
                      <a:pt x="1639" y="503"/>
                    </a:lnTo>
                    <a:lnTo>
                      <a:pt x="1640" y="476"/>
                    </a:lnTo>
                    <a:lnTo>
                      <a:pt x="1640" y="443"/>
                    </a:lnTo>
                    <a:lnTo>
                      <a:pt x="1641" y="426"/>
                    </a:lnTo>
                    <a:lnTo>
                      <a:pt x="1642" y="437"/>
                    </a:lnTo>
                    <a:lnTo>
                      <a:pt x="1642" y="468"/>
                    </a:lnTo>
                    <a:lnTo>
                      <a:pt x="1643" y="498"/>
                    </a:lnTo>
                    <a:lnTo>
                      <a:pt x="1644" y="509"/>
                    </a:lnTo>
                    <a:lnTo>
                      <a:pt x="1645" y="491"/>
                    </a:lnTo>
                    <a:lnTo>
                      <a:pt x="1645" y="458"/>
                    </a:lnTo>
                    <a:lnTo>
                      <a:pt x="1646" y="432"/>
                    </a:lnTo>
                    <a:lnTo>
                      <a:pt x="1647" y="429"/>
                    </a:lnTo>
                    <a:lnTo>
                      <a:pt x="1648" y="452"/>
                    </a:lnTo>
                    <a:lnTo>
                      <a:pt x="1648" y="485"/>
                    </a:lnTo>
                    <a:lnTo>
                      <a:pt x="1649" y="507"/>
                    </a:lnTo>
                    <a:lnTo>
                      <a:pt x="1649" y="503"/>
                    </a:lnTo>
                    <a:lnTo>
                      <a:pt x="1650" y="476"/>
                    </a:lnTo>
                    <a:lnTo>
                      <a:pt x="1651" y="443"/>
                    </a:lnTo>
                    <a:lnTo>
                      <a:pt x="1652" y="426"/>
                    </a:lnTo>
                    <a:lnTo>
                      <a:pt x="1652" y="437"/>
                    </a:lnTo>
                    <a:lnTo>
                      <a:pt x="1653" y="468"/>
                    </a:lnTo>
                    <a:lnTo>
                      <a:pt x="1654" y="499"/>
                    </a:lnTo>
                    <a:lnTo>
                      <a:pt x="1654" y="509"/>
                    </a:lnTo>
                    <a:lnTo>
                      <a:pt x="1655" y="491"/>
                    </a:lnTo>
                    <a:lnTo>
                      <a:pt x="1656" y="458"/>
                    </a:lnTo>
                    <a:lnTo>
                      <a:pt x="1657" y="431"/>
                    </a:lnTo>
                    <a:lnTo>
                      <a:pt x="1657" y="428"/>
                    </a:lnTo>
                    <a:lnTo>
                      <a:pt x="1658" y="452"/>
                    </a:lnTo>
                    <a:lnTo>
                      <a:pt x="1659" y="485"/>
                    </a:lnTo>
                    <a:lnTo>
                      <a:pt x="1660" y="507"/>
                    </a:lnTo>
                    <a:lnTo>
                      <a:pt x="1660" y="503"/>
                    </a:lnTo>
                    <a:lnTo>
                      <a:pt x="1661" y="442"/>
                    </a:lnTo>
                    <a:lnTo>
                      <a:pt x="1662" y="426"/>
                    </a:lnTo>
                    <a:lnTo>
                      <a:pt x="1663" y="437"/>
                    </a:lnTo>
                    <a:lnTo>
                      <a:pt x="1664" y="469"/>
                    </a:lnTo>
                    <a:lnTo>
                      <a:pt x="1664" y="500"/>
                    </a:lnTo>
                    <a:lnTo>
                      <a:pt x="1665" y="509"/>
                    </a:lnTo>
                    <a:lnTo>
                      <a:pt x="1666" y="491"/>
                    </a:lnTo>
                    <a:lnTo>
                      <a:pt x="1667" y="457"/>
                    </a:lnTo>
                    <a:lnTo>
                      <a:pt x="1667" y="430"/>
                    </a:lnTo>
                    <a:lnTo>
                      <a:pt x="1668" y="428"/>
                    </a:lnTo>
                    <a:lnTo>
                      <a:pt x="1669" y="452"/>
                    </a:lnTo>
                    <a:lnTo>
                      <a:pt x="1669" y="487"/>
                    </a:lnTo>
                    <a:lnTo>
                      <a:pt x="1670" y="509"/>
                    </a:lnTo>
                    <a:lnTo>
                      <a:pt x="1671" y="504"/>
                    </a:lnTo>
                    <a:lnTo>
                      <a:pt x="1672" y="474"/>
                    </a:lnTo>
                    <a:lnTo>
                      <a:pt x="1672" y="440"/>
                    </a:lnTo>
                    <a:lnTo>
                      <a:pt x="1673" y="424"/>
                    </a:lnTo>
                    <a:lnTo>
                      <a:pt x="1674" y="437"/>
                    </a:lnTo>
                    <a:lnTo>
                      <a:pt x="1675" y="502"/>
                    </a:lnTo>
                    <a:lnTo>
                      <a:pt x="1676" y="511"/>
                    </a:lnTo>
                    <a:lnTo>
                      <a:pt x="1676" y="491"/>
                    </a:lnTo>
                    <a:lnTo>
                      <a:pt x="1677" y="455"/>
                    </a:lnTo>
                    <a:lnTo>
                      <a:pt x="1678" y="428"/>
                    </a:lnTo>
                    <a:lnTo>
                      <a:pt x="1679" y="426"/>
                    </a:lnTo>
                    <a:lnTo>
                      <a:pt x="1679" y="453"/>
                    </a:lnTo>
                    <a:lnTo>
                      <a:pt x="1680" y="489"/>
                    </a:lnTo>
                    <a:lnTo>
                      <a:pt x="1681" y="512"/>
                    </a:lnTo>
                    <a:lnTo>
                      <a:pt x="1681" y="504"/>
                    </a:lnTo>
                    <a:lnTo>
                      <a:pt x="1682" y="473"/>
                    </a:lnTo>
                    <a:lnTo>
                      <a:pt x="1683" y="437"/>
                    </a:lnTo>
                    <a:lnTo>
                      <a:pt x="1684" y="422"/>
                    </a:lnTo>
                    <a:lnTo>
                      <a:pt x="1684" y="437"/>
                    </a:lnTo>
                    <a:lnTo>
                      <a:pt x="1685" y="473"/>
                    </a:lnTo>
                    <a:lnTo>
                      <a:pt x="1686" y="505"/>
                    </a:lnTo>
                    <a:lnTo>
                      <a:pt x="1687" y="513"/>
                    </a:lnTo>
                    <a:lnTo>
                      <a:pt x="1687" y="490"/>
                    </a:lnTo>
                    <a:lnTo>
                      <a:pt x="1688" y="425"/>
                    </a:lnTo>
                    <a:lnTo>
                      <a:pt x="1689" y="425"/>
                    </a:lnTo>
                    <a:lnTo>
                      <a:pt x="1690" y="455"/>
                    </a:lnTo>
                    <a:lnTo>
                      <a:pt x="1691" y="493"/>
                    </a:lnTo>
                    <a:lnTo>
                      <a:pt x="1691" y="514"/>
                    </a:lnTo>
                    <a:lnTo>
                      <a:pt x="1692" y="505"/>
                    </a:lnTo>
                    <a:lnTo>
                      <a:pt x="1693" y="470"/>
                    </a:lnTo>
                    <a:lnTo>
                      <a:pt x="1694" y="434"/>
                    </a:lnTo>
                    <a:lnTo>
                      <a:pt x="1694" y="420"/>
                    </a:lnTo>
                    <a:lnTo>
                      <a:pt x="1695" y="438"/>
                    </a:lnTo>
                    <a:lnTo>
                      <a:pt x="1696" y="476"/>
                    </a:lnTo>
                    <a:lnTo>
                      <a:pt x="1696" y="509"/>
                    </a:lnTo>
                    <a:lnTo>
                      <a:pt x="1697" y="514"/>
                    </a:lnTo>
                    <a:lnTo>
                      <a:pt x="1698" y="488"/>
                    </a:lnTo>
                    <a:lnTo>
                      <a:pt x="1699" y="448"/>
                    </a:lnTo>
                    <a:lnTo>
                      <a:pt x="1699" y="421"/>
                    </a:lnTo>
                    <a:lnTo>
                      <a:pt x="1700" y="458"/>
                    </a:lnTo>
                    <a:lnTo>
                      <a:pt x="1701" y="497"/>
                    </a:lnTo>
                    <a:lnTo>
                      <a:pt x="1702" y="517"/>
                    </a:lnTo>
                    <a:lnTo>
                      <a:pt x="1703" y="504"/>
                    </a:lnTo>
                    <a:lnTo>
                      <a:pt x="1703" y="466"/>
                    </a:lnTo>
                    <a:lnTo>
                      <a:pt x="1704" y="429"/>
                    </a:lnTo>
                    <a:lnTo>
                      <a:pt x="1705" y="418"/>
                    </a:lnTo>
                    <a:lnTo>
                      <a:pt x="1706" y="440"/>
                    </a:lnTo>
                    <a:lnTo>
                      <a:pt x="1706" y="481"/>
                    </a:lnTo>
                    <a:lnTo>
                      <a:pt x="1707" y="513"/>
                    </a:lnTo>
                    <a:lnTo>
                      <a:pt x="1708" y="515"/>
                    </a:lnTo>
                    <a:lnTo>
                      <a:pt x="1708" y="485"/>
                    </a:lnTo>
                    <a:lnTo>
                      <a:pt x="1709" y="444"/>
                    </a:lnTo>
                    <a:lnTo>
                      <a:pt x="1710" y="418"/>
                    </a:lnTo>
                    <a:lnTo>
                      <a:pt x="1711" y="426"/>
                    </a:lnTo>
                    <a:lnTo>
                      <a:pt x="1711" y="462"/>
                    </a:lnTo>
                    <a:lnTo>
                      <a:pt x="1712" y="502"/>
                    </a:lnTo>
                    <a:lnTo>
                      <a:pt x="1713" y="519"/>
                    </a:lnTo>
                    <a:lnTo>
                      <a:pt x="1714" y="462"/>
                    </a:lnTo>
                    <a:lnTo>
                      <a:pt x="1715" y="425"/>
                    </a:lnTo>
                    <a:lnTo>
                      <a:pt x="1715" y="417"/>
                    </a:lnTo>
                    <a:lnTo>
                      <a:pt x="1716" y="443"/>
                    </a:lnTo>
                    <a:lnTo>
                      <a:pt x="1717" y="486"/>
                    </a:lnTo>
                    <a:lnTo>
                      <a:pt x="1718" y="516"/>
                    </a:lnTo>
                    <a:lnTo>
                      <a:pt x="1718" y="514"/>
                    </a:lnTo>
                    <a:lnTo>
                      <a:pt x="1719" y="481"/>
                    </a:lnTo>
                    <a:lnTo>
                      <a:pt x="1720" y="438"/>
                    </a:lnTo>
                    <a:lnTo>
                      <a:pt x="1720" y="416"/>
                    </a:lnTo>
                    <a:lnTo>
                      <a:pt x="1721" y="428"/>
                    </a:lnTo>
                    <a:lnTo>
                      <a:pt x="1722" y="467"/>
                    </a:lnTo>
                    <a:lnTo>
                      <a:pt x="1723" y="507"/>
                    </a:lnTo>
                    <a:lnTo>
                      <a:pt x="1723" y="520"/>
                    </a:lnTo>
                    <a:lnTo>
                      <a:pt x="1724" y="498"/>
                    </a:lnTo>
                    <a:lnTo>
                      <a:pt x="1725" y="456"/>
                    </a:lnTo>
                    <a:lnTo>
                      <a:pt x="1726" y="422"/>
                    </a:lnTo>
                    <a:lnTo>
                      <a:pt x="1726" y="418"/>
                    </a:lnTo>
                    <a:lnTo>
                      <a:pt x="1727" y="491"/>
                    </a:lnTo>
                    <a:lnTo>
                      <a:pt x="1728" y="519"/>
                    </a:lnTo>
                    <a:lnTo>
                      <a:pt x="1729" y="512"/>
                    </a:lnTo>
                    <a:lnTo>
                      <a:pt x="1730" y="476"/>
                    </a:lnTo>
                    <a:lnTo>
                      <a:pt x="1730" y="434"/>
                    </a:lnTo>
                    <a:lnTo>
                      <a:pt x="1731" y="414"/>
                    </a:lnTo>
                    <a:lnTo>
                      <a:pt x="1732" y="431"/>
                    </a:lnTo>
                    <a:lnTo>
                      <a:pt x="1733" y="473"/>
                    </a:lnTo>
                    <a:lnTo>
                      <a:pt x="1733" y="510"/>
                    </a:lnTo>
                    <a:lnTo>
                      <a:pt x="1734" y="520"/>
                    </a:lnTo>
                    <a:lnTo>
                      <a:pt x="1735" y="494"/>
                    </a:lnTo>
                    <a:lnTo>
                      <a:pt x="1735" y="450"/>
                    </a:lnTo>
                    <a:lnTo>
                      <a:pt x="1736" y="419"/>
                    </a:lnTo>
                    <a:lnTo>
                      <a:pt x="1737" y="420"/>
                    </a:lnTo>
                    <a:lnTo>
                      <a:pt x="1738" y="453"/>
                    </a:lnTo>
                    <a:lnTo>
                      <a:pt x="1738" y="496"/>
                    </a:lnTo>
                    <a:lnTo>
                      <a:pt x="1739" y="521"/>
                    </a:lnTo>
                    <a:lnTo>
                      <a:pt x="1739" y="509"/>
                    </a:lnTo>
                    <a:lnTo>
                      <a:pt x="1741" y="429"/>
                    </a:lnTo>
                    <a:lnTo>
                      <a:pt x="1742" y="415"/>
                    </a:lnTo>
                    <a:lnTo>
                      <a:pt x="1742" y="435"/>
                    </a:lnTo>
                    <a:lnTo>
                      <a:pt x="1743" y="478"/>
                    </a:lnTo>
                    <a:lnTo>
                      <a:pt x="1744" y="514"/>
                    </a:lnTo>
                    <a:lnTo>
                      <a:pt x="1745" y="518"/>
                    </a:lnTo>
                    <a:lnTo>
                      <a:pt x="1745" y="489"/>
                    </a:lnTo>
                    <a:lnTo>
                      <a:pt x="1746" y="446"/>
                    </a:lnTo>
                    <a:lnTo>
                      <a:pt x="1747" y="417"/>
                    </a:lnTo>
                    <a:lnTo>
                      <a:pt x="1747" y="423"/>
                    </a:lnTo>
                    <a:lnTo>
                      <a:pt x="1748" y="459"/>
                    </a:lnTo>
                    <a:lnTo>
                      <a:pt x="1749" y="501"/>
                    </a:lnTo>
                    <a:lnTo>
                      <a:pt x="1750" y="521"/>
                    </a:lnTo>
                    <a:lnTo>
                      <a:pt x="1750" y="505"/>
                    </a:lnTo>
                    <a:lnTo>
                      <a:pt x="1751" y="464"/>
                    </a:lnTo>
                    <a:lnTo>
                      <a:pt x="1752" y="426"/>
                    </a:lnTo>
                    <a:lnTo>
                      <a:pt x="1753" y="416"/>
                    </a:lnTo>
                    <a:lnTo>
                      <a:pt x="1753" y="441"/>
                    </a:lnTo>
                    <a:lnTo>
                      <a:pt x="1754" y="483"/>
                    </a:lnTo>
                    <a:lnTo>
                      <a:pt x="1754" y="515"/>
                    </a:lnTo>
                    <a:lnTo>
                      <a:pt x="1755" y="515"/>
                    </a:lnTo>
                    <a:lnTo>
                      <a:pt x="1756" y="483"/>
                    </a:lnTo>
                    <a:lnTo>
                      <a:pt x="1757" y="441"/>
                    </a:lnTo>
                    <a:lnTo>
                      <a:pt x="1757" y="417"/>
                    </a:lnTo>
                    <a:lnTo>
                      <a:pt x="1758" y="426"/>
                    </a:lnTo>
                    <a:lnTo>
                      <a:pt x="1759" y="464"/>
                    </a:lnTo>
                    <a:lnTo>
                      <a:pt x="1759" y="504"/>
                    </a:lnTo>
                    <a:lnTo>
                      <a:pt x="1760" y="519"/>
                    </a:lnTo>
                    <a:lnTo>
                      <a:pt x="1761" y="500"/>
                    </a:lnTo>
                    <a:lnTo>
                      <a:pt x="1762" y="459"/>
                    </a:lnTo>
                    <a:lnTo>
                      <a:pt x="1762" y="424"/>
                    </a:lnTo>
                    <a:lnTo>
                      <a:pt x="1763" y="419"/>
                    </a:lnTo>
                    <a:lnTo>
                      <a:pt x="1764" y="446"/>
                    </a:lnTo>
                    <a:lnTo>
                      <a:pt x="1765" y="488"/>
                    </a:lnTo>
                    <a:lnTo>
                      <a:pt x="1765" y="516"/>
                    </a:lnTo>
                    <a:lnTo>
                      <a:pt x="1766" y="478"/>
                    </a:lnTo>
                    <a:lnTo>
                      <a:pt x="1767" y="438"/>
                    </a:lnTo>
                    <a:lnTo>
                      <a:pt x="1768" y="417"/>
                    </a:lnTo>
                    <a:lnTo>
                      <a:pt x="1769" y="431"/>
                    </a:lnTo>
                    <a:lnTo>
                      <a:pt x="1769" y="469"/>
                    </a:lnTo>
                    <a:lnTo>
                      <a:pt x="1770" y="506"/>
                    </a:lnTo>
                    <a:lnTo>
                      <a:pt x="1771" y="517"/>
                    </a:lnTo>
                    <a:lnTo>
                      <a:pt x="1772" y="495"/>
                    </a:lnTo>
                    <a:lnTo>
                      <a:pt x="1772" y="455"/>
                    </a:lnTo>
                    <a:lnTo>
                      <a:pt x="1773" y="424"/>
                    </a:lnTo>
                    <a:lnTo>
                      <a:pt x="1774" y="422"/>
                    </a:lnTo>
                    <a:lnTo>
                      <a:pt x="1774" y="450"/>
                    </a:lnTo>
                    <a:lnTo>
                      <a:pt x="1775" y="491"/>
                    </a:lnTo>
                    <a:lnTo>
                      <a:pt x="1776" y="515"/>
                    </a:lnTo>
                    <a:lnTo>
                      <a:pt x="1777" y="508"/>
                    </a:lnTo>
                    <a:lnTo>
                      <a:pt x="1777" y="474"/>
                    </a:lnTo>
                    <a:lnTo>
                      <a:pt x="1778" y="436"/>
                    </a:lnTo>
                    <a:lnTo>
                      <a:pt x="1779" y="419"/>
                    </a:lnTo>
                    <a:lnTo>
                      <a:pt x="1780" y="473"/>
                    </a:lnTo>
                    <a:lnTo>
                      <a:pt x="1781" y="506"/>
                    </a:lnTo>
                    <a:lnTo>
                      <a:pt x="1781" y="514"/>
                    </a:lnTo>
                    <a:lnTo>
                      <a:pt x="1782" y="491"/>
                    </a:lnTo>
                    <a:lnTo>
                      <a:pt x="1783" y="452"/>
                    </a:lnTo>
                    <a:lnTo>
                      <a:pt x="1784" y="424"/>
                    </a:lnTo>
                    <a:lnTo>
                      <a:pt x="1784" y="425"/>
                    </a:lnTo>
                    <a:lnTo>
                      <a:pt x="1785" y="455"/>
                    </a:lnTo>
                    <a:lnTo>
                      <a:pt x="1786" y="492"/>
                    </a:lnTo>
                    <a:lnTo>
                      <a:pt x="1786" y="513"/>
                    </a:lnTo>
                    <a:lnTo>
                      <a:pt x="1787" y="504"/>
                    </a:lnTo>
                    <a:lnTo>
                      <a:pt x="1788" y="470"/>
                    </a:lnTo>
                    <a:lnTo>
                      <a:pt x="1789" y="435"/>
                    </a:lnTo>
                    <a:lnTo>
                      <a:pt x="1789" y="422"/>
                    </a:lnTo>
                    <a:lnTo>
                      <a:pt x="1790" y="439"/>
                    </a:lnTo>
                    <a:lnTo>
                      <a:pt x="1791" y="475"/>
                    </a:lnTo>
                    <a:lnTo>
                      <a:pt x="1792" y="511"/>
                    </a:lnTo>
                    <a:lnTo>
                      <a:pt x="1793" y="487"/>
                    </a:lnTo>
                    <a:lnTo>
                      <a:pt x="1793" y="450"/>
                    </a:lnTo>
                    <a:lnTo>
                      <a:pt x="1794" y="425"/>
                    </a:lnTo>
                    <a:lnTo>
                      <a:pt x="1795" y="428"/>
                    </a:lnTo>
                    <a:lnTo>
                      <a:pt x="1796" y="458"/>
                    </a:lnTo>
                    <a:lnTo>
                      <a:pt x="1796" y="493"/>
                    </a:lnTo>
                    <a:lnTo>
                      <a:pt x="1797" y="512"/>
                    </a:lnTo>
                    <a:lnTo>
                      <a:pt x="1798" y="501"/>
                    </a:lnTo>
                    <a:lnTo>
                      <a:pt x="1798" y="468"/>
                    </a:lnTo>
                    <a:lnTo>
                      <a:pt x="1799" y="435"/>
                    </a:lnTo>
                    <a:lnTo>
                      <a:pt x="1800" y="424"/>
                    </a:lnTo>
                    <a:lnTo>
                      <a:pt x="1801" y="442"/>
                    </a:lnTo>
                    <a:lnTo>
                      <a:pt x="1801" y="477"/>
                    </a:lnTo>
                    <a:lnTo>
                      <a:pt x="1802" y="505"/>
                    </a:lnTo>
                    <a:lnTo>
                      <a:pt x="1803" y="509"/>
                    </a:lnTo>
                    <a:lnTo>
                      <a:pt x="1804" y="485"/>
                    </a:lnTo>
                    <a:lnTo>
                      <a:pt x="1804" y="450"/>
                    </a:lnTo>
                    <a:lnTo>
                      <a:pt x="1805" y="426"/>
                    </a:lnTo>
                    <a:lnTo>
                      <a:pt x="1805" y="431"/>
                    </a:lnTo>
                    <a:lnTo>
                      <a:pt x="1806" y="459"/>
                    </a:lnTo>
                    <a:lnTo>
                      <a:pt x="1807" y="493"/>
                    </a:lnTo>
                    <a:lnTo>
                      <a:pt x="1808" y="510"/>
                    </a:lnTo>
                    <a:lnTo>
                      <a:pt x="1808" y="498"/>
                    </a:lnTo>
                    <a:lnTo>
                      <a:pt x="1809" y="467"/>
                    </a:lnTo>
                    <a:lnTo>
                      <a:pt x="1810" y="435"/>
                    </a:lnTo>
                    <a:lnTo>
                      <a:pt x="1811" y="426"/>
                    </a:lnTo>
                    <a:lnTo>
                      <a:pt x="1811" y="444"/>
                    </a:lnTo>
                    <a:lnTo>
                      <a:pt x="1812" y="477"/>
                    </a:lnTo>
                    <a:lnTo>
                      <a:pt x="1813" y="504"/>
                    </a:lnTo>
                    <a:lnTo>
                      <a:pt x="1813" y="507"/>
                    </a:lnTo>
                    <a:lnTo>
                      <a:pt x="1814" y="483"/>
                    </a:lnTo>
                    <a:lnTo>
                      <a:pt x="1815" y="449"/>
                    </a:lnTo>
                    <a:lnTo>
                      <a:pt x="1816" y="428"/>
                    </a:lnTo>
                    <a:lnTo>
                      <a:pt x="1816" y="432"/>
                    </a:lnTo>
                    <a:lnTo>
                      <a:pt x="1817" y="461"/>
                    </a:lnTo>
                    <a:lnTo>
                      <a:pt x="1818" y="493"/>
                    </a:lnTo>
                    <a:lnTo>
                      <a:pt x="1818" y="509"/>
                    </a:lnTo>
                    <a:lnTo>
                      <a:pt x="1819" y="497"/>
                    </a:lnTo>
                    <a:lnTo>
                      <a:pt x="1820" y="466"/>
                    </a:lnTo>
                    <a:lnTo>
                      <a:pt x="1820" y="436"/>
                    </a:lnTo>
                    <a:lnTo>
                      <a:pt x="1821" y="427"/>
                    </a:lnTo>
                    <a:lnTo>
                      <a:pt x="1822" y="445"/>
                    </a:lnTo>
                    <a:lnTo>
                      <a:pt x="1823" y="478"/>
                    </a:lnTo>
                    <a:lnTo>
                      <a:pt x="1823" y="504"/>
                    </a:lnTo>
                    <a:lnTo>
                      <a:pt x="1824" y="506"/>
                    </a:lnTo>
                    <a:lnTo>
                      <a:pt x="1825" y="483"/>
                    </a:lnTo>
                    <a:lnTo>
                      <a:pt x="1825" y="449"/>
                    </a:lnTo>
                    <a:lnTo>
                      <a:pt x="1826" y="428"/>
                    </a:lnTo>
                    <a:lnTo>
                      <a:pt x="1827" y="433"/>
                    </a:lnTo>
                    <a:lnTo>
                      <a:pt x="1828" y="461"/>
                    </a:lnTo>
                    <a:lnTo>
                      <a:pt x="1828" y="493"/>
                    </a:lnTo>
                    <a:lnTo>
                      <a:pt x="1829" y="509"/>
                    </a:lnTo>
                    <a:lnTo>
                      <a:pt x="1830" y="497"/>
                    </a:lnTo>
                    <a:lnTo>
                      <a:pt x="1831" y="465"/>
                    </a:lnTo>
                    <a:lnTo>
                      <a:pt x="1831" y="435"/>
                    </a:lnTo>
                    <a:lnTo>
                      <a:pt x="1832" y="427"/>
                    </a:lnTo>
                    <a:lnTo>
                      <a:pt x="1832" y="445"/>
                    </a:lnTo>
                    <a:lnTo>
                      <a:pt x="1833" y="478"/>
                    </a:lnTo>
                    <a:lnTo>
                      <a:pt x="1834" y="504"/>
                    </a:lnTo>
                    <a:lnTo>
                      <a:pt x="1835" y="506"/>
                    </a:lnTo>
                    <a:lnTo>
                      <a:pt x="1835" y="482"/>
                    </a:lnTo>
                    <a:lnTo>
                      <a:pt x="1836" y="449"/>
                    </a:lnTo>
                    <a:lnTo>
                      <a:pt x="1837" y="427"/>
                    </a:lnTo>
                    <a:lnTo>
                      <a:pt x="1838" y="433"/>
                    </a:lnTo>
                    <a:lnTo>
                      <a:pt x="1838" y="461"/>
                    </a:lnTo>
                    <a:lnTo>
                      <a:pt x="1839" y="494"/>
                    </a:lnTo>
                    <a:lnTo>
                      <a:pt x="1840" y="509"/>
                    </a:lnTo>
                    <a:lnTo>
                      <a:pt x="1840" y="497"/>
                    </a:lnTo>
                    <a:lnTo>
                      <a:pt x="1841" y="465"/>
                    </a:lnTo>
                    <a:lnTo>
                      <a:pt x="1842" y="434"/>
                    </a:lnTo>
                    <a:lnTo>
                      <a:pt x="1843" y="426"/>
                    </a:lnTo>
                    <a:lnTo>
                      <a:pt x="1843" y="445"/>
                    </a:lnTo>
                    <a:lnTo>
                      <a:pt x="1844" y="506"/>
                    </a:lnTo>
                    <a:lnTo>
                      <a:pt x="1845" y="507"/>
                    </a:lnTo>
                    <a:lnTo>
                      <a:pt x="1846" y="482"/>
                    </a:lnTo>
                    <a:lnTo>
                      <a:pt x="1847" y="447"/>
                    </a:lnTo>
                    <a:lnTo>
                      <a:pt x="1847" y="426"/>
                    </a:lnTo>
                    <a:lnTo>
                      <a:pt x="1848" y="432"/>
                    </a:lnTo>
                    <a:lnTo>
                      <a:pt x="1849" y="462"/>
                    </a:lnTo>
                    <a:lnTo>
                      <a:pt x="1850" y="496"/>
                    </a:lnTo>
                    <a:lnTo>
                      <a:pt x="1850" y="511"/>
                    </a:lnTo>
                    <a:lnTo>
                      <a:pt x="1851" y="497"/>
                    </a:lnTo>
                    <a:lnTo>
                      <a:pt x="1852" y="464"/>
                    </a:lnTo>
                    <a:lnTo>
                      <a:pt x="1852" y="432"/>
                    </a:lnTo>
                    <a:lnTo>
                      <a:pt x="1853" y="425"/>
                    </a:lnTo>
                    <a:lnTo>
                      <a:pt x="1854" y="445"/>
                    </a:lnTo>
                    <a:lnTo>
                      <a:pt x="1855" y="481"/>
                    </a:lnTo>
                    <a:lnTo>
                      <a:pt x="1855" y="508"/>
                    </a:lnTo>
                    <a:lnTo>
                      <a:pt x="1856" y="508"/>
                    </a:lnTo>
                    <a:lnTo>
                      <a:pt x="1857" y="481"/>
                    </a:lnTo>
                    <a:lnTo>
                      <a:pt x="1858" y="423"/>
                    </a:lnTo>
                    <a:lnTo>
                      <a:pt x="1859" y="431"/>
                    </a:lnTo>
                    <a:lnTo>
                      <a:pt x="1859" y="464"/>
                    </a:lnTo>
                    <a:lnTo>
                      <a:pt x="1860" y="499"/>
                    </a:lnTo>
                    <a:lnTo>
                      <a:pt x="1861" y="513"/>
                    </a:lnTo>
                    <a:lnTo>
                      <a:pt x="1862" y="497"/>
                    </a:lnTo>
                    <a:lnTo>
                      <a:pt x="1862" y="461"/>
                    </a:lnTo>
                    <a:lnTo>
                      <a:pt x="1863" y="429"/>
                    </a:lnTo>
                    <a:lnTo>
                      <a:pt x="1864" y="423"/>
                    </a:lnTo>
                    <a:lnTo>
                      <a:pt x="1864" y="446"/>
                    </a:lnTo>
                    <a:lnTo>
                      <a:pt x="1865" y="484"/>
                    </a:lnTo>
                    <a:lnTo>
                      <a:pt x="1866" y="511"/>
                    </a:lnTo>
                    <a:lnTo>
                      <a:pt x="1867" y="509"/>
                    </a:lnTo>
                    <a:lnTo>
                      <a:pt x="1867" y="479"/>
                    </a:lnTo>
                    <a:lnTo>
                      <a:pt x="1868" y="441"/>
                    </a:lnTo>
                    <a:lnTo>
                      <a:pt x="1869" y="421"/>
                    </a:lnTo>
                    <a:lnTo>
                      <a:pt x="1870" y="431"/>
                    </a:lnTo>
                    <a:lnTo>
                      <a:pt x="1870" y="467"/>
                    </a:lnTo>
                    <a:lnTo>
                      <a:pt x="1871" y="515"/>
                    </a:lnTo>
                    <a:lnTo>
                      <a:pt x="1872" y="496"/>
                    </a:lnTo>
                    <a:lnTo>
                      <a:pt x="1873" y="458"/>
                    </a:lnTo>
                    <a:lnTo>
                      <a:pt x="1874" y="426"/>
                    </a:lnTo>
                    <a:lnTo>
                      <a:pt x="1874" y="422"/>
                    </a:lnTo>
                    <a:lnTo>
                      <a:pt x="1875" y="448"/>
                    </a:lnTo>
                    <a:lnTo>
                      <a:pt x="1876" y="488"/>
                    </a:lnTo>
                    <a:lnTo>
                      <a:pt x="1877" y="515"/>
                    </a:lnTo>
                    <a:lnTo>
                      <a:pt x="1877" y="509"/>
                    </a:lnTo>
                    <a:lnTo>
                      <a:pt x="1878" y="476"/>
                    </a:lnTo>
                    <a:lnTo>
                      <a:pt x="1879" y="437"/>
                    </a:lnTo>
                    <a:lnTo>
                      <a:pt x="1879" y="418"/>
                    </a:lnTo>
                    <a:lnTo>
                      <a:pt x="1880" y="432"/>
                    </a:lnTo>
                    <a:lnTo>
                      <a:pt x="1881" y="470"/>
                    </a:lnTo>
                    <a:lnTo>
                      <a:pt x="1882" y="507"/>
                    </a:lnTo>
                    <a:lnTo>
                      <a:pt x="1882" y="517"/>
                    </a:lnTo>
                    <a:lnTo>
                      <a:pt x="1883" y="453"/>
                    </a:lnTo>
                    <a:lnTo>
                      <a:pt x="1884" y="422"/>
                    </a:lnTo>
                    <a:lnTo>
                      <a:pt x="1885" y="421"/>
                    </a:lnTo>
                    <a:lnTo>
                      <a:pt x="1886" y="452"/>
                    </a:lnTo>
                    <a:lnTo>
                      <a:pt x="1886" y="493"/>
                    </a:lnTo>
                    <a:lnTo>
                      <a:pt x="1887" y="518"/>
                    </a:lnTo>
                    <a:lnTo>
                      <a:pt x="1888" y="509"/>
                    </a:lnTo>
                    <a:lnTo>
                      <a:pt x="1889" y="472"/>
                    </a:lnTo>
                    <a:lnTo>
                      <a:pt x="1889" y="433"/>
                    </a:lnTo>
                    <a:lnTo>
                      <a:pt x="1890" y="416"/>
                    </a:lnTo>
                    <a:lnTo>
                      <a:pt x="1891" y="435"/>
                    </a:lnTo>
                    <a:lnTo>
                      <a:pt x="1891" y="475"/>
                    </a:lnTo>
                    <a:lnTo>
                      <a:pt x="1892" y="511"/>
                    </a:lnTo>
                    <a:lnTo>
                      <a:pt x="1893" y="518"/>
                    </a:lnTo>
                    <a:lnTo>
                      <a:pt x="1894" y="491"/>
                    </a:lnTo>
                    <a:lnTo>
                      <a:pt x="1894" y="449"/>
                    </a:lnTo>
                    <a:lnTo>
                      <a:pt x="1895" y="419"/>
                    </a:lnTo>
                    <a:lnTo>
                      <a:pt x="1896" y="422"/>
                    </a:lnTo>
                    <a:lnTo>
                      <a:pt x="1897" y="498"/>
                    </a:lnTo>
                    <a:lnTo>
                      <a:pt x="1898" y="520"/>
                    </a:lnTo>
                    <a:lnTo>
                      <a:pt x="1898" y="507"/>
                    </a:lnTo>
                    <a:lnTo>
                      <a:pt x="1899" y="467"/>
                    </a:lnTo>
                    <a:lnTo>
                      <a:pt x="1900" y="428"/>
                    </a:lnTo>
                    <a:lnTo>
                      <a:pt x="1901" y="416"/>
                    </a:lnTo>
                    <a:lnTo>
                      <a:pt x="1901" y="438"/>
                    </a:lnTo>
                    <a:lnTo>
                      <a:pt x="1902" y="480"/>
                    </a:lnTo>
                    <a:lnTo>
                      <a:pt x="1903" y="515"/>
                    </a:lnTo>
                    <a:lnTo>
                      <a:pt x="1903" y="517"/>
                    </a:lnTo>
                    <a:lnTo>
                      <a:pt x="1904" y="486"/>
                    </a:lnTo>
                    <a:lnTo>
                      <a:pt x="1905" y="443"/>
                    </a:lnTo>
                    <a:lnTo>
                      <a:pt x="1906" y="416"/>
                    </a:lnTo>
                    <a:lnTo>
                      <a:pt x="1906" y="424"/>
                    </a:lnTo>
                    <a:lnTo>
                      <a:pt x="1907" y="461"/>
                    </a:lnTo>
                    <a:lnTo>
                      <a:pt x="1908" y="503"/>
                    </a:lnTo>
                    <a:lnTo>
                      <a:pt x="1909" y="521"/>
                    </a:lnTo>
                    <a:lnTo>
                      <a:pt x="1909" y="503"/>
                    </a:lnTo>
                    <a:lnTo>
                      <a:pt x="1910" y="424"/>
                    </a:lnTo>
                    <a:lnTo>
                      <a:pt x="1911" y="416"/>
                    </a:lnTo>
                    <a:lnTo>
                      <a:pt x="1912" y="443"/>
                    </a:lnTo>
                    <a:lnTo>
                      <a:pt x="1913" y="486"/>
                    </a:lnTo>
                    <a:lnTo>
                      <a:pt x="1913" y="517"/>
                    </a:lnTo>
                    <a:lnTo>
                      <a:pt x="1914" y="515"/>
                    </a:lnTo>
                    <a:lnTo>
                      <a:pt x="1915" y="481"/>
                    </a:lnTo>
                    <a:lnTo>
                      <a:pt x="1916" y="438"/>
                    </a:lnTo>
                    <a:lnTo>
                      <a:pt x="1916" y="415"/>
                    </a:lnTo>
                    <a:lnTo>
                      <a:pt x="1917" y="427"/>
                    </a:lnTo>
                    <a:lnTo>
                      <a:pt x="1918" y="467"/>
                    </a:lnTo>
                    <a:lnTo>
                      <a:pt x="1918" y="507"/>
                    </a:lnTo>
                    <a:lnTo>
                      <a:pt x="1919" y="521"/>
                    </a:lnTo>
                    <a:lnTo>
                      <a:pt x="1920" y="499"/>
                    </a:lnTo>
                    <a:lnTo>
                      <a:pt x="1921" y="456"/>
                    </a:lnTo>
                    <a:lnTo>
                      <a:pt x="1921" y="421"/>
                    </a:lnTo>
                    <a:lnTo>
                      <a:pt x="1922" y="418"/>
                    </a:lnTo>
                    <a:lnTo>
                      <a:pt x="1922" y="447"/>
                    </a:lnTo>
                    <a:lnTo>
                      <a:pt x="1924" y="519"/>
                    </a:lnTo>
                    <a:lnTo>
                      <a:pt x="1925" y="512"/>
                    </a:lnTo>
                    <a:lnTo>
                      <a:pt x="1925" y="476"/>
                    </a:lnTo>
                    <a:lnTo>
                      <a:pt x="1926" y="434"/>
                    </a:lnTo>
                    <a:lnTo>
                      <a:pt x="1927" y="415"/>
                    </a:lnTo>
                    <a:lnTo>
                      <a:pt x="1928" y="431"/>
                    </a:lnTo>
                    <a:lnTo>
                      <a:pt x="1928" y="472"/>
                    </a:lnTo>
                    <a:lnTo>
                      <a:pt x="1929" y="510"/>
                    </a:lnTo>
                    <a:lnTo>
                      <a:pt x="1930" y="519"/>
                    </a:lnTo>
                    <a:lnTo>
                      <a:pt x="1930" y="494"/>
                    </a:lnTo>
                    <a:lnTo>
                      <a:pt x="1931" y="451"/>
                    </a:lnTo>
                    <a:lnTo>
                      <a:pt x="1932" y="420"/>
                    </a:lnTo>
                    <a:lnTo>
                      <a:pt x="1933" y="420"/>
                    </a:lnTo>
                    <a:lnTo>
                      <a:pt x="1933" y="453"/>
                    </a:lnTo>
                    <a:lnTo>
                      <a:pt x="1934" y="495"/>
                    </a:lnTo>
                    <a:lnTo>
                      <a:pt x="1935" y="519"/>
                    </a:lnTo>
                    <a:lnTo>
                      <a:pt x="1936" y="470"/>
                    </a:lnTo>
                    <a:lnTo>
                      <a:pt x="1937" y="431"/>
                    </a:lnTo>
                    <a:lnTo>
                      <a:pt x="1937" y="416"/>
                    </a:lnTo>
                    <a:lnTo>
                      <a:pt x="1938" y="436"/>
                    </a:lnTo>
                    <a:lnTo>
                      <a:pt x="1939" y="477"/>
                    </a:lnTo>
                    <a:lnTo>
                      <a:pt x="1940" y="512"/>
                    </a:lnTo>
                    <a:lnTo>
                      <a:pt x="1940" y="516"/>
                    </a:lnTo>
                    <a:lnTo>
                      <a:pt x="1941" y="489"/>
                    </a:lnTo>
                    <a:lnTo>
                      <a:pt x="1942" y="447"/>
                    </a:lnTo>
                    <a:lnTo>
                      <a:pt x="1942" y="419"/>
                    </a:lnTo>
                    <a:lnTo>
                      <a:pt x="1943" y="424"/>
                    </a:lnTo>
                    <a:lnTo>
                      <a:pt x="1944" y="458"/>
                    </a:lnTo>
                    <a:lnTo>
                      <a:pt x="1945" y="498"/>
                    </a:lnTo>
                    <a:lnTo>
                      <a:pt x="1945" y="518"/>
                    </a:lnTo>
                    <a:lnTo>
                      <a:pt x="1946" y="504"/>
                    </a:lnTo>
                    <a:lnTo>
                      <a:pt x="1947" y="465"/>
                    </a:lnTo>
                    <a:lnTo>
                      <a:pt x="1948" y="429"/>
                    </a:lnTo>
                    <a:lnTo>
                      <a:pt x="1948" y="419"/>
                    </a:lnTo>
                    <a:lnTo>
                      <a:pt x="1949" y="481"/>
                    </a:lnTo>
                    <a:lnTo>
                      <a:pt x="1950" y="512"/>
                    </a:lnTo>
                    <a:lnTo>
                      <a:pt x="1951" y="513"/>
                    </a:lnTo>
                    <a:lnTo>
                      <a:pt x="1952" y="484"/>
                    </a:lnTo>
                    <a:lnTo>
                      <a:pt x="1952" y="444"/>
                    </a:lnTo>
                    <a:lnTo>
                      <a:pt x="1953" y="420"/>
                    </a:lnTo>
                    <a:lnTo>
                      <a:pt x="1954" y="428"/>
                    </a:lnTo>
                    <a:lnTo>
                      <a:pt x="1955" y="462"/>
                    </a:lnTo>
                    <a:lnTo>
                      <a:pt x="1955" y="500"/>
                    </a:lnTo>
                    <a:lnTo>
                      <a:pt x="1956" y="516"/>
                    </a:lnTo>
                    <a:lnTo>
                      <a:pt x="1957" y="500"/>
                    </a:lnTo>
                    <a:lnTo>
                      <a:pt x="1957" y="462"/>
                    </a:lnTo>
                    <a:lnTo>
                      <a:pt x="1958" y="428"/>
                    </a:lnTo>
                    <a:lnTo>
                      <a:pt x="1959" y="421"/>
                    </a:lnTo>
                    <a:lnTo>
                      <a:pt x="1960" y="445"/>
                    </a:lnTo>
                    <a:lnTo>
                      <a:pt x="1960" y="484"/>
                    </a:lnTo>
                    <a:lnTo>
                      <a:pt x="1961" y="512"/>
                    </a:lnTo>
                    <a:lnTo>
                      <a:pt x="1962" y="510"/>
                    </a:lnTo>
                    <a:lnTo>
                      <a:pt x="1963" y="442"/>
                    </a:lnTo>
                    <a:lnTo>
                      <a:pt x="1964" y="422"/>
                    </a:lnTo>
                    <a:lnTo>
                      <a:pt x="1964" y="432"/>
                    </a:lnTo>
                    <a:lnTo>
                      <a:pt x="1965" y="466"/>
                    </a:lnTo>
                    <a:lnTo>
                      <a:pt x="1966" y="501"/>
                    </a:lnTo>
                    <a:lnTo>
                      <a:pt x="1967" y="514"/>
                    </a:lnTo>
                    <a:lnTo>
                      <a:pt x="1967" y="495"/>
                    </a:lnTo>
                    <a:lnTo>
                      <a:pt x="1968" y="459"/>
                    </a:lnTo>
                    <a:lnTo>
                      <a:pt x="1969" y="428"/>
                    </a:lnTo>
                    <a:lnTo>
                      <a:pt x="1969" y="424"/>
                    </a:lnTo>
                    <a:lnTo>
                      <a:pt x="1970" y="449"/>
                    </a:lnTo>
                    <a:lnTo>
                      <a:pt x="1971" y="486"/>
                    </a:lnTo>
                    <a:lnTo>
                      <a:pt x="1972" y="510"/>
                    </a:lnTo>
                    <a:lnTo>
                      <a:pt x="1972" y="507"/>
                    </a:lnTo>
                    <a:lnTo>
                      <a:pt x="1973" y="477"/>
                    </a:lnTo>
                    <a:lnTo>
                      <a:pt x="1974" y="441"/>
                    </a:lnTo>
                    <a:lnTo>
                      <a:pt x="1975" y="423"/>
                    </a:lnTo>
                    <a:lnTo>
                      <a:pt x="1975" y="435"/>
                    </a:lnTo>
                    <a:lnTo>
                      <a:pt x="1976" y="468"/>
                    </a:lnTo>
                    <a:lnTo>
                      <a:pt x="1976" y="501"/>
                    </a:lnTo>
                    <a:lnTo>
                      <a:pt x="1977" y="511"/>
                    </a:lnTo>
                    <a:lnTo>
                      <a:pt x="1978" y="492"/>
                    </a:lnTo>
                    <a:lnTo>
                      <a:pt x="1979" y="458"/>
                    </a:lnTo>
                    <a:lnTo>
                      <a:pt x="1979" y="429"/>
                    </a:lnTo>
                    <a:lnTo>
                      <a:pt x="1980" y="427"/>
                    </a:lnTo>
                    <a:lnTo>
                      <a:pt x="1981" y="451"/>
                    </a:lnTo>
                    <a:lnTo>
                      <a:pt x="1981" y="486"/>
                    </a:lnTo>
                    <a:lnTo>
                      <a:pt x="1982" y="509"/>
                    </a:lnTo>
                    <a:lnTo>
                      <a:pt x="1983" y="504"/>
                    </a:lnTo>
                    <a:lnTo>
                      <a:pt x="1984" y="475"/>
                    </a:lnTo>
                    <a:lnTo>
                      <a:pt x="1984" y="441"/>
                    </a:lnTo>
                    <a:lnTo>
                      <a:pt x="1985" y="425"/>
                    </a:lnTo>
                    <a:lnTo>
                      <a:pt x="1986" y="437"/>
                    </a:lnTo>
                    <a:lnTo>
                      <a:pt x="1987" y="470"/>
                    </a:lnTo>
                    <a:lnTo>
                      <a:pt x="1987" y="500"/>
                    </a:lnTo>
                    <a:lnTo>
                      <a:pt x="1988" y="509"/>
                    </a:lnTo>
                    <a:lnTo>
                      <a:pt x="1988" y="491"/>
                    </a:lnTo>
                    <a:lnTo>
                      <a:pt x="1989" y="456"/>
                    </a:lnTo>
                    <a:lnTo>
                      <a:pt x="1990" y="430"/>
                    </a:lnTo>
                    <a:lnTo>
                      <a:pt x="1991" y="428"/>
                    </a:lnTo>
                    <a:lnTo>
                      <a:pt x="1991" y="453"/>
                    </a:lnTo>
                    <a:lnTo>
                      <a:pt x="1992" y="487"/>
                    </a:lnTo>
                    <a:lnTo>
                      <a:pt x="1993" y="508"/>
                    </a:lnTo>
                    <a:lnTo>
                      <a:pt x="1994" y="502"/>
                    </a:lnTo>
                    <a:lnTo>
                      <a:pt x="1994" y="474"/>
                    </a:lnTo>
                    <a:lnTo>
                      <a:pt x="1995" y="441"/>
                    </a:lnTo>
                    <a:lnTo>
                      <a:pt x="1996" y="426"/>
                    </a:lnTo>
                    <a:lnTo>
                      <a:pt x="1996" y="438"/>
                    </a:lnTo>
                    <a:lnTo>
                      <a:pt x="1997" y="470"/>
                    </a:lnTo>
                    <a:lnTo>
                      <a:pt x="1998" y="500"/>
                    </a:lnTo>
                    <a:lnTo>
                      <a:pt x="1999" y="508"/>
                    </a:lnTo>
                    <a:lnTo>
                      <a:pt x="1999" y="489"/>
                    </a:lnTo>
                    <a:lnTo>
                      <a:pt x="2000" y="456"/>
                    </a:lnTo>
                    <a:lnTo>
                      <a:pt x="2001" y="431"/>
                    </a:lnTo>
                    <a:lnTo>
                      <a:pt x="2001" y="429"/>
                    </a:lnTo>
                    <a:lnTo>
                      <a:pt x="2002" y="453"/>
                    </a:lnTo>
                    <a:lnTo>
                      <a:pt x="2003" y="487"/>
                    </a:lnTo>
                    <a:lnTo>
                      <a:pt x="2003" y="507"/>
                    </a:lnTo>
                    <a:lnTo>
                      <a:pt x="2004" y="502"/>
                    </a:lnTo>
                    <a:lnTo>
                      <a:pt x="2005" y="473"/>
                    </a:lnTo>
                    <a:lnTo>
                      <a:pt x="2006" y="441"/>
                    </a:lnTo>
                    <a:lnTo>
                      <a:pt x="2006" y="426"/>
                    </a:lnTo>
                    <a:lnTo>
                      <a:pt x="2007" y="439"/>
                    </a:lnTo>
                    <a:lnTo>
                      <a:pt x="2008" y="471"/>
                    </a:lnTo>
                    <a:lnTo>
                      <a:pt x="2008" y="500"/>
                    </a:lnTo>
                    <a:lnTo>
                      <a:pt x="2009" y="508"/>
                    </a:lnTo>
                    <a:lnTo>
                      <a:pt x="2010" y="489"/>
                    </a:lnTo>
                    <a:lnTo>
                      <a:pt x="2011" y="456"/>
                    </a:lnTo>
                    <a:lnTo>
                      <a:pt x="2011" y="430"/>
                    </a:lnTo>
                    <a:lnTo>
                      <a:pt x="2012" y="429"/>
                    </a:lnTo>
                    <a:lnTo>
                      <a:pt x="2013" y="454"/>
                    </a:lnTo>
                    <a:lnTo>
                      <a:pt x="2014" y="488"/>
                    </a:lnTo>
                    <a:lnTo>
                      <a:pt x="2014" y="508"/>
                    </a:lnTo>
                    <a:lnTo>
                      <a:pt x="2015" y="473"/>
                    </a:lnTo>
                    <a:lnTo>
                      <a:pt x="2016" y="440"/>
                    </a:lnTo>
                    <a:lnTo>
                      <a:pt x="2017" y="426"/>
                    </a:lnTo>
                    <a:lnTo>
                      <a:pt x="2018" y="439"/>
                    </a:lnTo>
                    <a:lnTo>
                      <a:pt x="2018" y="471"/>
                    </a:lnTo>
                    <a:lnTo>
                      <a:pt x="2019" y="501"/>
                    </a:lnTo>
                    <a:lnTo>
                      <a:pt x="2020" y="509"/>
                    </a:lnTo>
                    <a:lnTo>
                      <a:pt x="2021" y="489"/>
                    </a:lnTo>
                    <a:lnTo>
                      <a:pt x="2021" y="455"/>
                    </a:lnTo>
                    <a:lnTo>
                      <a:pt x="2022" y="429"/>
                    </a:lnTo>
                    <a:lnTo>
                      <a:pt x="2023" y="428"/>
                    </a:lnTo>
                    <a:lnTo>
                      <a:pt x="2023" y="454"/>
                    </a:lnTo>
                    <a:lnTo>
                      <a:pt x="2024" y="489"/>
                    </a:lnTo>
                    <a:lnTo>
                      <a:pt x="2025" y="510"/>
                    </a:lnTo>
                    <a:lnTo>
                      <a:pt x="2026" y="502"/>
                    </a:lnTo>
                    <a:lnTo>
                      <a:pt x="2026" y="472"/>
                    </a:lnTo>
                    <a:lnTo>
                      <a:pt x="2027" y="424"/>
                    </a:lnTo>
                    <a:lnTo>
                      <a:pt x="2028" y="439"/>
                    </a:lnTo>
                    <a:lnTo>
                      <a:pt x="2029" y="473"/>
                    </a:lnTo>
                    <a:lnTo>
                      <a:pt x="2030" y="503"/>
                    </a:lnTo>
                    <a:lnTo>
                      <a:pt x="2030" y="510"/>
                    </a:lnTo>
                    <a:lnTo>
                      <a:pt x="2031" y="489"/>
                    </a:lnTo>
                    <a:lnTo>
                      <a:pt x="2032" y="453"/>
                    </a:lnTo>
                    <a:lnTo>
                      <a:pt x="2033" y="426"/>
                    </a:lnTo>
                    <a:lnTo>
                      <a:pt x="2033" y="428"/>
                    </a:lnTo>
                    <a:lnTo>
                      <a:pt x="2034" y="455"/>
                    </a:lnTo>
                    <a:lnTo>
                      <a:pt x="2035" y="491"/>
                    </a:lnTo>
                    <a:lnTo>
                      <a:pt x="2035" y="512"/>
                    </a:lnTo>
                    <a:lnTo>
                      <a:pt x="2036" y="503"/>
                    </a:lnTo>
                    <a:lnTo>
                      <a:pt x="2037" y="470"/>
                    </a:lnTo>
                    <a:lnTo>
                      <a:pt x="2038" y="436"/>
                    </a:lnTo>
                    <a:lnTo>
                      <a:pt x="2038" y="422"/>
                    </a:lnTo>
                    <a:lnTo>
                      <a:pt x="2039" y="439"/>
                    </a:lnTo>
                    <a:lnTo>
                      <a:pt x="2040" y="475"/>
                    </a:lnTo>
                    <a:lnTo>
                      <a:pt x="2041" y="512"/>
                    </a:lnTo>
                    <a:lnTo>
                      <a:pt x="2042" y="488"/>
                    </a:lnTo>
                    <a:lnTo>
                      <a:pt x="2042" y="450"/>
                    </a:lnTo>
                    <a:lnTo>
                      <a:pt x="2043" y="424"/>
                    </a:lnTo>
                    <a:lnTo>
                      <a:pt x="2044" y="427"/>
                    </a:lnTo>
                    <a:lnTo>
                      <a:pt x="2045" y="457"/>
                    </a:lnTo>
                    <a:lnTo>
                      <a:pt x="2045" y="495"/>
                    </a:lnTo>
                    <a:lnTo>
                      <a:pt x="2046" y="515"/>
                    </a:lnTo>
                    <a:lnTo>
                      <a:pt x="2047" y="503"/>
                    </a:lnTo>
                    <a:lnTo>
                      <a:pt x="2047" y="468"/>
                    </a:lnTo>
                    <a:lnTo>
                      <a:pt x="2048" y="432"/>
                    </a:lnTo>
                    <a:lnTo>
                      <a:pt x="2049" y="420"/>
                    </a:lnTo>
                    <a:lnTo>
                      <a:pt x="2050" y="440"/>
                    </a:lnTo>
                    <a:lnTo>
                      <a:pt x="2050" y="479"/>
                    </a:lnTo>
                    <a:lnTo>
                      <a:pt x="2051" y="510"/>
                    </a:lnTo>
                    <a:lnTo>
                      <a:pt x="2052" y="513"/>
                    </a:lnTo>
                    <a:lnTo>
                      <a:pt x="2053" y="486"/>
                    </a:lnTo>
                    <a:lnTo>
                      <a:pt x="2053" y="446"/>
                    </a:lnTo>
                    <a:lnTo>
                      <a:pt x="2054" y="421"/>
                    </a:lnTo>
                    <a:lnTo>
                      <a:pt x="2054" y="426"/>
                    </a:lnTo>
                    <a:lnTo>
                      <a:pt x="2055" y="460"/>
                    </a:lnTo>
                    <a:lnTo>
                      <a:pt x="2056" y="499"/>
                    </a:lnTo>
                    <a:lnTo>
                      <a:pt x="2057" y="517"/>
                    </a:lnTo>
                    <a:lnTo>
                      <a:pt x="2057" y="502"/>
                    </a:lnTo>
                    <a:lnTo>
                      <a:pt x="2058" y="464"/>
                    </a:lnTo>
                    <a:lnTo>
                      <a:pt x="2059" y="428"/>
                    </a:lnTo>
                    <a:lnTo>
                      <a:pt x="2060" y="419"/>
                    </a:lnTo>
                    <a:lnTo>
                      <a:pt x="2060" y="442"/>
                    </a:lnTo>
                    <a:lnTo>
                      <a:pt x="2061" y="483"/>
                    </a:lnTo>
                    <a:lnTo>
                      <a:pt x="2062" y="513"/>
                    </a:lnTo>
                    <a:lnTo>
                      <a:pt x="2062" y="513"/>
                    </a:lnTo>
                    <a:lnTo>
                      <a:pt x="2063" y="483"/>
                    </a:lnTo>
                    <a:lnTo>
                      <a:pt x="2064" y="441"/>
                    </a:lnTo>
                    <a:lnTo>
                      <a:pt x="2065" y="418"/>
                    </a:lnTo>
                    <a:lnTo>
                      <a:pt x="2065" y="428"/>
                    </a:lnTo>
                    <a:lnTo>
                      <a:pt x="2066" y="503"/>
                    </a:lnTo>
                    <a:lnTo>
                      <a:pt x="2067" y="519"/>
                    </a:lnTo>
                    <a:lnTo>
                      <a:pt x="2068" y="500"/>
                    </a:lnTo>
                    <a:lnTo>
                      <a:pt x="2069" y="459"/>
                    </a:lnTo>
                    <a:lnTo>
                      <a:pt x="2069" y="424"/>
                    </a:lnTo>
                    <a:lnTo>
                      <a:pt x="2070" y="418"/>
                    </a:lnTo>
                    <a:lnTo>
                      <a:pt x="2071" y="446"/>
                    </a:lnTo>
                    <a:lnTo>
                      <a:pt x="2072" y="488"/>
                    </a:lnTo>
                    <a:lnTo>
                      <a:pt x="2072" y="517"/>
                    </a:lnTo>
                    <a:lnTo>
                      <a:pt x="2073" y="513"/>
                    </a:lnTo>
                    <a:lnTo>
                      <a:pt x="2074" y="478"/>
                    </a:lnTo>
                    <a:lnTo>
                      <a:pt x="2074" y="437"/>
                    </a:lnTo>
                    <a:lnTo>
                      <a:pt x="2075" y="416"/>
                    </a:lnTo>
                    <a:lnTo>
                      <a:pt x="2076" y="430"/>
                    </a:lnTo>
                    <a:lnTo>
                      <a:pt x="2077" y="469"/>
                    </a:lnTo>
                    <a:lnTo>
                      <a:pt x="2077" y="508"/>
                    </a:lnTo>
                    <a:lnTo>
                      <a:pt x="2078" y="519"/>
                    </a:lnTo>
                    <a:lnTo>
                      <a:pt x="2079" y="497"/>
                    </a:lnTo>
                    <a:lnTo>
                      <a:pt x="2080" y="420"/>
                    </a:lnTo>
                    <a:lnTo>
                      <a:pt x="2081" y="419"/>
                    </a:lnTo>
                    <a:lnTo>
                      <a:pt x="2081" y="450"/>
                    </a:lnTo>
                    <a:lnTo>
                      <a:pt x="2082" y="493"/>
                    </a:lnTo>
                    <a:lnTo>
                      <a:pt x="2083" y="519"/>
                    </a:lnTo>
                    <a:lnTo>
                      <a:pt x="2084" y="511"/>
                    </a:lnTo>
                    <a:lnTo>
                      <a:pt x="2084" y="473"/>
                    </a:lnTo>
                    <a:lnTo>
                      <a:pt x="2085" y="432"/>
                    </a:lnTo>
                    <a:lnTo>
                      <a:pt x="2086" y="415"/>
                    </a:lnTo>
                    <a:lnTo>
                      <a:pt x="2086" y="433"/>
                    </a:lnTo>
                    <a:lnTo>
                      <a:pt x="2087" y="475"/>
                    </a:lnTo>
                    <a:lnTo>
                      <a:pt x="2088" y="512"/>
                    </a:lnTo>
                    <a:lnTo>
                      <a:pt x="2089" y="519"/>
                    </a:lnTo>
                    <a:lnTo>
                      <a:pt x="2089" y="492"/>
                    </a:lnTo>
                    <a:lnTo>
                      <a:pt x="2090" y="449"/>
                    </a:lnTo>
                    <a:lnTo>
                      <a:pt x="2091" y="418"/>
                    </a:lnTo>
                    <a:lnTo>
                      <a:pt x="2092" y="421"/>
                    </a:lnTo>
                    <a:lnTo>
                      <a:pt x="2092" y="455"/>
                    </a:lnTo>
                    <a:lnTo>
                      <a:pt x="2093" y="521"/>
                    </a:lnTo>
                    <a:lnTo>
                      <a:pt x="2094" y="507"/>
                    </a:lnTo>
                    <a:lnTo>
                      <a:pt x="2095" y="468"/>
                    </a:lnTo>
                    <a:lnTo>
                      <a:pt x="2096" y="428"/>
                    </a:lnTo>
                    <a:lnTo>
                      <a:pt x="2096" y="415"/>
                    </a:lnTo>
                    <a:lnTo>
                      <a:pt x="2097" y="438"/>
                    </a:lnTo>
                    <a:lnTo>
                      <a:pt x="2098" y="480"/>
                    </a:lnTo>
                    <a:lnTo>
                      <a:pt x="2099" y="515"/>
                    </a:lnTo>
                    <a:lnTo>
                      <a:pt x="2099" y="518"/>
                    </a:lnTo>
                    <a:lnTo>
                      <a:pt x="2100" y="487"/>
                    </a:lnTo>
                    <a:lnTo>
                      <a:pt x="2101" y="443"/>
                    </a:lnTo>
                    <a:lnTo>
                      <a:pt x="2101" y="416"/>
                    </a:lnTo>
                    <a:lnTo>
                      <a:pt x="2102" y="424"/>
                    </a:lnTo>
                    <a:lnTo>
                      <a:pt x="2103" y="461"/>
                    </a:lnTo>
                    <a:lnTo>
                      <a:pt x="2104" y="502"/>
                    </a:lnTo>
                    <a:lnTo>
                      <a:pt x="2104" y="521"/>
                    </a:lnTo>
                    <a:lnTo>
                      <a:pt x="2105" y="503"/>
                    </a:lnTo>
                    <a:lnTo>
                      <a:pt x="2105" y="462"/>
                    </a:lnTo>
                    <a:lnTo>
                      <a:pt x="2107" y="417"/>
                    </a:lnTo>
                    <a:lnTo>
                      <a:pt x="2108" y="443"/>
                    </a:lnTo>
                    <a:lnTo>
                      <a:pt x="2108" y="485"/>
                    </a:lnTo>
                    <a:lnTo>
                      <a:pt x="2109" y="516"/>
                    </a:lnTo>
                    <a:lnTo>
                      <a:pt x="2110" y="515"/>
                    </a:lnTo>
                    <a:lnTo>
                      <a:pt x="2111" y="482"/>
                    </a:lnTo>
                    <a:lnTo>
                      <a:pt x="2111" y="439"/>
                    </a:lnTo>
                    <a:lnTo>
                      <a:pt x="2112" y="416"/>
                    </a:lnTo>
                    <a:lnTo>
                      <a:pt x="2113" y="428"/>
                    </a:lnTo>
                    <a:lnTo>
                      <a:pt x="2113" y="466"/>
                    </a:lnTo>
                    <a:lnTo>
                      <a:pt x="2114" y="506"/>
                    </a:lnTo>
                    <a:lnTo>
                      <a:pt x="2115" y="519"/>
                    </a:lnTo>
                    <a:lnTo>
                      <a:pt x="2116" y="498"/>
                    </a:lnTo>
                    <a:lnTo>
                      <a:pt x="2116" y="457"/>
                    </a:lnTo>
                    <a:lnTo>
                      <a:pt x="2117" y="423"/>
                    </a:lnTo>
                    <a:lnTo>
                      <a:pt x="2118" y="419"/>
                    </a:lnTo>
                    <a:lnTo>
                      <a:pt x="2119" y="489"/>
                    </a:lnTo>
                    <a:lnTo>
                      <a:pt x="2120" y="516"/>
                    </a:lnTo>
                    <a:lnTo>
                      <a:pt x="2120" y="511"/>
                    </a:lnTo>
                    <a:lnTo>
                      <a:pt x="2121" y="476"/>
                    </a:lnTo>
                    <a:lnTo>
                      <a:pt x="2122" y="436"/>
                    </a:lnTo>
                    <a:lnTo>
                      <a:pt x="2123" y="417"/>
                    </a:lnTo>
                    <a:lnTo>
                      <a:pt x="2123" y="432"/>
                    </a:lnTo>
                    <a:lnTo>
                      <a:pt x="2124" y="471"/>
                    </a:lnTo>
                    <a:lnTo>
                      <a:pt x="2125" y="507"/>
                    </a:lnTo>
                    <a:lnTo>
                      <a:pt x="2125" y="517"/>
                    </a:lnTo>
                    <a:lnTo>
                      <a:pt x="2126" y="494"/>
                    </a:lnTo>
                    <a:lnTo>
                      <a:pt x="2127" y="453"/>
                    </a:lnTo>
                    <a:lnTo>
                      <a:pt x="2128" y="423"/>
                    </a:lnTo>
                    <a:lnTo>
                      <a:pt x="2128" y="422"/>
                    </a:lnTo>
                    <a:lnTo>
                      <a:pt x="2129" y="453"/>
                    </a:lnTo>
                    <a:lnTo>
                      <a:pt x="2130" y="492"/>
                    </a:lnTo>
                    <a:lnTo>
                      <a:pt x="2131" y="516"/>
                    </a:lnTo>
                    <a:lnTo>
                      <a:pt x="2131" y="507"/>
                    </a:lnTo>
                    <a:lnTo>
                      <a:pt x="2132" y="434"/>
                    </a:lnTo>
                    <a:lnTo>
                      <a:pt x="2133" y="419"/>
                    </a:lnTo>
                    <a:lnTo>
                      <a:pt x="2134" y="437"/>
                    </a:lnTo>
                    <a:lnTo>
                      <a:pt x="2135" y="475"/>
                    </a:lnTo>
                    <a:lnTo>
                      <a:pt x="2135" y="508"/>
                    </a:lnTo>
                    <a:lnTo>
                      <a:pt x="2136" y="514"/>
                    </a:lnTo>
                    <a:lnTo>
                      <a:pt x="2137" y="489"/>
                    </a:lnTo>
                    <a:lnTo>
                      <a:pt x="2138" y="450"/>
                    </a:lnTo>
                    <a:lnTo>
                      <a:pt x="2138" y="423"/>
                    </a:lnTo>
                    <a:lnTo>
                      <a:pt x="2139" y="426"/>
                    </a:lnTo>
                    <a:lnTo>
                      <a:pt x="2140" y="456"/>
                    </a:lnTo>
                    <a:lnTo>
                      <a:pt x="2140" y="494"/>
                    </a:lnTo>
                    <a:lnTo>
                      <a:pt x="2141" y="514"/>
                    </a:lnTo>
                    <a:lnTo>
                      <a:pt x="2142" y="503"/>
                    </a:lnTo>
                    <a:lnTo>
                      <a:pt x="2143" y="468"/>
                    </a:lnTo>
                    <a:lnTo>
                      <a:pt x="2143" y="434"/>
                    </a:lnTo>
                    <a:lnTo>
                      <a:pt x="2144" y="422"/>
                    </a:lnTo>
                    <a:lnTo>
                      <a:pt x="2145" y="441"/>
                    </a:lnTo>
                    <a:lnTo>
                      <a:pt x="2146" y="507"/>
                    </a:lnTo>
                    <a:lnTo>
                      <a:pt x="2147" y="511"/>
                    </a:lnTo>
                    <a:lnTo>
                      <a:pt x="2147" y="486"/>
                    </a:lnTo>
                    <a:lnTo>
                      <a:pt x="2148" y="449"/>
                    </a:lnTo>
                    <a:lnTo>
                      <a:pt x="2149" y="424"/>
                    </a:lnTo>
                    <a:lnTo>
                      <a:pt x="2150" y="429"/>
                    </a:lnTo>
                    <a:lnTo>
                      <a:pt x="2150" y="459"/>
                    </a:lnTo>
                    <a:lnTo>
                      <a:pt x="2151" y="495"/>
                    </a:lnTo>
                    <a:lnTo>
                      <a:pt x="2152" y="512"/>
                    </a:lnTo>
                    <a:lnTo>
                      <a:pt x="2152" y="500"/>
                    </a:lnTo>
                    <a:lnTo>
                      <a:pt x="2153" y="466"/>
                    </a:lnTo>
                    <a:lnTo>
                      <a:pt x="2154" y="434"/>
                    </a:lnTo>
                    <a:lnTo>
                      <a:pt x="2155" y="424"/>
                    </a:lnTo>
                    <a:lnTo>
                      <a:pt x="2155" y="443"/>
                    </a:lnTo>
                    <a:lnTo>
                      <a:pt x="2156" y="479"/>
                    </a:lnTo>
                    <a:lnTo>
                      <a:pt x="2157" y="507"/>
                    </a:lnTo>
                    <a:lnTo>
                      <a:pt x="2158" y="508"/>
                    </a:lnTo>
                    <a:lnTo>
                      <a:pt x="2158" y="483"/>
                    </a:lnTo>
                    <a:lnTo>
                      <a:pt x="2159" y="447"/>
                    </a:lnTo>
                    <a:lnTo>
                      <a:pt x="2159" y="426"/>
                    </a:lnTo>
                    <a:lnTo>
                      <a:pt x="2160" y="432"/>
                    </a:lnTo>
                    <a:lnTo>
                      <a:pt x="2161" y="461"/>
                    </a:lnTo>
                    <a:lnTo>
                      <a:pt x="2162" y="495"/>
                    </a:lnTo>
                    <a:lnTo>
                      <a:pt x="2162" y="510"/>
                    </a:lnTo>
                    <a:lnTo>
                      <a:pt x="2163" y="497"/>
                    </a:lnTo>
                    <a:lnTo>
                      <a:pt x="2164" y="464"/>
                    </a:lnTo>
                    <a:lnTo>
                      <a:pt x="2164" y="434"/>
                    </a:lnTo>
                    <a:lnTo>
                      <a:pt x="2165" y="426"/>
                    </a:lnTo>
                    <a:lnTo>
                      <a:pt x="2166" y="446"/>
                    </a:lnTo>
                    <a:lnTo>
                      <a:pt x="2167" y="480"/>
                    </a:lnTo>
                    <a:lnTo>
                      <a:pt x="2167" y="506"/>
                    </a:lnTo>
                    <a:lnTo>
                      <a:pt x="2168" y="506"/>
                    </a:lnTo>
                    <a:lnTo>
                      <a:pt x="2169" y="482"/>
                    </a:lnTo>
                    <a:lnTo>
                      <a:pt x="2170" y="447"/>
                    </a:lnTo>
                    <a:lnTo>
                      <a:pt x="2170" y="427"/>
                    </a:lnTo>
                    <a:lnTo>
                      <a:pt x="2171" y="462"/>
                    </a:lnTo>
                    <a:lnTo>
                      <a:pt x="2172" y="495"/>
                    </a:lnTo>
                    <a:lnTo>
                      <a:pt x="2173" y="509"/>
                    </a:lnTo>
                    <a:lnTo>
                      <a:pt x="2174" y="496"/>
                    </a:lnTo>
                    <a:lnTo>
                      <a:pt x="2174" y="464"/>
                    </a:lnTo>
                    <a:lnTo>
                      <a:pt x="2175" y="434"/>
                    </a:lnTo>
                    <a:lnTo>
                      <a:pt x="2176" y="427"/>
                    </a:lnTo>
                    <a:lnTo>
                      <a:pt x="2177" y="446"/>
                    </a:lnTo>
                    <a:lnTo>
                      <a:pt x="2177" y="480"/>
                    </a:lnTo>
                    <a:lnTo>
                      <a:pt x="2178" y="505"/>
                    </a:lnTo>
                    <a:lnTo>
                      <a:pt x="2179" y="506"/>
                    </a:lnTo>
                    <a:lnTo>
                      <a:pt x="2179" y="480"/>
                    </a:lnTo>
                    <a:lnTo>
                      <a:pt x="2180" y="447"/>
                    </a:lnTo>
                    <a:lnTo>
                      <a:pt x="2181" y="427"/>
                    </a:lnTo>
                    <a:lnTo>
                      <a:pt x="2182" y="434"/>
                    </a:lnTo>
                    <a:lnTo>
                      <a:pt x="2182" y="463"/>
                    </a:lnTo>
                    <a:lnTo>
                      <a:pt x="2183" y="495"/>
                    </a:lnTo>
                    <a:lnTo>
                      <a:pt x="2184" y="509"/>
                    </a:lnTo>
                    <a:lnTo>
                      <a:pt x="2185" y="463"/>
                    </a:lnTo>
                    <a:lnTo>
                      <a:pt x="2186" y="434"/>
                    </a:lnTo>
                    <a:lnTo>
                      <a:pt x="2186" y="427"/>
                    </a:lnTo>
                    <a:lnTo>
                      <a:pt x="2187" y="447"/>
                    </a:lnTo>
                    <a:lnTo>
                      <a:pt x="2188" y="480"/>
                    </a:lnTo>
                    <a:lnTo>
                      <a:pt x="2189" y="506"/>
                    </a:lnTo>
                    <a:lnTo>
                      <a:pt x="2189" y="506"/>
                    </a:lnTo>
                    <a:lnTo>
                      <a:pt x="2190" y="480"/>
                    </a:lnTo>
                    <a:lnTo>
                      <a:pt x="2191" y="447"/>
                    </a:lnTo>
                    <a:lnTo>
                      <a:pt x="2191" y="427"/>
                    </a:lnTo>
                    <a:lnTo>
                      <a:pt x="2192" y="434"/>
                    </a:lnTo>
                    <a:lnTo>
                      <a:pt x="2193" y="464"/>
                    </a:lnTo>
                    <a:lnTo>
                      <a:pt x="2194" y="496"/>
                    </a:lnTo>
                    <a:lnTo>
                      <a:pt x="2194" y="510"/>
                    </a:lnTo>
                    <a:lnTo>
                      <a:pt x="2195" y="495"/>
                    </a:lnTo>
                    <a:lnTo>
                      <a:pt x="2196" y="462"/>
                    </a:lnTo>
                    <a:lnTo>
                      <a:pt x="2197" y="433"/>
                    </a:lnTo>
                    <a:lnTo>
                      <a:pt x="2197" y="426"/>
                    </a:lnTo>
                    <a:lnTo>
                      <a:pt x="2198" y="482"/>
                    </a:lnTo>
                    <a:lnTo>
                      <a:pt x="2199" y="507"/>
                    </a:lnTo>
                    <a:lnTo>
                      <a:pt x="2200" y="506"/>
                    </a:lnTo>
                    <a:lnTo>
                      <a:pt x="2201" y="480"/>
                    </a:lnTo>
                    <a:lnTo>
                      <a:pt x="2201" y="445"/>
                    </a:lnTo>
                    <a:lnTo>
                      <a:pt x="2202" y="425"/>
                    </a:lnTo>
                    <a:lnTo>
                      <a:pt x="2203" y="434"/>
                    </a:lnTo>
                    <a:lnTo>
                      <a:pt x="2204" y="464"/>
                    </a:lnTo>
                    <a:lnTo>
                      <a:pt x="2204" y="498"/>
                    </a:lnTo>
                    <a:lnTo>
                      <a:pt x="2205" y="511"/>
                    </a:lnTo>
                    <a:lnTo>
                      <a:pt x="2206" y="495"/>
                    </a:lnTo>
                    <a:lnTo>
                      <a:pt x="2206" y="461"/>
                    </a:lnTo>
                    <a:lnTo>
                      <a:pt x="2207" y="431"/>
                    </a:lnTo>
                    <a:lnTo>
                      <a:pt x="2208" y="425"/>
                    </a:lnTo>
                    <a:lnTo>
                      <a:pt x="2209" y="447"/>
                    </a:lnTo>
                    <a:lnTo>
                      <a:pt x="2209" y="483"/>
                    </a:lnTo>
                    <a:lnTo>
                      <a:pt x="2210" y="509"/>
                    </a:lnTo>
                    <a:lnTo>
                      <a:pt x="2210" y="507"/>
                    </a:lnTo>
                    <a:lnTo>
                      <a:pt x="2211" y="479"/>
                    </a:lnTo>
                    <a:lnTo>
                      <a:pt x="2212" y="443"/>
                    </a:lnTo>
                    <a:lnTo>
                      <a:pt x="2213" y="423"/>
                    </a:lnTo>
                    <a:lnTo>
                      <a:pt x="2213" y="433"/>
                    </a:lnTo>
                    <a:lnTo>
                      <a:pt x="2214" y="466"/>
                    </a:lnTo>
                    <a:lnTo>
                      <a:pt x="2215" y="500"/>
                    </a:lnTo>
                    <a:lnTo>
                      <a:pt x="2216" y="513"/>
                    </a:lnTo>
                    <a:lnTo>
                      <a:pt x="2216" y="495"/>
                    </a:lnTo>
                    <a:lnTo>
                      <a:pt x="2217" y="459"/>
                    </a:lnTo>
                    <a:lnTo>
                      <a:pt x="2218" y="428"/>
                    </a:lnTo>
                    <a:lnTo>
                      <a:pt x="2218" y="424"/>
                    </a:lnTo>
                    <a:lnTo>
                      <a:pt x="2219" y="449"/>
                    </a:lnTo>
                    <a:lnTo>
                      <a:pt x="2220" y="486"/>
                    </a:lnTo>
                    <a:lnTo>
                      <a:pt x="2221" y="512"/>
                    </a:lnTo>
                    <a:lnTo>
                      <a:pt x="2221" y="508"/>
                    </a:lnTo>
                    <a:lnTo>
                      <a:pt x="2222" y="477"/>
                    </a:lnTo>
                    <a:lnTo>
                      <a:pt x="2223" y="440"/>
                    </a:lnTo>
                    <a:lnTo>
                      <a:pt x="2223" y="421"/>
                    </a:lnTo>
                    <a:lnTo>
                      <a:pt x="2224" y="433"/>
                    </a:lnTo>
                    <a:lnTo>
                      <a:pt x="2225" y="469"/>
                    </a:lnTo>
                    <a:lnTo>
                      <a:pt x="2225" y="504"/>
                    </a:lnTo>
                    <a:lnTo>
                      <a:pt x="2226" y="515"/>
                    </a:lnTo>
                    <a:lnTo>
                      <a:pt x="2227" y="494"/>
                    </a:lnTo>
                    <a:lnTo>
                      <a:pt x="2228" y="456"/>
                    </a:lnTo>
                    <a:lnTo>
                      <a:pt x="2228" y="425"/>
                    </a:lnTo>
                    <a:lnTo>
                      <a:pt x="2229" y="423"/>
                    </a:lnTo>
                    <a:lnTo>
                      <a:pt x="2230" y="450"/>
                    </a:lnTo>
                    <a:lnTo>
                      <a:pt x="2230" y="490"/>
                    </a:lnTo>
                    <a:lnTo>
                      <a:pt x="2231" y="515"/>
                    </a:lnTo>
                    <a:lnTo>
                      <a:pt x="2232" y="508"/>
                    </a:lnTo>
                    <a:lnTo>
                      <a:pt x="2233" y="474"/>
                    </a:lnTo>
                    <a:lnTo>
                      <a:pt x="2233" y="435"/>
                    </a:lnTo>
                    <a:lnTo>
                      <a:pt x="2234" y="419"/>
                    </a:lnTo>
                    <a:lnTo>
                      <a:pt x="2235" y="434"/>
                    </a:lnTo>
                    <a:lnTo>
                      <a:pt x="2236" y="473"/>
                    </a:lnTo>
                    <a:lnTo>
                      <a:pt x="2236" y="508"/>
                    </a:lnTo>
                    <a:lnTo>
                      <a:pt x="2237" y="516"/>
                    </a:lnTo>
                    <a:lnTo>
                      <a:pt x="2237" y="492"/>
                    </a:lnTo>
                    <a:lnTo>
                      <a:pt x="2238" y="451"/>
                    </a:lnTo>
                    <a:lnTo>
                      <a:pt x="2239" y="422"/>
                    </a:lnTo>
                    <a:lnTo>
                      <a:pt x="2240" y="422"/>
                    </a:lnTo>
                    <a:lnTo>
                      <a:pt x="2240" y="454"/>
                    </a:lnTo>
                    <a:lnTo>
                      <a:pt x="2241" y="495"/>
                    </a:lnTo>
                    <a:lnTo>
                      <a:pt x="2242" y="518"/>
                    </a:lnTo>
                    <a:lnTo>
                      <a:pt x="2243" y="507"/>
                    </a:lnTo>
                    <a:lnTo>
                      <a:pt x="2243" y="470"/>
                    </a:lnTo>
                    <a:lnTo>
                      <a:pt x="2244" y="431"/>
                    </a:lnTo>
                    <a:lnTo>
                      <a:pt x="2245" y="417"/>
                    </a:lnTo>
                    <a:lnTo>
                      <a:pt x="2245" y="437"/>
                    </a:lnTo>
                    <a:lnTo>
                      <a:pt x="2246" y="477"/>
                    </a:lnTo>
                    <a:lnTo>
                      <a:pt x="2247" y="512"/>
                    </a:lnTo>
                    <a:lnTo>
                      <a:pt x="2248" y="517"/>
                    </a:lnTo>
                    <a:lnTo>
                      <a:pt x="2248" y="489"/>
                    </a:lnTo>
                    <a:lnTo>
                      <a:pt x="2249" y="446"/>
                    </a:lnTo>
                    <a:lnTo>
                      <a:pt x="2249" y="418"/>
                    </a:lnTo>
                    <a:lnTo>
                      <a:pt x="2251" y="458"/>
                    </a:lnTo>
                    <a:lnTo>
                      <a:pt x="2252" y="500"/>
                    </a:lnTo>
                    <a:lnTo>
                      <a:pt x="2252" y="519"/>
                    </a:lnTo>
                    <a:lnTo>
                      <a:pt x="2253" y="505"/>
                    </a:lnTo>
                    <a:lnTo>
                      <a:pt x="2254" y="465"/>
                    </a:lnTo>
                    <a:lnTo>
                      <a:pt x="2255" y="427"/>
                    </a:lnTo>
                    <a:lnTo>
                      <a:pt x="2255" y="416"/>
                    </a:lnTo>
                    <a:lnTo>
                      <a:pt x="2256" y="440"/>
                    </a:lnTo>
                    <a:lnTo>
                      <a:pt x="2257" y="483"/>
                    </a:lnTo>
                    <a:lnTo>
                      <a:pt x="2257" y="515"/>
                    </a:lnTo>
                    <a:lnTo>
                      <a:pt x="2258" y="516"/>
                    </a:lnTo>
                    <a:lnTo>
                      <a:pt x="2259" y="484"/>
                    </a:lnTo>
                    <a:lnTo>
                      <a:pt x="2260" y="441"/>
                    </a:lnTo>
                    <a:lnTo>
                      <a:pt x="2260" y="416"/>
                    </a:lnTo>
                    <a:lnTo>
                      <a:pt x="2261" y="426"/>
                    </a:lnTo>
                    <a:lnTo>
                      <a:pt x="2262" y="464"/>
                    </a:lnTo>
                    <a:lnTo>
                      <a:pt x="2263" y="521"/>
                    </a:lnTo>
                    <a:lnTo>
                      <a:pt x="2264" y="501"/>
                    </a:lnTo>
                    <a:lnTo>
                      <a:pt x="2264" y="459"/>
                    </a:lnTo>
                    <a:lnTo>
                      <a:pt x="2265" y="423"/>
                    </a:lnTo>
                    <a:lnTo>
                      <a:pt x="2266" y="417"/>
                    </a:lnTo>
                    <a:lnTo>
                      <a:pt x="2267" y="444"/>
                    </a:lnTo>
                    <a:lnTo>
                      <a:pt x="2267" y="488"/>
                    </a:lnTo>
                    <a:lnTo>
                      <a:pt x="2268" y="518"/>
                    </a:lnTo>
                    <a:lnTo>
                      <a:pt x="2269" y="514"/>
                    </a:lnTo>
                    <a:lnTo>
                      <a:pt x="2269" y="479"/>
                    </a:lnTo>
                    <a:lnTo>
                      <a:pt x="2270" y="437"/>
                    </a:lnTo>
                    <a:lnTo>
                      <a:pt x="2271" y="415"/>
                    </a:lnTo>
                    <a:lnTo>
                      <a:pt x="2272" y="429"/>
                    </a:lnTo>
                    <a:lnTo>
                      <a:pt x="2272" y="469"/>
                    </a:lnTo>
                    <a:lnTo>
                      <a:pt x="2273" y="508"/>
                    </a:lnTo>
                    <a:lnTo>
                      <a:pt x="2274" y="520"/>
                    </a:lnTo>
                    <a:lnTo>
                      <a:pt x="2275" y="497"/>
                    </a:lnTo>
                    <a:lnTo>
                      <a:pt x="2275" y="454"/>
                    </a:lnTo>
                    <a:lnTo>
                      <a:pt x="2276" y="419"/>
                    </a:lnTo>
                    <a:lnTo>
                      <a:pt x="2277" y="450"/>
                    </a:lnTo>
                    <a:lnTo>
                      <a:pt x="2278" y="493"/>
                    </a:lnTo>
                    <a:lnTo>
                      <a:pt x="2279" y="519"/>
                    </a:lnTo>
                    <a:lnTo>
                      <a:pt x="2279" y="511"/>
                    </a:lnTo>
                    <a:lnTo>
                      <a:pt x="2280" y="473"/>
                    </a:lnTo>
                    <a:lnTo>
                      <a:pt x="2281" y="432"/>
                    </a:lnTo>
                    <a:lnTo>
                      <a:pt x="2282" y="415"/>
                    </a:lnTo>
                    <a:lnTo>
                      <a:pt x="2282" y="433"/>
                    </a:lnTo>
                    <a:lnTo>
                      <a:pt x="2283" y="474"/>
                    </a:lnTo>
                    <a:lnTo>
                      <a:pt x="2284" y="511"/>
                    </a:lnTo>
                    <a:lnTo>
                      <a:pt x="2284" y="519"/>
                    </a:lnTo>
                    <a:lnTo>
                      <a:pt x="2285" y="492"/>
                    </a:lnTo>
                    <a:lnTo>
                      <a:pt x="2286" y="449"/>
                    </a:lnTo>
                    <a:lnTo>
                      <a:pt x="2287" y="419"/>
                    </a:lnTo>
                    <a:lnTo>
                      <a:pt x="2287" y="422"/>
                    </a:lnTo>
                    <a:lnTo>
                      <a:pt x="2288" y="455"/>
                    </a:lnTo>
                    <a:lnTo>
                      <a:pt x="2289" y="497"/>
                    </a:lnTo>
                    <a:lnTo>
                      <a:pt x="2289" y="519"/>
                    </a:lnTo>
                    <a:lnTo>
                      <a:pt x="2290" y="507"/>
                    </a:lnTo>
                    <a:lnTo>
                      <a:pt x="2291" y="468"/>
                    </a:lnTo>
                    <a:lnTo>
                      <a:pt x="2291" y="429"/>
                    </a:lnTo>
                    <a:lnTo>
                      <a:pt x="2292" y="416"/>
                    </a:lnTo>
                    <a:lnTo>
                      <a:pt x="2293" y="438"/>
                    </a:lnTo>
                    <a:lnTo>
                      <a:pt x="2294" y="479"/>
                    </a:lnTo>
                    <a:lnTo>
                      <a:pt x="2294" y="513"/>
                    </a:lnTo>
                    <a:lnTo>
                      <a:pt x="2295" y="516"/>
                    </a:lnTo>
                    <a:lnTo>
                      <a:pt x="2296" y="487"/>
                    </a:lnTo>
                    <a:lnTo>
                      <a:pt x="2296" y="445"/>
                    </a:lnTo>
                    <a:lnTo>
                      <a:pt x="2297" y="419"/>
                    </a:lnTo>
                    <a:lnTo>
                      <a:pt x="2298" y="425"/>
                    </a:lnTo>
                    <a:lnTo>
                      <a:pt x="2299" y="460"/>
                    </a:lnTo>
                    <a:lnTo>
                      <a:pt x="2299" y="500"/>
                    </a:lnTo>
                    <a:lnTo>
                      <a:pt x="2300" y="518"/>
                    </a:lnTo>
                    <a:lnTo>
                      <a:pt x="2301" y="502"/>
                    </a:lnTo>
                    <a:lnTo>
                      <a:pt x="2302" y="428"/>
                    </a:lnTo>
                    <a:lnTo>
                      <a:pt x="2303" y="419"/>
                    </a:lnTo>
                    <a:lnTo>
                      <a:pt x="2303" y="443"/>
                    </a:lnTo>
                    <a:lnTo>
                      <a:pt x="2304" y="483"/>
                    </a:lnTo>
                    <a:lnTo>
                      <a:pt x="2305" y="513"/>
                    </a:lnTo>
                    <a:lnTo>
                      <a:pt x="2306" y="513"/>
                    </a:lnTo>
                    <a:lnTo>
                      <a:pt x="2306" y="482"/>
                    </a:lnTo>
                    <a:lnTo>
                      <a:pt x="2307" y="442"/>
                    </a:lnTo>
                    <a:lnTo>
                      <a:pt x="2308" y="419"/>
                    </a:lnTo>
                    <a:lnTo>
                      <a:pt x="2308" y="429"/>
                    </a:lnTo>
                    <a:lnTo>
                      <a:pt x="2309" y="465"/>
                    </a:lnTo>
                    <a:lnTo>
                      <a:pt x="2310" y="502"/>
                    </a:lnTo>
                    <a:lnTo>
                      <a:pt x="2311" y="516"/>
                    </a:lnTo>
                    <a:lnTo>
                      <a:pt x="2311" y="498"/>
                    </a:lnTo>
                    <a:lnTo>
                      <a:pt x="2312" y="459"/>
                    </a:lnTo>
                    <a:lnTo>
                      <a:pt x="2313" y="427"/>
                    </a:lnTo>
                    <a:lnTo>
                      <a:pt x="2314" y="422"/>
                    </a:lnTo>
                    <a:lnTo>
                      <a:pt x="2314" y="447"/>
                    </a:lnTo>
                    <a:lnTo>
                      <a:pt x="2315" y="513"/>
                    </a:lnTo>
                    <a:lnTo>
                      <a:pt x="2316" y="509"/>
                    </a:lnTo>
                    <a:lnTo>
                      <a:pt x="2317" y="478"/>
                    </a:lnTo>
                    <a:lnTo>
                      <a:pt x="2318" y="440"/>
                    </a:lnTo>
                    <a:lnTo>
                      <a:pt x="2318" y="421"/>
                    </a:lnTo>
                    <a:lnTo>
                      <a:pt x="2319" y="433"/>
                    </a:lnTo>
                    <a:lnTo>
                      <a:pt x="2320" y="468"/>
                    </a:lnTo>
                    <a:lnTo>
                      <a:pt x="2321" y="503"/>
                    </a:lnTo>
                    <a:lnTo>
                      <a:pt x="2321" y="514"/>
                    </a:lnTo>
                    <a:lnTo>
                      <a:pt x="2322" y="494"/>
                    </a:lnTo>
                    <a:lnTo>
                      <a:pt x="2323" y="457"/>
                    </a:lnTo>
                    <a:lnTo>
                      <a:pt x="2323" y="427"/>
                    </a:lnTo>
                    <a:lnTo>
                      <a:pt x="2324" y="425"/>
                    </a:lnTo>
                    <a:lnTo>
                      <a:pt x="2325" y="451"/>
                    </a:lnTo>
                    <a:lnTo>
                      <a:pt x="2326" y="488"/>
                    </a:lnTo>
                    <a:lnTo>
                      <a:pt x="2326" y="512"/>
                    </a:lnTo>
                    <a:lnTo>
                      <a:pt x="2327" y="506"/>
                    </a:lnTo>
                    <a:lnTo>
                      <a:pt x="2328" y="475"/>
                    </a:lnTo>
                    <a:lnTo>
                      <a:pt x="2329" y="423"/>
                    </a:lnTo>
                    <a:lnTo>
                      <a:pt x="2330" y="436"/>
                    </a:lnTo>
                    <a:lnTo>
                      <a:pt x="2330" y="470"/>
                    </a:lnTo>
                    <a:lnTo>
                      <a:pt x="2331" y="503"/>
                    </a:lnTo>
                    <a:lnTo>
                      <a:pt x="2332" y="511"/>
                    </a:lnTo>
                    <a:lnTo>
                      <a:pt x="2333" y="491"/>
                    </a:lnTo>
                    <a:lnTo>
                      <a:pt x="2333" y="455"/>
                    </a:lnTo>
                    <a:lnTo>
                      <a:pt x="2334" y="428"/>
                    </a:lnTo>
                    <a:lnTo>
                      <a:pt x="2335" y="427"/>
                    </a:lnTo>
                    <a:lnTo>
                      <a:pt x="2335" y="453"/>
                    </a:lnTo>
                    <a:lnTo>
                      <a:pt x="2336" y="489"/>
                    </a:lnTo>
                    <a:lnTo>
                      <a:pt x="2337" y="510"/>
                    </a:lnTo>
                    <a:lnTo>
                      <a:pt x="2338" y="503"/>
                    </a:lnTo>
                    <a:lnTo>
                      <a:pt x="2338" y="473"/>
                    </a:lnTo>
                    <a:lnTo>
                      <a:pt x="2339" y="439"/>
                    </a:lnTo>
                    <a:lnTo>
                      <a:pt x="2340" y="425"/>
                    </a:lnTo>
                    <a:lnTo>
                      <a:pt x="2341" y="439"/>
                    </a:lnTo>
                    <a:lnTo>
                      <a:pt x="2341" y="472"/>
                    </a:lnTo>
                    <a:lnTo>
                      <a:pt x="2342" y="509"/>
                    </a:lnTo>
                    <a:lnTo>
                      <a:pt x="2343" y="489"/>
                    </a:lnTo>
                    <a:lnTo>
                      <a:pt x="2344" y="455"/>
                    </a:lnTo>
                    <a:lnTo>
                      <a:pt x="2345" y="429"/>
                    </a:lnTo>
                    <a:lnTo>
                      <a:pt x="2345" y="429"/>
                    </a:lnTo>
                    <a:lnTo>
                      <a:pt x="2346" y="455"/>
                    </a:lnTo>
                    <a:lnTo>
                      <a:pt x="2347" y="489"/>
                    </a:lnTo>
                    <a:lnTo>
                      <a:pt x="2347" y="509"/>
                    </a:lnTo>
                    <a:lnTo>
                      <a:pt x="2348" y="501"/>
                    </a:lnTo>
                    <a:lnTo>
                      <a:pt x="2349" y="471"/>
                    </a:lnTo>
                    <a:lnTo>
                      <a:pt x="2350" y="439"/>
                    </a:lnTo>
                    <a:lnTo>
                      <a:pt x="2350" y="426"/>
                    </a:lnTo>
                    <a:lnTo>
                      <a:pt x="2351" y="440"/>
                    </a:lnTo>
                    <a:lnTo>
                      <a:pt x="2352" y="473"/>
                    </a:lnTo>
                    <a:lnTo>
                      <a:pt x="2353" y="502"/>
                    </a:lnTo>
                    <a:lnTo>
                      <a:pt x="2353" y="508"/>
                    </a:lnTo>
                    <a:lnTo>
                      <a:pt x="2354" y="454"/>
                    </a:lnTo>
                    <a:lnTo>
                      <a:pt x="2355" y="429"/>
                    </a:lnTo>
                    <a:lnTo>
                      <a:pt x="2356" y="430"/>
                    </a:lnTo>
                    <a:lnTo>
                      <a:pt x="2357" y="456"/>
                    </a:lnTo>
                    <a:lnTo>
                      <a:pt x="2357" y="489"/>
                    </a:lnTo>
                    <a:lnTo>
                      <a:pt x="2358" y="508"/>
                    </a:lnTo>
                    <a:lnTo>
                      <a:pt x="2359" y="501"/>
                    </a:lnTo>
                    <a:lnTo>
                      <a:pt x="2360" y="471"/>
                    </a:lnTo>
                    <a:lnTo>
                      <a:pt x="2360" y="439"/>
                    </a:lnTo>
                    <a:lnTo>
                      <a:pt x="2361" y="426"/>
                    </a:lnTo>
                    <a:lnTo>
                      <a:pt x="2362" y="441"/>
                    </a:lnTo>
                    <a:lnTo>
                      <a:pt x="2362" y="473"/>
                    </a:lnTo>
                    <a:lnTo>
                      <a:pt x="2363" y="502"/>
                    </a:lnTo>
                    <a:lnTo>
                      <a:pt x="2364" y="508"/>
                    </a:lnTo>
                    <a:lnTo>
                      <a:pt x="2365" y="487"/>
                    </a:lnTo>
                    <a:lnTo>
                      <a:pt x="2365" y="453"/>
                    </a:lnTo>
                    <a:lnTo>
                      <a:pt x="2366" y="429"/>
                    </a:lnTo>
                    <a:lnTo>
                      <a:pt x="2367" y="430"/>
                    </a:lnTo>
                    <a:lnTo>
                      <a:pt x="2368" y="489"/>
                    </a:lnTo>
                    <a:lnTo>
                      <a:pt x="2369" y="509"/>
                    </a:lnTo>
                    <a:lnTo>
                      <a:pt x="2369" y="500"/>
                    </a:lnTo>
                    <a:lnTo>
                      <a:pt x="2370" y="470"/>
                    </a:lnTo>
                    <a:lnTo>
                      <a:pt x="2371" y="438"/>
                    </a:lnTo>
                    <a:lnTo>
                      <a:pt x="2372" y="426"/>
                    </a:lnTo>
                    <a:lnTo>
                      <a:pt x="2372" y="441"/>
                    </a:lnTo>
                    <a:lnTo>
                      <a:pt x="2373" y="474"/>
                    </a:lnTo>
                    <a:lnTo>
                      <a:pt x="2374" y="503"/>
                    </a:lnTo>
                    <a:lnTo>
                      <a:pt x="2374" y="509"/>
                    </a:lnTo>
                    <a:lnTo>
                      <a:pt x="2375" y="487"/>
                    </a:lnTo>
                    <a:lnTo>
                      <a:pt x="2376" y="453"/>
                    </a:lnTo>
                    <a:lnTo>
                      <a:pt x="2377" y="428"/>
                    </a:lnTo>
                    <a:lnTo>
                      <a:pt x="2377" y="429"/>
                    </a:lnTo>
                    <a:lnTo>
                      <a:pt x="2378" y="456"/>
                    </a:lnTo>
                    <a:lnTo>
                      <a:pt x="2379" y="491"/>
                    </a:lnTo>
                    <a:lnTo>
                      <a:pt x="2380" y="510"/>
                    </a:lnTo>
                    <a:lnTo>
                      <a:pt x="2380" y="501"/>
                    </a:lnTo>
                    <a:lnTo>
                      <a:pt x="2381" y="437"/>
                    </a:lnTo>
                    <a:lnTo>
                      <a:pt x="2382" y="424"/>
                    </a:lnTo>
                    <a:lnTo>
                      <a:pt x="2383" y="441"/>
                    </a:lnTo>
                    <a:lnTo>
                      <a:pt x="2384" y="475"/>
                    </a:lnTo>
                    <a:lnTo>
                      <a:pt x="2384" y="505"/>
                    </a:lnTo>
                    <a:lnTo>
                      <a:pt x="2385" y="510"/>
                    </a:lnTo>
                    <a:lnTo>
                      <a:pt x="2386" y="486"/>
                    </a:lnTo>
                    <a:lnTo>
                      <a:pt x="2387" y="451"/>
                    </a:lnTo>
                    <a:lnTo>
                      <a:pt x="2387" y="426"/>
                    </a:lnTo>
                    <a:lnTo>
                      <a:pt x="2388" y="429"/>
                    </a:lnTo>
                    <a:lnTo>
                      <a:pt x="2389" y="458"/>
                    </a:lnTo>
                    <a:lnTo>
                      <a:pt x="2389" y="493"/>
                    </a:lnTo>
                    <a:lnTo>
                      <a:pt x="2390" y="512"/>
                    </a:lnTo>
                    <a:lnTo>
                      <a:pt x="2391" y="501"/>
                    </a:lnTo>
                    <a:lnTo>
                      <a:pt x="2392" y="468"/>
                    </a:lnTo>
                    <a:lnTo>
                      <a:pt x="2392" y="434"/>
                    </a:lnTo>
                    <a:lnTo>
                      <a:pt x="2393" y="423"/>
                    </a:lnTo>
                    <a:lnTo>
                      <a:pt x="2393" y="441"/>
                    </a:lnTo>
                    <a:lnTo>
                      <a:pt x="2394" y="477"/>
                    </a:lnTo>
                    <a:lnTo>
                      <a:pt x="2395" y="507"/>
                    </a:lnTo>
                    <a:lnTo>
                      <a:pt x="2396" y="511"/>
                    </a:lnTo>
                    <a:lnTo>
                      <a:pt x="2396" y="486"/>
                    </a:lnTo>
                    <a:lnTo>
                      <a:pt x="2397" y="448"/>
                    </a:lnTo>
                    <a:lnTo>
                      <a:pt x="2398" y="423"/>
                    </a:lnTo>
                    <a:lnTo>
                      <a:pt x="2399" y="428"/>
                    </a:lnTo>
                    <a:lnTo>
                      <a:pt x="2399" y="459"/>
                    </a:lnTo>
                    <a:lnTo>
                      <a:pt x="2400" y="497"/>
                    </a:lnTo>
                    <a:lnTo>
                      <a:pt x="2401" y="514"/>
                    </a:lnTo>
                    <a:lnTo>
                      <a:pt x="2401" y="501"/>
                    </a:lnTo>
                    <a:lnTo>
                      <a:pt x="2402" y="465"/>
                    </a:lnTo>
                    <a:lnTo>
                      <a:pt x="2403" y="431"/>
                    </a:lnTo>
                    <a:lnTo>
                      <a:pt x="2404" y="421"/>
                    </a:lnTo>
                    <a:lnTo>
                      <a:pt x="2404" y="442"/>
                    </a:lnTo>
                    <a:lnTo>
                      <a:pt x="2405" y="481"/>
                    </a:lnTo>
                    <a:lnTo>
                      <a:pt x="2406" y="511"/>
                    </a:lnTo>
                    <a:lnTo>
                      <a:pt x="2406" y="512"/>
                    </a:lnTo>
                    <a:lnTo>
                      <a:pt x="2407" y="483"/>
                    </a:lnTo>
                    <a:lnTo>
                      <a:pt x="2408" y="444"/>
                    </a:lnTo>
                    <a:lnTo>
                      <a:pt x="2408" y="420"/>
                    </a:lnTo>
                    <a:lnTo>
                      <a:pt x="2409" y="428"/>
                    </a:lnTo>
                    <a:lnTo>
                      <a:pt x="2410" y="462"/>
                    </a:lnTo>
                    <a:lnTo>
                      <a:pt x="2411" y="500"/>
                    </a:lnTo>
                    <a:lnTo>
                      <a:pt x="2411" y="516"/>
                    </a:lnTo>
                    <a:lnTo>
                      <a:pt x="2412" y="500"/>
                    </a:lnTo>
                    <a:lnTo>
                      <a:pt x="2413" y="461"/>
                    </a:lnTo>
                    <a:lnTo>
                      <a:pt x="2413" y="427"/>
                    </a:lnTo>
                    <a:lnTo>
                      <a:pt x="2414" y="420"/>
                    </a:lnTo>
                    <a:lnTo>
                      <a:pt x="2415" y="444"/>
                    </a:lnTo>
                    <a:lnTo>
                      <a:pt x="2416" y="485"/>
                    </a:lnTo>
                    <a:lnTo>
                      <a:pt x="2416" y="514"/>
                    </a:lnTo>
                    <a:lnTo>
                      <a:pt x="2417" y="512"/>
                    </a:lnTo>
                    <a:lnTo>
                      <a:pt x="2418" y="480"/>
                    </a:lnTo>
                    <a:lnTo>
                      <a:pt x="2419" y="440"/>
                    </a:lnTo>
                    <a:lnTo>
                      <a:pt x="2419" y="418"/>
                    </a:lnTo>
                    <a:lnTo>
                      <a:pt x="2420" y="467"/>
                    </a:lnTo>
                    <a:lnTo>
                      <a:pt x="2421" y="505"/>
                    </a:lnTo>
                    <a:lnTo>
                      <a:pt x="2422" y="518"/>
                    </a:lnTo>
                    <a:lnTo>
                      <a:pt x="2423" y="498"/>
                    </a:lnTo>
                    <a:lnTo>
                      <a:pt x="2423" y="457"/>
                    </a:lnTo>
                    <a:lnTo>
                      <a:pt x="2424" y="423"/>
                    </a:lnTo>
                    <a:lnTo>
                      <a:pt x="2425" y="419"/>
                    </a:lnTo>
                    <a:lnTo>
                      <a:pt x="2426" y="448"/>
                    </a:lnTo>
                    <a:lnTo>
                      <a:pt x="2426" y="490"/>
                    </a:lnTo>
                    <a:lnTo>
                      <a:pt x="2427" y="517"/>
                    </a:lnTo>
                    <a:lnTo>
                      <a:pt x="2428" y="511"/>
                    </a:lnTo>
                    <a:lnTo>
                      <a:pt x="2428" y="476"/>
                    </a:lnTo>
                    <a:lnTo>
                      <a:pt x="2429" y="435"/>
                    </a:lnTo>
                    <a:lnTo>
                      <a:pt x="2430" y="416"/>
                    </a:lnTo>
                    <a:lnTo>
                      <a:pt x="2431" y="432"/>
                    </a:lnTo>
                    <a:lnTo>
                      <a:pt x="2431" y="471"/>
                    </a:lnTo>
                    <a:lnTo>
                      <a:pt x="2432" y="509"/>
                    </a:lnTo>
                    <a:lnTo>
                      <a:pt x="2432" y="519"/>
                    </a:lnTo>
                    <a:lnTo>
                      <a:pt x="2434" y="452"/>
                    </a:lnTo>
                    <a:lnTo>
                      <a:pt x="2435" y="420"/>
                    </a:lnTo>
                    <a:lnTo>
                      <a:pt x="2435" y="420"/>
                    </a:lnTo>
                    <a:lnTo>
                      <a:pt x="2436" y="452"/>
                    </a:lnTo>
                    <a:lnTo>
                      <a:pt x="2437" y="495"/>
                    </a:lnTo>
                    <a:lnTo>
                      <a:pt x="2438" y="519"/>
                    </a:lnTo>
                    <a:lnTo>
                      <a:pt x="2438" y="509"/>
                    </a:lnTo>
                    <a:lnTo>
                      <a:pt x="2439" y="471"/>
                    </a:lnTo>
                    <a:lnTo>
                      <a:pt x="2440" y="431"/>
                    </a:lnTo>
                    <a:lnTo>
                      <a:pt x="2440" y="415"/>
                    </a:lnTo>
                    <a:lnTo>
                      <a:pt x="2441" y="435"/>
                    </a:lnTo>
                    <a:lnTo>
                      <a:pt x="2442" y="477"/>
                    </a:lnTo>
                    <a:lnTo>
                      <a:pt x="2443" y="513"/>
                    </a:lnTo>
                    <a:lnTo>
                      <a:pt x="2443" y="518"/>
                    </a:lnTo>
                    <a:lnTo>
                      <a:pt x="2444" y="490"/>
                    </a:lnTo>
                    <a:lnTo>
                      <a:pt x="2445" y="446"/>
                    </a:lnTo>
                    <a:lnTo>
                      <a:pt x="2446" y="417"/>
                    </a:lnTo>
                    <a:lnTo>
                      <a:pt x="2446" y="422"/>
                    </a:lnTo>
                    <a:lnTo>
                      <a:pt x="2447" y="458"/>
                    </a:lnTo>
                    <a:lnTo>
                      <a:pt x="2447" y="500"/>
                    </a:lnTo>
                    <a:lnTo>
                      <a:pt x="2448" y="521"/>
                    </a:lnTo>
                    <a:lnTo>
                      <a:pt x="2449" y="506"/>
                    </a:lnTo>
                    <a:lnTo>
                      <a:pt x="2450" y="465"/>
                    </a:lnTo>
                    <a:lnTo>
                      <a:pt x="2450" y="426"/>
                    </a:lnTo>
                    <a:lnTo>
                      <a:pt x="2451" y="416"/>
                    </a:lnTo>
                    <a:lnTo>
                      <a:pt x="2452" y="440"/>
                    </a:lnTo>
                    <a:lnTo>
                      <a:pt x="2452" y="483"/>
                    </a:lnTo>
                    <a:lnTo>
                      <a:pt x="2453" y="516"/>
                    </a:lnTo>
                    <a:lnTo>
                      <a:pt x="2454" y="516"/>
                    </a:lnTo>
                    <a:lnTo>
                      <a:pt x="2455" y="485"/>
                    </a:lnTo>
                    <a:lnTo>
                      <a:pt x="2455" y="441"/>
                    </a:lnTo>
                    <a:lnTo>
                      <a:pt x="2456" y="416"/>
                    </a:lnTo>
                    <a:lnTo>
                      <a:pt x="2457" y="425"/>
                    </a:lnTo>
                    <a:lnTo>
                      <a:pt x="2458" y="463"/>
                    </a:lnTo>
                    <a:lnTo>
                      <a:pt x="2458" y="504"/>
                    </a:lnTo>
                    <a:lnTo>
                      <a:pt x="2459" y="521"/>
                    </a:lnTo>
                    <a:lnTo>
                      <a:pt x="2459" y="501"/>
                    </a:lnTo>
                    <a:lnTo>
                      <a:pt x="2460" y="460"/>
                    </a:lnTo>
                    <a:lnTo>
                      <a:pt x="2461" y="424"/>
                    </a:lnTo>
                    <a:lnTo>
                      <a:pt x="2462" y="417"/>
                    </a:lnTo>
                    <a:lnTo>
                      <a:pt x="2462" y="444"/>
                    </a:lnTo>
                    <a:lnTo>
                      <a:pt x="2463" y="488"/>
                    </a:lnTo>
                    <a:lnTo>
                      <a:pt x="2464" y="517"/>
                    </a:lnTo>
                    <a:lnTo>
                      <a:pt x="2465" y="513"/>
                    </a:lnTo>
                    <a:lnTo>
                      <a:pt x="2465" y="479"/>
                    </a:lnTo>
                    <a:lnTo>
                      <a:pt x="2466" y="437"/>
                    </a:lnTo>
                    <a:lnTo>
                      <a:pt x="2467" y="416"/>
                    </a:lnTo>
                    <a:lnTo>
                      <a:pt x="2467" y="429"/>
                    </a:lnTo>
                    <a:lnTo>
                      <a:pt x="2468" y="468"/>
                    </a:lnTo>
                    <a:lnTo>
                      <a:pt x="2469" y="507"/>
                    </a:lnTo>
                    <a:lnTo>
                      <a:pt x="2470" y="519"/>
                    </a:lnTo>
                    <a:lnTo>
                      <a:pt x="2470" y="497"/>
                    </a:lnTo>
                    <a:lnTo>
                      <a:pt x="2471" y="455"/>
                    </a:lnTo>
                    <a:lnTo>
                      <a:pt x="2472" y="422"/>
                    </a:lnTo>
                    <a:lnTo>
                      <a:pt x="2472" y="420"/>
                    </a:lnTo>
                    <a:lnTo>
                      <a:pt x="2473" y="450"/>
                    </a:lnTo>
                    <a:lnTo>
                      <a:pt x="2474" y="492"/>
                    </a:lnTo>
                    <a:lnTo>
                      <a:pt x="2474" y="517"/>
                    </a:lnTo>
                    <a:lnTo>
                      <a:pt x="2475" y="510"/>
                    </a:lnTo>
                    <a:lnTo>
                      <a:pt x="2476" y="474"/>
                    </a:lnTo>
                    <a:lnTo>
                      <a:pt x="2477" y="434"/>
                    </a:lnTo>
                    <a:lnTo>
                      <a:pt x="2477" y="417"/>
                    </a:lnTo>
                    <a:lnTo>
                      <a:pt x="2478" y="434"/>
                    </a:lnTo>
                    <a:lnTo>
                      <a:pt x="2479" y="473"/>
                    </a:lnTo>
                    <a:lnTo>
                      <a:pt x="2479" y="509"/>
                    </a:lnTo>
                    <a:lnTo>
                      <a:pt x="2480" y="516"/>
                    </a:lnTo>
                    <a:lnTo>
                      <a:pt x="2481" y="492"/>
                    </a:lnTo>
                    <a:lnTo>
                      <a:pt x="2482" y="451"/>
                    </a:lnTo>
                    <a:lnTo>
                      <a:pt x="2482" y="422"/>
                    </a:lnTo>
                    <a:lnTo>
                      <a:pt x="2483" y="423"/>
                    </a:lnTo>
                    <a:lnTo>
                      <a:pt x="2484" y="455"/>
                    </a:lnTo>
                    <a:lnTo>
                      <a:pt x="2485" y="516"/>
                    </a:lnTo>
                    <a:lnTo>
                      <a:pt x="2486" y="506"/>
                    </a:lnTo>
                    <a:lnTo>
                      <a:pt x="2486" y="470"/>
                    </a:lnTo>
                    <a:lnTo>
                      <a:pt x="2487" y="432"/>
                    </a:lnTo>
                    <a:lnTo>
                      <a:pt x="2488" y="419"/>
                    </a:lnTo>
                    <a:lnTo>
                      <a:pt x="2489" y="438"/>
                    </a:lnTo>
                    <a:lnTo>
                      <a:pt x="2489" y="477"/>
                    </a:lnTo>
                    <a:lnTo>
                      <a:pt x="2490" y="509"/>
                    </a:lnTo>
                    <a:lnTo>
                      <a:pt x="2491" y="513"/>
                    </a:lnTo>
                    <a:lnTo>
                      <a:pt x="2491" y="487"/>
                    </a:lnTo>
                    <a:lnTo>
                      <a:pt x="2492" y="448"/>
                    </a:lnTo>
                    <a:lnTo>
                      <a:pt x="2493" y="422"/>
                    </a:lnTo>
                    <a:lnTo>
                      <a:pt x="2494" y="427"/>
                    </a:lnTo>
                    <a:lnTo>
                      <a:pt x="2494" y="459"/>
                    </a:lnTo>
                    <a:lnTo>
                      <a:pt x="2495" y="496"/>
                    </a:lnTo>
                    <a:lnTo>
                      <a:pt x="2496" y="515"/>
                    </a:lnTo>
                    <a:lnTo>
                      <a:pt x="2497" y="502"/>
                    </a:lnTo>
                    <a:lnTo>
                      <a:pt x="2497" y="466"/>
                    </a:lnTo>
                    <a:lnTo>
                      <a:pt x="2498" y="422"/>
                    </a:lnTo>
                    <a:lnTo>
                      <a:pt x="2499" y="442"/>
                    </a:lnTo>
                    <a:lnTo>
                      <a:pt x="2500" y="480"/>
                    </a:lnTo>
                    <a:lnTo>
                      <a:pt x="2501" y="509"/>
                    </a:lnTo>
                    <a:lnTo>
                      <a:pt x="2501" y="510"/>
                    </a:lnTo>
                    <a:lnTo>
                      <a:pt x="2502" y="484"/>
                    </a:lnTo>
                    <a:lnTo>
                      <a:pt x="2503" y="446"/>
                    </a:lnTo>
                    <a:lnTo>
                      <a:pt x="2504" y="423"/>
                    </a:lnTo>
                    <a:lnTo>
                      <a:pt x="2504" y="430"/>
                    </a:lnTo>
                    <a:lnTo>
                      <a:pt x="2505" y="462"/>
                    </a:lnTo>
                    <a:lnTo>
                      <a:pt x="2506" y="497"/>
                    </a:lnTo>
                    <a:lnTo>
                      <a:pt x="2506" y="513"/>
                    </a:lnTo>
                    <a:lnTo>
                      <a:pt x="2507" y="498"/>
                    </a:lnTo>
                    <a:lnTo>
                      <a:pt x="2508" y="464"/>
                    </a:lnTo>
                    <a:lnTo>
                      <a:pt x="2509" y="432"/>
                    </a:lnTo>
                    <a:lnTo>
                      <a:pt x="2509" y="424"/>
                    </a:lnTo>
                    <a:lnTo>
                      <a:pt x="2510" y="445"/>
                    </a:lnTo>
                    <a:lnTo>
                      <a:pt x="2511" y="481"/>
                    </a:lnTo>
                    <a:lnTo>
                      <a:pt x="2511" y="508"/>
                    </a:lnTo>
                    <a:lnTo>
                      <a:pt x="2512" y="508"/>
                    </a:lnTo>
                    <a:lnTo>
                      <a:pt x="2513" y="481"/>
                    </a:lnTo>
                    <a:lnTo>
                      <a:pt x="2513" y="446"/>
                    </a:lnTo>
                    <a:lnTo>
                      <a:pt x="2514" y="425"/>
                    </a:lnTo>
                    <a:lnTo>
                      <a:pt x="2515" y="433"/>
                    </a:lnTo>
                    <a:lnTo>
                      <a:pt x="2516" y="464"/>
                    </a:lnTo>
                    <a:lnTo>
                      <a:pt x="2516" y="497"/>
                    </a:lnTo>
                    <a:lnTo>
                      <a:pt x="2517" y="511"/>
                    </a:lnTo>
                    <a:lnTo>
                      <a:pt x="2518" y="496"/>
                    </a:lnTo>
                    <a:lnTo>
                      <a:pt x="2518" y="462"/>
                    </a:lnTo>
                    <a:lnTo>
                      <a:pt x="2519" y="432"/>
                    </a:lnTo>
                    <a:lnTo>
                      <a:pt x="2520" y="426"/>
                    </a:lnTo>
                    <a:lnTo>
                      <a:pt x="2521" y="447"/>
                    </a:lnTo>
                    <a:lnTo>
                      <a:pt x="2521" y="482"/>
                    </a:lnTo>
                    <a:lnTo>
                      <a:pt x="2522" y="507"/>
                    </a:lnTo>
                    <a:lnTo>
                      <a:pt x="2523" y="506"/>
                    </a:lnTo>
                    <a:lnTo>
                      <a:pt x="2524" y="479"/>
                    </a:lnTo>
                    <a:lnTo>
                      <a:pt x="2524" y="445"/>
                    </a:lnTo>
                    <a:lnTo>
                      <a:pt x="2525" y="426"/>
                    </a:lnTo>
                    <a:lnTo>
                      <a:pt x="2525" y="434"/>
                    </a:lnTo>
                    <a:lnTo>
                      <a:pt x="2526" y="465"/>
                    </a:lnTo>
                    <a:lnTo>
                      <a:pt x="2527" y="497"/>
                    </a:lnTo>
                    <a:lnTo>
                      <a:pt x="2528" y="509"/>
                    </a:lnTo>
                    <a:lnTo>
                      <a:pt x="2528" y="494"/>
                    </a:lnTo>
                    <a:lnTo>
                      <a:pt x="2529" y="461"/>
                    </a:lnTo>
                    <a:lnTo>
                      <a:pt x="2530" y="433"/>
                    </a:lnTo>
                    <a:lnTo>
                      <a:pt x="2531" y="427"/>
                    </a:lnTo>
                    <a:lnTo>
                      <a:pt x="2531" y="448"/>
                    </a:lnTo>
                    <a:lnTo>
                      <a:pt x="2532" y="482"/>
                    </a:lnTo>
                    <a:lnTo>
                      <a:pt x="2533" y="506"/>
                    </a:lnTo>
                    <a:lnTo>
                      <a:pt x="2533" y="505"/>
                    </a:lnTo>
                    <a:lnTo>
                      <a:pt x="2534" y="479"/>
                    </a:lnTo>
                    <a:lnTo>
                      <a:pt x="2535" y="445"/>
                    </a:lnTo>
                    <a:lnTo>
                      <a:pt x="2536" y="426"/>
                    </a:lnTo>
                    <a:lnTo>
                      <a:pt x="2536" y="435"/>
                    </a:lnTo>
                    <a:lnTo>
                      <a:pt x="2537" y="497"/>
                    </a:lnTo>
                    <a:lnTo>
                      <a:pt x="2538" y="509"/>
                    </a:lnTo>
                    <a:lnTo>
                      <a:pt x="2539" y="494"/>
                    </a:lnTo>
                    <a:lnTo>
                      <a:pt x="2540" y="461"/>
                    </a:lnTo>
                    <a:lnTo>
                      <a:pt x="2540" y="433"/>
                    </a:lnTo>
                    <a:lnTo>
                      <a:pt x="2541" y="428"/>
                    </a:lnTo>
                    <a:lnTo>
                      <a:pt x="2542" y="449"/>
                    </a:lnTo>
                    <a:lnTo>
                      <a:pt x="2543" y="483"/>
                    </a:lnTo>
                    <a:lnTo>
                      <a:pt x="2543" y="507"/>
                    </a:lnTo>
                    <a:lnTo>
                      <a:pt x="2544" y="504"/>
                    </a:lnTo>
                    <a:lnTo>
                      <a:pt x="2545" y="478"/>
                    </a:lnTo>
                    <a:lnTo>
                      <a:pt x="2545" y="444"/>
                    </a:lnTo>
                    <a:lnTo>
                      <a:pt x="2546" y="426"/>
                    </a:lnTo>
                    <a:lnTo>
                      <a:pt x="2547" y="435"/>
                    </a:lnTo>
                    <a:lnTo>
                      <a:pt x="2548" y="466"/>
                    </a:lnTo>
                    <a:lnTo>
                      <a:pt x="2548" y="498"/>
                    </a:lnTo>
                    <a:lnTo>
                      <a:pt x="2549" y="509"/>
                    </a:lnTo>
                    <a:lnTo>
                      <a:pt x="2550" y="494"/>
                    </a:lnTo>
                    <a:lnTo>
                      <a:pt x="2551" y="432"/>
                    </a:lnTo>
                    <a:lnTo>
                      <a:pt x="2552" y="427"/>
                    </a:lnTo>
                    <a:lnTo>
                      <a:pt x="2552" y="449"/>
                    </a:lnTo>
                    <a:lnTo>
                      <a:pt x="2553" y="484"/>
                    </a:lnTo>
                    <a:lnTo>
                      <a:pt x="2554" y="507"/>
                    </a:lnTo>
                    <a:lnTo>
                      <a:pt x="2555" y="505"/>
                    </a:lnTo>
                    <a:lnTo>
                      <a:pt x="2555" y="477"/>
                    </a:lnTo>
                    <a:lnTo>
                      <a:pt x="2556" y="443"/>
                    </a:lnTo>
                    <a:lnTo>
                      <a:pt x="2557" y="425"/>
                    </a:lnTo>
                    <a:lnTo>
                      <a:pt x="2557" y="435"/>
                    </a:lnTo>
                    <a:lnTo>
                      <a:pt x="2558" y="467"/>
                    </a:lnTo>
                    <a:lnTo>
                      <a:pt x="2559" y="499"/>
                    </a:lnTo>
                    <a:lnTo>
                      <a:pt x="2560" y="511"/>
                    </a:lnTo>
                    <a:lnTo>
                      <a:pt x="2560" y="494"/>
                    </a:lnTo>
                    <a:lnTo>
                      <a:pt x="2561" y="459"/>
                    </a:lnTo>
                    <a:lnTo>
                      <a:pt x="2562" y="430"/>
                    </a:lnTo>
                    <a:lnTo>
                      <a:pt x="2563" y="426"/>
                    </a:lnTo>
                    <a:lnTo>
                      <a:pt x="2563" y="450"/>
                    </a:lnTo>
                    <a:lnTo>
                      <a:pt x="2564" y="510"/>
                    </a:lnTo>
                    <a:lnTo>
                      <a:pt x="2565" y="506"/>
                    </a:lnTo>
                    <a:lnTo>
                      <a:pt x="2566" y="476"/>
                    </a:lnTo>
                    <a:lnTo>
                      <a:pt x="2567" y="441"/>
                    </a:lnTo>
                    <a:lnTo>
                      <a:pt x="2567" y="423"/>
                    </a:lnTo>
                    <a:lnTo>
                      <a:pt x="2568" y="435"/>
                    </a:lnTo>
                    <a:lnTo>
                      <a:pt x="2569" y="468"/>
                    </a:lnTo>
                    <a:lnTo>
                      <a:pt x="2570" y="502"/>
                    </a:lnTo>
                    <a:lnTo>
                      <a:pt x="2570" y="512"/>
                    </a:lnTo>
                    <a:lnTo>
                      <a:pt x="2571" y="493"/>
                    </a:lnTo>
                    <a:lnTo>
                      <a:pt x="2572" y="457"/>
                    </a:lnTo>
                    <a:lnTo>
                      <a:pt x="2572" y="427"/>
                    </a:lnTo>
                    <a:lnTo>
                      <a:pt x="2573" y="425"/>
                    </a:lnTo>
                    <a:lnTo>
                      <a:pt x="2574" y="451"/>
                    </a:lnTo>
                    <a:lnTo>
                      <a:pt x="2575" y="488"/>
                    </a:lnTo>
                    <a:lnTo>
                      <a:pt x="2575" y="512"/>
                    </a:lnTo>
                    <a:lnTo>
                      <a:pt x="2576" y="474"/>
                    </a:lnTo>
                    <a:lnTo>
                      <a:pt x="2577" y="438"/>
                    </a:lnTo>
                    <a:lnTo>
                      <a:pt x="2578" y="421"/>
                    </a:lnTo>
                    <a:lnTo>
                      <a:pt x="2579" y="435"/>
                    </a:lnTo>
                    <a:lnTo>
                      <a:pt x="2579" y="471"/>
                    </a:lnTo>
                    <a:lnTo>
                      <a:pt x="2580" y="505"/>
                    </a:lnTo>
                    <a:lnTo>
                      <a:pt x="2581" y="514"/>
                    </a:lnTo>
                    <a:lnTo>
                      <a:pt x="2582" y="492"/>
                    </a:lnTo>
                    <a:lnTo>
                      <a:pt x="2582" y="453"/>
                    </a:lnTo>
                    <a:lnTo>
                      <a:pt x="2583" y="424"/>
                    </a:lnTo>
                    <a:lnTo>
                      <a:pt x="2584" y="424"/>
                    </a:lnTo>
                    <a:lnTo>
                      <a:pt x="2584" y="453"/>
                    </a:lnTo>
                    <a:lnTo>
                      <a:pt x="2585" y="492"/>
                    </a:lnTo>
                    <a:lnTo>
                      <a:pt x="2586" y="515"/>
                    </a:lnTo>
                    <a:lnTo>
                      <a:pt x="2587" y="506"/>
                    </a:lnTo>
                    <a:lnTo>
                      <a:pt x="2587" y="471"/>
                    </a:lnTo>
                    <a:lnTo>
                      <a:pt x="2588" y="434"/>
                    </a:lnTo>
                    <a:lnTo>
                      <a:pt x="2589" y="419"/>
                    </a:lnTo>
                    <a:lnTo>
                      <a:pt x="2590" y="475"/>
                    </a:lnTo>
                    <a:lnTo>
                      <a:pt x="2591" y="509"/>
                    </a:lnTo>
                    <a:lnTo>
                      <a:pt x="2591" y="515"/>
                    </a:lnTo>
                    <a:lnTo>
                      <a:pt x="2592" y="490"/>
                    </a:lnTo>
                    <a:lnTo>
                      <a:pt x="2593" y="449"/>
                    </a:lnTo>
                    <a:lnTo>
                      <a:pt x="2594" y="421"/>
                    </a:lnTo>
                    <a:lnTo>
                      <a:pt x="2594" y="424"/>
                    </a:lnTo>
                    <a:lnTo>
                      <a:pt x="2595" y="456"/>
                    </a:lnTo>
                    <a:lnTo>
                      <a:pt x="2596" y="497"/>
                    </a:lnTo>
                    <a:lnTo>
                      <a:pt x="2596" y="518"/>
                    </a:lnTo>
                    <a:lnTo>
                      <a:pt x="2597" y="505"/>
                    </a:lnTo>
                    <a:lnTo>
                      <a:pt x="2598" y="467"/>
                    </a:lnTo>
                    <a:lnTo>
                      <a:pt x="2599" y="430"/>
                    </a:lnTo>
                    <a:lnTo>
                      <a:pt x="2599" y="417"/>
                    </a:lnTo>
                    <a:lnTo>
                      <a:pt x="2600" y="439"/>
                    </a:lnTo>
                    <a:lnTo>
                      <a:pt x="2601" y="480"/>
                    </a:lnTo>
                    <a:lnTo>
                      <a:pt x="2602" y="513"/>
                    </a:lnTo>
                    <a:lnTo>
                      <a:pt x="2602" y="516"/>
                    </a:lnTo>
                    <a:lnTo>
                      <a:pt x="2603" y="444"/>
                    </a:lnTo>
                    <a:lnTo>
                      <a:pt x="2604" y="418"/>
                    </a:lnTo>
                    <a:lnTo>
                      <a:pt x="2605" y="425"/>
                    </a:lnTo>
                    <a:lnTo>
                      <a:pt x="2606" y="461"/>
                    </a:lnTo>
                    <a:lnTo>
                      <a:pt x="2606" y="501"/>
                    </a:lnTo>
                    <a:lnTo>
                      <a:pt x="2607" y="519"/>
                    </a:lnTo>
                    <a:lnTo>
                      <a:pt x="2608" y="503"/>
                    </a:lnTo>
                    <a:lnTo>
                      <a:pt x="2609" y="463"/>
                    </a:lnTo>
                    <a:lnTo>
                      <a:pt x="2609" y="426"/>
                    </a:lnTo>
                    <a:lnTo>
                      <a:pt x="2610" y="417"/>
                    </a:lnTo>
                    <a:lnTo>
                      <a:pt x="2611" y="442"/>
                    </a:lnTo>
                    <a:lnTo>
                      <a:pt x="2611" y="485"/>
                    </a:lnTo>
                    <a:lnTo>
                      <a:pt x="2612" y="516"/>
                    </a:lnTo>
                    <a:lnTo>
                      <a:pt x="2613" y="515"/>
                    </a:lnTo>
                    <a:lnTo>
                      <a:pt x="2614" y="482"/>
                    </a:lnTo>
                    <a:lnTo>
                      <a:pt x="2614" y="440"/>
                    </a:lnTo>
                    <a:lnTo>
                      <a:pt x="2615" y="416"/>
                    </a:lnTo>
                    <a:lnTo>
                      <a:pt x="2615" y="427"/>
                    </a:lnTo>
                    <a:lnTo>
                      <a:pt x="2617" y="506"/>
                    </a:lnTo>
                    <a:lnTo>
                      <a:pt x="2618" y="520"/>
                    </a:lnTo>
                    <a:lnTo>
                      <a:pt x="2618" y="500"/>
                    </a:lnTo>
                    <a:lnTo>
                      <a:pt x="2619" y="457"/>
                    </a:lnTo>
                    <a:lnTo>
                      <a:pt x="2620" y="422"/>
                    </a:lnTo>
                    <a:lnTo>
                      <a:pt x="2621" y="417"/>
                    </a:lnTo>
                    <a:lnTo>
                      <a:pt x="2621" y="447"/>
                    </a:lnTo>
                    <a:lnTo>
                      <a:pt x="2622" y="490"/>
                    </a:lnTo>
                    <a:lnTo>
                      <a:pt x="2623" y="518"/>
                    </a:lnTo>
                    <a:lnTo>
                      <a:pt x="2623" y="513"/>
                    </a:lnTo>
                    <a:lnTo>
                      <a:pt x="2624" y="477"/>
                    </a:lnTo>
                    <a:lnTo>
                      <a:pt x="2625" y="435"/>
                    </a:lnTo>
                    <a:lnTo>
                      <a:pt x="2626" y="415"/>
                    </a:lnTo>
                    <a:lnTo>
                      <a:pt x="2626" y="431"/>
                    </a:lnTo>
                    <a:lnTo>
                      <a:pt x="2627" y="471"/>
                    </a:lnTo>
                    <a:lnTo>
                      <a:pt x="2628" y="510"/>
                    </a:lnTo>
                    <a:lnTo>
                      <a:pt x="2629" y="520"/>
                    </a:lnTo>
                    <a:lnTo>
                      <a:pt x="2629" y="495"/>
                    </a:lnTo>
                    <a:lnTo>
                      <a:pt x="2630" y="452"/>
                    </a:lnTo>
                    <a:lnTo>
                      <a:pt x="2630" y="419"/>
                    </a:lnTo>
                    <a:lnTo>
                      <a:pt x="2631" y="420"/>
                    </a:lnTo>
                    <a:lnTo>
                      <a:pt x="2632" y="452"/>
                    </a:lnTo>
                    <a:lnTo>
                      <a:pt x="2633" y="495"/>
                    </a:lnTo>
                    <a:lnTo>
                      <a:pt x="2633" y="520"/>
                    </a:lnTo>
                    <a:lnTo>
                      <a:pt x="2634" y="509"/>
                    </a:lnTo>
                    <a:lnTo>
                      <a:pt x="2635" y="471"/>
                    </a:lnTo>
                    <a:lnTo>
                      <a:pt x="2635" y="431"/>
                    </a:lnTo>
                    <a:lnTo>
                      <a:pt x="2636" y="415"/>
                    </a:lnTo>
                    <a:lnTo>
                      <a:pt x="2637" y="435"/>
                    </a:lnTo>
                    <a:lnTo>
                      <a:pt x="2638" y="477"/>
                    </a:lnTo>
                    <a:lnTo>
                      <a:pt x="2638" y="512"/>
                    </a:lnTo>
                    <a:lnTo>
                      <a:pt x="2639" y="518"/>
                    </a:lnTo>
                    <a:lnTo>
                      <a:pt x="2640" y="490"/>
                    </a:lnTo>
                    <a:lnTo>
                      <a:pt x="2641" y="447"/>
                    </a:lnTo>
                    <a:lnTo>
                      <a:pt x="2641" y="418"/>
                    </a:lnTo>
                    <a:lnTo>
                      <a:pt x="2642" y="457"/>
                    </a:lnTo>
                    <a:lnTo>
                      <a:pt x="2643" y="499"/>
                    </a:lnTo>
                    <a:lnTo>
                      <a:pt x="2644" y="519"/>
                    </a:lnTo>
                    <a:lnTo>
                      <a:pt x="2645" y="505"/>
                    </a:lnTo>
                    <a:lnTo>
                      <a:pt x="2645" y="466"/>
                    </a:lnTo>
                    <a:lnTo>
                      <a:pt x="2646" y="428"/>
                    </a:lnTo>
                    <a:lnTo>
                      <a:pt x="2647" y="417"/>
                    </a:lnTo>
                    <a:lnTo>
                      <a:pt x="2648" y="440"/>
                    </a:lnTo>
                    <a:lnTo>
                      <a:pt x="2648" y="482"/>
                    </a:lnTo>
                    <a:lnTo>
                      <a:pt x="2649" y="514"/>
                    </a:lnTo>
                    <a:lnTo>
                      <a:pt x="2650" y="515"/>
                    </a:lnTo>
                    <a:lnTo>
                      <a:pt x="2650" y="485"/>
                    </a:lnTo>
                    <a:lnTo>
                      <a:pt x="2651" y="443"/>
                    </a:lnTo>
                    <a:lnTo>
                      <a:pt x="2652" y="418"/>
                    </a:lnTo>
                    <a:lnTo>
                      <a:pt x="2653" y="426"/>
                    </a:lnTo>
                    <a:lnTo>
                      <a:pt x="2653" y="462"/>
                    </a:lnTo>
                    <a:lnTo>
                      <a:pt x="2654" y="502"/>
                    </a:lnTo>
                    <a:lnTo>
                      <a:pt x="2655" y="518"/>
                    </a:lnTo>
                    <a:lnTo>
                      <a:pt x="2656" y="461"/>
                    </a:lnTo>
                    <a:lnTo>
                      <a:pt x="2657" y="426"/>
                    </a:lnTo>
                    <a:lnTo>
                      <a:pt x="2657" y="419"/>
                    </a:lnTo>
                    <a:lnTo>
                      <a:pt x="2658" y="444"/>
                    </a:lnTo>
                    <a:lnTo>
                      <a:pt x="2659" y="485"/>
                    </a:lnTo>
                    <a:lnTo>
                      <a:pt x="2660" y="514"/>
                    </a:lnTo>
                    <a:lnTo>
                      <a:pt x="2660" y="512"/>
                    </a:lnTo>
                    <a:lnTo>
                      <a:pt x="2661" y="480"/>
                    </a:lnTo>
                    <a:lnTo>
                      <a:pt x="2662" y="440"/>
                    </a:lnTo>
                    <a:lnTo>
                      <a:pt x="2662" y="419"/>
                    </a:lnTo>
                    <a:lnTo>
                      <a:pt x="2663" y="431"/>
                    </a:lnTo>
                    <a:lnTo>
                      <a:pt x="2664" y="467"/>
                    </a:lnTo>
                    <a:lnTo>
                      <a:pt x="2665" y="504"/>
                    </a:lnTo>
                    <a:lnTo>
                      <a:pt x="2665" y="516"/>
                    </a:lnTo>
                    <a:lnTo>
                      <a:pt x="2666" y="497"/>
                    </a:lnTo>
                    <a:lnTo>
                      <a:pt x="2667" y="458"/>
                    </a:lnTo>
                    <a:lnTo>
                      <a:pt x="2668" y="422"/>
                    </a:lnTo>
                    <a:lnTo>
                      <a:pt x="2669" y="449"/>
                    </a:lnTo>
                    <a:lnTo>
                      <a:pt x="2669" y="488"/>
                    </a:lnTo>
                    <a:lnTo>
                      <a:pt x="2670" y="513"/>
                    </a:lnTo>
                    <a:lnTo>
                      <a:pt x="2671" y="508"/>
                    </a:lnTo>
                    <a:lnTo>
                      <a:pt x="2672" y="476"/>
                    </a:lnTo>
                    <a:lnTo>
                      <a:pt x="2672" y="438"/>
                    </a:lnTo>
                    <a:lnTo>
                      <a:pt x="2673" y="420"/>
                    </a:lnTo>
                    <a:lnTo>
                      <a:pt x="2674" y="434"/>
                    </a:lnTo>
                    <a:lnTo>
                      <a:pt x="2674" y="470"/>
                    </a:lnTo>
                    <a:lnTo>
                      <a:pt x="2675" y="504"/>
                    </a:lnTo>
                    <a:lnTo>
                      <a:pt x="2676" y="514"/>
                    </a:lnTo>
                    <a:lnTo>
                      <a:pt x="2677" y="492"/>
                    </a:lnTo>
                    <a:lnTo>
                      <a:pt x="2677" y="455"/>
                    </a:lnTo>
                    <a:lnTo>
                      <a:pt x="2678" y="426"/>
                    </a:lnTo>
                    <a:lnTo>
                      <a:pt x="2679" y="425"/>
                    </a:lnTo>
                    <a:lnTo>
                      <a:pt x="2680" y="453"/>
                    </a:lnTo>
                    <a:lnTo>
                      <a:pt x="2680" y="490"/>
                    </a:lnTo>
                    <a:lnTo>
                      <a:pt x="2681" y="512"/>
                    </a:lnTo>
                    <a:lnTo>
                      <a:pt x="2681" y="505"/>
                    </a:lnTo>
                    <a:lnTo>
                      <a:pt x="2682" y="473"/>
                    </a:lnTo>
                    <a:lnTo>
                      <a:pt x="2683" y="437"/>
                    </a:lnTo>
                    <a:lnTo>
                      <a:pt x="2684" y="422"/>
                    </a:lnTo>
                    <a:lnTo>
                      <a:pt x="2684" y="438"/>
                    </a:lnTo>
                    <a:lnTo>
                      <a:pt x="2685" y="473"/>
                    </a:lnTo>
                    <a:lnTo>
                      <a:pt x="2686" y="504"/>
                    </a:lnTo>
                    <a:lnTo>
                      <a:pt x="2687" y="511"/>
                    </a:lnTo>
                    <a:lnTo>
                      <a:pt x="2687" y="489"/>
                    </a:lnTo>
                    <a:lnTo>
                      <a:pt x="2688" y="453"/>
                    </a:lnTo>
                    <a:lnTo>
                      <a:pt x="2689" y="427"/>
                    </a:lnTo>
                    <a:lnTo>
                      <a:pt x="2689" y="428"/>
                    </a:lnTo>
                    <a:lnTo>
                      <a:pt x="2690" y="455"/>
                    </a:lnTo>
                    <a:lnTo>
                      <a:pt x="2691" y="491"/>
                    </a:lnTo>
                    <a:lnTo>
                      <a:pt x="2692" y="511"/>
                    </a:lnTo>
                    <a:lnTo>
                      <a:pt x="2692" y="502"/>
                    </a:lnTo>
                    <a:lnTo>
                      <a:pt x="2693" y="471"/>
                    </a:lnTo>
                    <a:lnTo>
                      <a:pt x="2694" y="437"/>
                    </a:lnTo>
                    <a:lnTo>
                      <a:pt x="2694" y="424"/>
                    </a:lnTo>
                    <a:lnTo>
                      <a:pt x="2695" y="440"/>
                    </a:lnTo>
                    <a:lnTo>
                      <a:pt x="2696" y="474"/>
                    </a:lnTo>
                    <a:lnTo>
                      <a:pt x="2696" y="504"/>
                    </a:lnTo>
                    <a:lnTo>
                      <a:pt x="2697" y="509"/>
                    </a:lnTo>
                    <a:lnTo>
                      <a:pt x="2698" y="487"/>
                    </a:lnTo>
                    <a:lnTo>
                      <a:pt x="2699" y="452"/>
                    </a:lnTo>
                    <a:lnTo>
                      <a:pt x="2699" y="428"/>
                    </a:lnTo>
                    <a:lnTo>
                      <a:pt x="2700" y="430"/>
                    </a:lnTo>
                    <a:lnTo>
                      <a:pt x="2701" y="457"/>
                    </a:lnTo>
                    <a:lnTo>
                      <a:pt x="2701" y="491"/>
                    </a:lnTo>
                    <a:lnTo>
                      <a:pt x="2702" y="509"/>
                    </a:lnTo>
                    <a:lnTo>
                      <a:pt x="2703" y="500"/>
                    </a:lnTo>
                    <a:lnTo>
                      <a:pt x="2704" y="469"/>
                    </a:lnTo>
                    <a:lnTo>
                      <a:pt x="2704" y="437"/>
                    </a:lnTo>
                    <a:lnTo>
                      <a:pt x="2705" y="426"/>
                    </a:lnTo>
                    <a:lnTo>
                      <a:pt x="2706" y="441"/>
                    </a:lnTo>
                    <a:lnTo>
                      <a:pt x="2707" y="475"/>
                    </a:lnTo>
                    <a:lnTo>
                      <a:pt x="2707" y="503"/>
                    </a:lnTo>
                    <a:lnTo>
                      <a:pt x="2708" y="508"/>
                    </a:lnTo>
                    <a:lnTo>
                      <a:pt x="2708" y="486"/>
                    </a:lnTo>
                    <a:lnTo>
                      <a:pt x="2709" y="452"/>
                    </a:lnTo>
                    <a:lnTo>
                      <a:pt x="2710" y="428"/>
                    </a:lnTo>
                    <a:lnTo>
                      <a:pt x="2711" y="431"/>
                    </a:lnTo>
                    <a:lnTo>
                      <a:pt x="2711" y="458"/>
                    </a:lnTo>
                    <a:lnTo>
                      <a:pt x="2712" y="491"/>
                    </a:lnTo>
                    <a:lnTo>
                      <a:pt x="2713" y="509"/>
                    </a:lnTo>
                    <a:lnTo>
                      <a:pt x="2714" y="499"/>
                    </a:lnTo>
                    <a:lnTo>
                      <a:pt x="2714" y="469"/>
                    </a:lnTo>
                    <a:lnTo>
                      <a:pt x="2715" y="437"/>
                    </a:lnTo>
                    <a:lnTo>
                      <a:pt x="2716" y="426"/>
                    </a:lnTo>
                    <a:lnTo>
                      <a:pt x="2716" y="442"/>
                    </a:lnTo>
                    <a:lnTo>
                      <a:pt x="2717" y="475"/>
                    </a:lnTo>
                    <a:lnTo>
                      <a:pt x="2718" y="503"/>
                    </a:lnTo>
                    <a:lnTo>
                      <a:pt x="2719" y="507"/>
                    </a:lnTo>
                    <a:lnTo>
                      <a:pt x="2719" y="485"/>
                    </a:lnTo>
                    <a:lnTo>
                      <a:pt x="2720" y="428"/>
                    </a:lnTo>
                    <a:lnTo>
                      <a:pt x="2721" y="431"/>
                    </a:lnTo>
                    <a:lnTo>
                      <a:pt x="2722" y="458"/>
                    </a:lnTo>
                    <a:lnTo>
                      <a:pt x="2723" y="492"/>
                    </a:lnTo>
                    <a:lnTo>
                      <a:pt x="2723" y="509"/>
                    </a:lnTo>
                    <a:lnTo>
                      <a:pt x="2724" y="499"/>
                    </a:lnTo>
                    <a:lnTo>
                      <a:pt x="2725" y="468"/>
                    </a:lnTo>
                    <a:lnTo>
                      <a:pt x="2726" y="437"/>
                    </a:lnTo>
                    <a:lnTo>
                      <a:pt x="2726" y="426"/>
                    </a:lnTo>
                    <a:lnTo>
                      <a:pt x="2727" y="443"/>
                    </a:lnTo>
                    <a:lnTo>
                      <a:pt x="2728" y="476"/>
                    </a:lnTo>
                    <a:lnTo>
                      <a:pt x="2728" y="504"/>
                    </a:lnTo>
                    <a:lnTo>
                      <a:pt x="2729" y="508"/>
                    </a:lnTo>
                    <a:lnTo>
                      <a:pt x="2730" y="485"/>
                    </a:lnTo>
                    <a:lnTo>
                      <a:pt x="2731" y="450"/>
                    </a:lnTo>
                    <a:lnTo>
                      <a:pt x="2731" y="427"/>
                    </a:lnTo>
                    <a:lnTo>
                      <a:pt x="2732" y="431"/>
                    </a:lnTo>
                    <a:lnTo>
                      <a:pt x="2733" y="459"/>
                    </a:lnTo>
                    <a:lnTo>
                      <a:pt x="2734" y="510"/>
                    </a:lnTo>
                    <a:lnTo>
                      <a:pt x="2735" y="499"/>
                    </a:lnTo>
                    <a:lnTo>
                      <a:pt x="2735" y="467"/>
                    </a:lnTo>
                    <a:lnTo>
                      <a:pt x="2736" y="435"/>
                    </a:lnTo>
                    <a:lnTo>
                      <a:pt x="2737" y="425"/>
                    </a:lnTo>
                    <a:lnTo>
                      <a:pt x="2738" y="443"/>
                    </a:lnTo>
                    <a:lnTo>
                      <a:pt x="2738" y="477"/>
                    </a:lnTo>
                    <a:lnTo>
                      <a:pt x="2739" y="506"/>
                    </a:lnTo>
                    <a:lnTo>
                      <a:pt x="2740" y="509"/>
                    </a:lnTo>
                    <a:lnTo>
                      <a:pt x="2740" y="484"/>
                    </a:lnTo>
                    <a:lnTo>
                      <a:pt x="2741" y="449"/>
                    </a:lnTo>
                    <a:lnTo>
                      <a:pt x="2742" y="425"/>
                    </a:lnTo>
                    <a:lnTo>
                      <a:pt x="2743" y="430"/>
                    </a:lnTo>
                    <a:lnTo>
                      <a:pt x="2743" y="460"/>
                    </a:lnTo>
                    <a:lnTo>
                      <a:pt x="2744" y="495"/>
                    </a:lnTo>
                    <a:lnTo>
                      <a:pt x="2745" y="512"/>
                    </a:lnTo>
                    <a:lnTo>
                      <a:pt x="2746" y="499"/>
                    </a:lnTo>
                    <a:lnTo>
                      <a:pt x="2746" y="465"/>
                    </a:lnTo>
                    <a:lnTo>
                      <a:pt x="2747" y="423"/>
                    </a:lnTo>
                    <a:lnTo>
                      <a:pt x="2748" y="443"/>
                    </a:lnTo>
                    <a:lnTo>
                      <a:pt x="2749" y="480"/>
                    </a:lnTo>
                    <a:lnTo>
                      <a:pt x="2750" y="508"/>
                    </a:lnTo>
                    <a:lnTo>
                      <a:pt x="2750" y="510"/>
                    </a:lnTo>
                    <a:lnTo>
                      <a:pt x="2751" y="483"/>
                    </a:lnTo>
                    <a:lnTo>
                      <a:pt x="2752" y="446"/>
                    </a:lnTo>
                    <a:lnTo>
                      <a:pt x="2753" y="423"/>
                    </a:lnTo>
                    <a:lnTo>
                      <a:pt x="2753" y="430"/>
                    </a:lnTo>
                    <a:lnTo>
                      <a:pt x="2754" y="462"/>
                    </a:lnTo>
                    <a:lnTo>
                      <a:pt x="2755" y="498"/>
                    </a:lnTo>
                    <a:lnTo>
                      <a:pt x="2755" y="514"/>
                    </a:lnTo>
                    <a:lnTo>
                      <a:pt x="2756" y="499"/>
                    </a:lnTo>
                    <a:lnTo>
                      <a:pt x="2757" y="463"/>
                    </a:lnTo>
                    <a:lnTo>
                      <a:pt x="2758" y="429"/>
                    </a:lnTo>
                    <a:lnTo>
                      <a:pt x="2758" y="422"/>
                    </a:lnTo>
                    <a:lnTo>
                      <a:pt x="2759" y="483"/>
                    </a:lnTo>
                    <a:lnTo>
                      <a:pt x="2760" y="512"/>
                    </a:lnTo>
                    <a:lnTo>
                      <a:pt x="2761" y="511"/>
                    </a:lnTo>
                    <a:lnTo>
                      <a:pt x="2762" y="481"/>
                    </a:lnTo>
                    <a:lnTo>
                      <a:pt x="2762" y="442"/>
                    </a:lnTo>
                    <a:lnTo>
                      <a:pt x="2763" y="420"/>
                    </a:lnTo>
                    <a:lnTo>
                      <a:pt x="2764" y="430"/>
                    </a:lnTo>
                    <a:lnTo>
                      <a:pt x="2765" y="465"/>
                    </a:lnTo>
                    <a:lnTo>
                      <a:pt x="2765" y="502"/>
                    </a:lnTo>
                    <a:lnTo>
                      <a:pt x="2766" y="516"/>
                    </a:lnTo>
                    <a:lnTo>
                      <a:pt x="2767" y="498"/>
                    </a:lnTo>
                    <a:lnTo>
                      <a:pt x="2767" y="459"/>
                    </a:lnTo>
                    <a:lnTo>
                      <a:pt x="2768" y="426"/>
                    </a:lnTo>
                    <a:lnTo>
                      <a:pt x="2769" y="420"/>
                    </a:lnTo>
                    <a:lnTo>
                      <a:pt x="2770" y="447"/>
                    </a:lnTo>
                    <a:lnTo>
                      <a:pt x="2770" y="487"/>
                    </a:lnTo>
                    <a:lnTo>
                      <a:pt x="2771" y="515"/>
                    </a:lnTo>
                    <a:lnTo>
                      <a:pt x="2772" y="511"/>
                    </a:lnTo>
                    <a:lnTo>
                      <a:pt x="2773" y="438"/>
                    </a:lnTo>
                    <a:lnTo>
                      <a:pt x="2774" y="418"/>
                    </a:lnTo>
                    <a:lnTo>
                      <a:pt x="2774" y="431"/>
                    </a:lnTo>
                    <a:lnTo>
                      <a:pt x="2775" y="469"/>
                    </a:lnTo>
                    <a:lnTo>
                      <a:pt x="2776" y="506"/>
                    </a:lnTo>
                    <a:lnTo>
                      <a:pt x="2777" y="518"/>
                    </a:lnTo>
                    <a:lnTo>
                      <a:pt x="2777" y="495"/>
                    </a:lnTo>
                    <a:lnTo>
                      <a:pt x="2778" y="455"/>
                    </a:lnTo>
                    <a:lnTo>
                      <a:pt x="2779" y="422"/>
                    </a:lnTo>
                    <a:lnTo>
                      <a:pt x="2779" y="420"/>
                    </a:lnTo>
                    <a:lnTo>
                      <a:pt x="2780" y="450"/>
                    </a:lnTo>
                    <a:lnTo>
                      <a:pt x="2781" y="492"/>
                    </a:lnTo>
                    <a:lnTo>
                      <a:pt x="2782" y="518"/>
                    </a:lnTo>
                    <a:lnTo>
                      <a:pt x="2782" y="510"/>
                    </a:lnTo>
                    <a:lnTo>
                      <a:pt x="2783" y="474"/>
                    </a:lnTo>
                    <a:lnTo>
                      <a:pt x="2784" y="433"/>
                    </a:lnTo>
                    <a:lnTo>
                      <a:pt x="2785" y="416"/>
                    </a:lnTo>
                    <a:lnTo>
                      <a:pt x="2785" y="434"/>
                    </a:lnTo>
                    <a:lnTo>
                      <a:pt x="2786" y="510"/>
                    </a:lnTo>
                    <a:lnTo>
                      <a:pt x="2787" y="518"/>
                    </a:lnTo>
                    <a:lnTo>
                      <a:pt x="2788" y="492"/>
                    </a:lnTo>
                    <a:lnTo>
                      <a:pt x="2789" y="450"/>
                    </a:lnTo>
                    <a:lnTo>
                      <a:pt x="2789" y="419"/>
                    </a:lnTo>
                    <a:lnTo>
                      <a:pt x="2790" y="421"/>
                    </a:lnTo>
                    <a:lnTo>
                      <a:pt x="2791" y="455"/>
                    </a:lnTo>
                    <a:lnTo>
                      <a:pt x="2792" y="497"/>
                    </a:lnTo>
                    <a:lnTo>
                      <a:pt x="2792" y="519"/>
                    </a:lnTo>
                    <a:lnTo>
                      <a:pt x="2793" y="507"/>
                    </a:lnTo>
                    <a:lnTo>
                      <a:pt x="2794" y="468"/>
                    </a:lnTo>
                    <a:lnTo>
                      <a:pt x="2794" y="429"/>
                    </a:lnTo>
                    <a:lnTo>
                      <a:pt x="2795" y="416"/>
                    </a:lnTo>
                    <a:lnTo>
                      <a:pt x="2796" y="437"/>
                    </a:lnTo>
                    <a:lnTo>
                      <a:pt x="2797" y="479"/>
                    </a:lnTo>
                    <a:lnTo>
                      <a:pt x="2797" y="514"/>
                    </a:lnTo>
                    <a:lnTo>
                      <a:pt x="2798" y="518"/>
                    </a:lnTo>
                    <a:lnTo>
                      <a:pt x="2798" y="488"/>
                    </a:lnTo>
                    <a:lnTo>
                      <a:pt x="2800" y="417"/>
                    </a:lnTo>
                    <a:lnTo>
                      <a:pt x="2801" y="423"/>
                    </a:lnTo>
                    <a:lnTo>
                      <a:pt x="2801" y="460"/>
                    </a:lnTo>
                    <a:lnTo>
                      <a:pt x="2802" y="501"/>
                    </a:lnTo>
                    <a:lnTo>
                      <a:pt x="2803" y="521"/>
                    </a:lnTo>
                    <a:lnTo>
                      <a:pt x="2804" y="504"/>
                    </a:lnTo>
                    <a:lnTo>
                      <a:pt x="2804" y="463"/>
                    </a:lnTo>
                    <a:lnTo>
                      <a:pt x="2805" y="425"/>
                    </a:lnTo>
                    <a:lnTo>
                      <a:pt x="2806" y="416"/>
                    </a:lnTo>
                    <a:lnTo>
                      <a:pt x="2806" y="441"/>
                    </a:lnTo>
                    <a:lnTo>
                      <a:pt x="2807" y="485"/>
                    </a:lnTo>
                    <a:lnTo>
                      <a:pt x="2808" y="516"/>
                    </a:lnTo>
                    <a:lnTo>
                      <a:pt x="2809" y="515"/>
                    </a:lnTo>
                    <a:lnTo>
                      <a:pt x="2809" y="482"/>
                    </a:lnTo>
                    <a:lnTo>
                      <a:pt x="2810" y="440"/>
                    </a:lnTo>
                    <a:lnTo>
                      <a:pt x="2811" y="416"/>
                    </a:lnTo>
                    <a:lnTo>
                      <a:pt x="2812" y="465"/>
                    </a:lnTo>
                    <a:lnTo>
                      <a:pt x="2813" y="506"/>
                    </a:lnTo>
                    <a:lnTo>
                      <a:pt x="2813" y="520"/>
                    </a:lnTo>
                    <a:lnTo>
                      <a:pt x="2814" y="500"/>
                    </a:lnTo>
                    <a:lnTo>
                      <a:pt x="2815" y="458"/>
                    </a:lnTo>
                    <a:lnTo>
                      <a:pt x="2816" y="423"/>
                    </a:lnTo>
                    <a:lnTo>
                      <a:pt x="2816" y="418"/>
                    </a:lnTo>
                    <a:lnTo>
                      <a:pt x="2817" y="447"/>
                    </a:lnTo>
                    <a:lnTo>
                      <a:pt x="2818" y="489"/>
                    </a:lnTo>
                    <a:lnTo>
                      <a:pt x="2818" y="518"/>
                    </a:lnTo>
                    <a:lnTo>
                      <a:pt x="2819" y="512"/>
                    </a:lnTo>
                    <a:lnTo>
                      <a:pt x="2820" y="477"/>
                    </a:lnTo>
                    <a:lnTo>
                      <a:pt x="2821" y="435"/>
                    </a:lnTo>
                    <a:lnTo>
                      <a:pt x="2821" y="416"/>
                    </a:lnTo>
                    <a:lnTo>
                      <a:pt x="2822" y="431"/>
                    </a:lnTo>
                    <a:lnTo>
                      <a:pt x="2823" y="471"/>
                    </a:lnTo>
                    <a:lnTo>
                      <a:pt x="2824" y="508"/>
                    </a:lnTo>
                    <a:lnTo>
                      <a:pt x="2824" y="519"/>
                    </a:lnTo>
                    <a:lnTo>
                      <a:pt x="2825" y="453"/>
                    </a:lnTo>
                    <a:lnTo>
                      <a:pt x="2826" y="421"/>
                    </a:lnTo>
                    <a:lnTo>
                      <a:pt x="2827" y="420"/>
                    </a:lnTo>
                    <a:lnTo>
                      <a:pt x="2828" y="452"/>
                    </a:lnTo>
                    <a:lnTo>
                      <a:pt x="2828" y="494"/>
                    </a:lnTo>
                    <a:lnTo>
                      <a:pt x="2829" y="518"/>
                    </a:lnTo>
                    <a:lnTo>
                      <a:pt x="2830" y="509"/>
                    </a:lnTo>
                    <a:lnTo>
                      <a:pt x="2831" y="472"/>
                    </a:lnTo>
                    <a:lnTo>
                      <a:pt x="2831" y="433"/>
                    </a:lnTo>
                    <a:lnTo>
                      <a:pt x="2832" y="417"/>
                    </a:lnTo>
                    <a:lnTo>
                      <a:pt x="2833" y="435"/>
                    </a:lnTo>
                    <a:lnTo>
                      <a:pt x="2833" y="475"/>
                    </a:lnTo>
                    <a:lnTo>
                      <a:pt x="2834" y="510"/>
                    </a:lnTo>
                    <a:lnTo>
                      <a:pt x="2835" y="516"/>
                    </a:lnTo>
                    <a:lnTo>
                      <a:pt x="2836" y="490"/>
                    </a:lnTo>
                    <a:lnTo>
                      <a:pt x="2836" y="449"/>
                    </a:lnTo>
                    <a:lnTo>
                      <a:pt x="2837" y="421"/>
                    </a:lnTo>
                    <a:lnTo>
                      <a:pt x="2838" y="424"/>
                    </a:lnTo>
                    <a:lnTo>
                      <a:pt x="2839" y="496"/>
                    </a:lnTo>
                    <a:lnTo>
                      <a:pt x="2840" y="517"/>
                    </a:lnTo>
                    <a:lnTo>
                      <a:pt x="2840" y="504"/>
                    </a:lnTo>
                    <a:lnTo>
                      <a:pt x="2841" y="468"/>
                    </a:lnTo>
                    <a:lnTo>
                      <a:pt x="2842" y="431"/>
                    </a:lnTo>
                    <a:lnTo>
                      <a:pt x="2843" y="419"/>
                    </a:lnTo>
                    <a:lnTo>
                      <a:pt x="2843" y="440"/>
                    </a:lnTo>
                    <a:lnTo>
                      <a:pt x="2844" y="479"/>
                    </a:lnTo>
                    <a:lnTo>
                      <a:pt x="2845" y="510"/>
                    </a:lnTo>
                    <a:lnTo>
                      <a:pt x="2845" y="513"/>
                    </a:lnTo>
                    <a:lnTo>
                      <a:pt x="2846" y="486"/>
                    </a:lnTo>
                    <a:lnTo>
                      <a:pt x="2847" y="446"/>
                    </a:lnTo>
                    <a:lnTo>
                      <a:pt x="2848" y="422"/>
                    </a:lnTo>
                    <a:lnTo>
                      <a:pt x="2848" y="428"/>
                    </a:lnTo>
                    <a:lnTo>
                      <a:pt x="2849" y="461"/>
                    </a:lnTo>
                    <a:lnTo>
                      <a:pt x="2850" y="498"/>
                    </a:lnTo>
                    <a:lnTo>
                      <a:pt x="2851" y="515"/>
                    </a:lnTo>
                    <a:lnTo>
                      <a:pt x="2851" y="500"/>
                    </a:lnTo>
                    <a:lnTo>
                      <a:pt x="2852" y="464"/>
                    </a:lnTo>
                    <a:lnTo>
                      <a:pt x="2852" y="430"/>
                    </a:lnTo>
                    <a:lnTo>
                      <a:pt x="2853" y="422"/>
                    </a:lnTo>
                    <a:lnTo>
                      <a:pt x="2854" y="444"/>
                    </a:lnTo>
                    <a:lnTo>
                      <a:pt x="2855" y="482"/>
                    </a:lnTo>
                    <a:lnTo>
                      <a:pt x="2855" y="510"/>
                    </a:lnTo>
                    <a:lnTo>
                      <a:pt x="2856" y="510"/>
                    </a:lnTo>
                    <a:lnTo>
                      <a:pt x="2857" y="482"/>
                    </a:lnTo>
                    <a:lnTo>
                      <a:pt x="2857" y="444"/>
                    </a:lnTo>
                    <a:lnTo>
                      <a:pt x="2858" y="423"/>
                    </a:lnTo>
                    <a:lnTo>
                      <a:pt x="2859" y="431"/>
                    </a:lnTo>
                    <a:lnTo>
                      <a:pt x="2860" y="464"/>
                    </a:lnTo>
                    <a:lnTo>
                      <a:pt x="2860" y="499"/>
                    </a:lnTo>
                    <a:lnTo>
                      <a:pt x="2861" y="513"/>
                    </a:lnTo>
                    <a:lnTo>
                      <a:pt x="2862" y="497"/>
                    </a:lnTo>
                    <a:lnTo>
                      <a:pt x="2863" y="462"/>
                    </a:lnTo>
                    <a:lnTo>
                      <a:pt x="2863" y="431"/>
                    </a:lnTo>
                    <a:lnTo>
                      <a:pt x="2864" y="424"/>
                    </a:lnTo>
                    <a:lnTo>
                      <a:pt x="2864" y="447"/>
                    </a:lnTo>
                    <a:lnTo>
                      <a:pt x="2865" y="483"/>
                    </a:lnTo>
                    <a:lnTo>
                      <a:pt x="2866" y="509"/>
                    </a:lnTo>
                    <a:lnTo>
                      <a:pt x="2867" y="507"/>
                    </a:lnTo>
                    <a:lnTo>
                      <a:pt x="2867" y="479"/>
                    </a:lnTo>
                    <a:lnTo>
                      <a:pt x="2868" y="444"/>
                    </a:lnTo>
                    <a:lnTo>
                      <a:pt x="2869" y="424"/>
                    </a:lnTo>
                    <a:lnTo>
                      <a:pt x="2870" y="434"/>
                    </a:lnTo>
                    <a:lnTo>
                      <a:pt x="2870" y="466"/>
                    </a:lnTo>
                    <a:lnTo>
                      <a:pt x="2871" y="499"/>
                    </a:lnTo>
                    <a:lnTo>
                      <a:pt x="2872" y="511"/>
                    </a:lnTo>
                    <a:lnTo>
                      <a:pt x="2872" y="494"/>
                    </a:lnTo>
                    <a:lnTo>
                      <a:pt x="2873" y="460"/>
                    </a:lnTo>
                    <a:lnTo>
                      <a:pt x="2874" y="431"/>
                    </a:lnTo>
                    <a:lnTo>
                      <a:pt x="2875" y="426"/>
                    </a:lnTo>
                    <a:lnTo>
                      <a:pt x="2875" y="449"/>
                    </a:lnTo>
                    <a:lnTo>
                      <a:pt x="2876" y="484"/>
                    </a:lnTo>
                    <a:lnTo>
                      <a:pt x="2877" y="508"/>
                    </a:lnTo>
                    <a:lnTo>
                      <a:pt x="2878" y="477"/>
                    </a:lnTo>
                    <a:lnTo>
                      <a:pt x="2879" y="443"/>
                    </a:lnTo>
                    <a:lnTo>
                      <a:pt x="2879" y="425"/>
                    </a:lnTo>
                    <a:lnTo>
                      <a:pt x="2880" y="435"/>
                    </a:lnTo>
                    <a:lnTo>
                      <a:pt x="2881" y="467"/>
                    </a:lnTo>
                    <a:lnTo>
                      <a:pt x="2882" y="498"/>
                    </a:lnTo>
                    <a:lnTo>
                      <a:pt x="2882" y="510"/>
                    </a:lnTo>
                    <a:lnTo>
                      <a:pt x="2883" y="493"/>
                    </a:lnTo>
                    <a:lnTo>
                      <a:pt x="2884" y="459"/>
                    </a:lnTo>
                    <a:lnTo>
                      <a:pt x="2884" y="431"/>
                    </a:lnTo>
                    <a:lnTo>
                      <a:pt x="2885" y="428"/>
                    </a:lnTo>
                    <a:lnTo>
                      <a:pt x="2886" y="450"/>
                    </a:lnTo>
                    <a:lnTo>
                      <a:pt x="2887" y="485"/>
                    </a:lnTo>
                    <a:lnTo>
                      <a:pt x="2887" y="507"/>
                    </a:lnTo>
                    <a:lnTo>
                      <a:pt x="2888" y="504"/>
                    </a:lnTo>
                    <a:lnTo>
                      <a:pt x="2889" y="476"/>
                    </a:lnTo>
                    <a:lnTo>
                      <a:pt x="2890" y="443"/>
                    </a:lnTo>
                    <a:lnTo>
                      <a:pt x="2890" y="426"/>
                    </a:lnTo>
                    <a:lnTo>
                      <a:pt x="2891" y="468"/>
                    </a:lnTo>
                    <a:lnTo>
                      <a:pt x="2892" y="499"/>
                    </a:lnTo>
                    <a:lnTo>
                      <a:pt x="2893" y="509"/>
                    </a:lnTo>
                    <a:lnTo>
                      <a:pt x="2894" y="492"/>
                    </a:lnTo>
                    <a:lnTo>
                      <a:pt x="2894" y="459"/>
                    </a:lnTo>
                    <a:lnTo>
                      <a:pt x="2895" y="431"/>
                    </a:lnTo>
                    <a:lnTo>
                      <a:pt x="2896" y="428"/>
                    </a:lnTo>
                    <a:lnTo>
                      <a:pt x="2897" y="451"/>
                    </a:lnTo>
                    <a:lnTo>
                      <a:pt x="2897" y="485"/>
                    </a:lnTo>
                    <a:lnTo>
                      <a:pt x="2898" y="507"/>
                    </a:lnTo>
                    <a:lnTo>
                      <a:pt x="2899" y="503"/>
                    </a:lnTo>
                    <a:lnTo>
                      <a:pt x="2899" y="476"/>
                    </a:lnTo>
                    <a:lnTo>
                      <a:pt x="2900" y="443"/>
                    </a:lnTo>
                    <a:lnTo>
                      <a:pt x="2901" y="426"/>
                    </a:lnTo>
                    <a:lnTo>
                      <a:pt x="2902" y="437"/>
                    </a:lnTo>
                    <a:lnTo>
                      <a:pt x="2902" y="468"/>
                    </a:lnTo>
                    <a:lnTo>
                      <a:pt x="2903" y="509"/>
                    </a:lnTo>
                    <a:lnTo>
                      <a:pt x="2904" y="492"/>
                    </a:lnTo>
                    <a:lnTo>
                      <a:pt x="2905" y="458"/>
                    </a:lnTo>
                    <a:lnTo>
                      <a:pt x="2906" y="431"/>
                    </a:lnTo>
                    <a:lnTo>
                      <a:pt x="2906" y="428"/>
                    </a:lnTo>
                    <a:lnTo>
                      <a:pt x="2907" y="451"/>
                    </a:lnTo>
                    <a:lnTo>
                      <a:pt x="2908" y="486"/>
                    </a:lnTo>
                    <a:lnTo>
                      <a:pt x="2909" y="508"/>
                    </a:lnTo>
                    <a:lnTo>
                      <a:pt x="2909" y="504"/>
                    </a:lnTo>
                    <a:lnTo>
                      <a:pt x="2910" y="475"/>
                    </a:lnTo>
                    <a:lnTo>
                      <a:pt x="2911" y="441"/>
                    </a:lnTo>
                    <a:lnTo>
                      <a:pt x="2911" y="425"/>
                    </a:lnTo>
                    <a:lnTo>
                      <a:pt x="2912" y="437"/>
                    </a:lnTo>
                    <a:lnTo>
                      <a:pt x="2913" y="469"/>
                    </a:lnTo>
                    <a:lnTo>
                      <a:pt x="2914" y="501"/>
                    </a:lnTo>
                    <a:lnTo>
                      <a:pt x="2914" y="510"/>
                    </a:lnTo>
                    <a:lnTo>
                      <a:pt x="2915" y="491"/>
                    </a:lnTo>
                    <a:lnTo>
                      <a:pt x="2916" y="456"/>
                    </a:lnTo>
                    <a:lnTo>
                      <a:pt x="2917" y="427"/>
                    </a:lnTo>
                    <a:lnTo>
                      <a:pt x="2918" y="452"/>
                    </a:lnTo>
                    <a:lnTo>
                      <a:pt x="2918" y="488"/>
                    </a:lnTo>
                    <a:lnTo>
                      <a:pt x="2919" y="510"/>
                    </a:lnTo>
                    <a:lnTo>
                      <a:pt x="2920" y="504"/>
                    </a:lnTo>
                    <a:lnTo>
                      <a:pt x="2921" y="474"/>
                    </a:lnTo>
                    <a:lnTo>
                      <a:pt x="2921" y="439"/>
                    </a:lnTo>
                    <a:lnTo>
                      <a:pt x="2922" y="423"/>
                    </a:lnTo>
                    <a:lnTo>
                      <a:pt x="2923" y="437"/>
                    </a:lnTo>
                    <a:lnTo>
                      <a:pt x="2923" y="471"/>
                    </a:lnTo>
                    <a:lnTo>
                      <a:pt x="2924" y="503"/>
                    </a:lnTo>
                    <a:lnTo>
                      <a:pt x="2925" y="512"/>
                    </a:lnTo>
                    <a:lnTo>
                      <a:pt x="2926" y="491"/>
                    </a:lnTo>
                    <a:lnTo>
                      <a:pt x="2926" y="454"/>
                    </a:lnTo>
                    <a:lnTo>
                      <a:pt x="2927" y="426"/>
                    </a:lnTo>
                    <a:lnTo>
                      <a:pt x="2928" y="426"/>
                    </a:lnTo>
                    <a:lnTo>
                      <a:pt x="2929" y="453"/>
                    </a:lnTo>
                    <a:lnTo>
                      <a:pt x="2929" y="490"/>
                    </a:lnTo>
                    <a:lnTo>
                      <a:pt x="2930" y="512"/>
                    </a:lnTo>
                    <a:lnTo>
                      <a:pt x="2930" y="505"/>
                    </a:lnTo>
                    <a:lnTo>
                      <a:pt x="2931" y="472"/>
                    </a:lnTo>
                    <a:lnTo>
                      <a:pt x="2932" y="436"/>
                    </a:lnTo>
                    <a:lnTo>
                      <a:pt x="2933" y="421"/>
                    </a:lnTo>
                    <a:lnTo>
                      <a:pt x="2933" y="437"/>
                    </a:lnTo>
                    <a:lnTo>
                      <a:pt x="2934" y="474"/>
                    </a:lnTo>
                    <a:lnTo>
                      <a:pt x="2935" y="506"/>
                    </a:lnTo>
                    <a:lnTo>
                      <a:pt x="2936" y="513"/>
                    </a:lnTo>
                    <a:lnTo>
                      <a:pt x="2936" y="489"/>
                    </a:lnTo>
                    <a:lnTo>
                      <a:pt x="2937" y="451"/>
                    </a:lnTo>
                    <a:lnTo>
                      <a:pt x="2938" y="423"/>
                    </a:lnTo>
                    <a:lnTo>
                      <a:pt x="2938" y="425"/>
                    </a:lnTo>
                    <a:lnTo>
                      <a:pt x="2939" y="455"/>
                    </a:lnTo>
                    <a:lnTo>
                      <a:pt x="2940" y="494"/>
                    </a:lnTo>
                    <a:lnTo>
                      <a:pt x="2941" y="515"/>
                    </a:lnTo>
                    <a:lnTo>
                      <a:pt x="2941" y="504"/>
                    </a:lnTo>
                    <a:lnTo>
                      <a:pt x="2942" y="469"/>
                    </a:lnTo>
                    <a:lnTo>
                      <a:pt x="2942" y="432"/>
                    </a:lnTo>
                    <a:lnTo>
                      <a:pt x="2943" y="419"/>
                    </a:lnTo>
                    <a:lnTo>
                      <a:pt x="2944" y="438"/>
                    </a:lnTo>
                    <a:lnTo>
                      <a:pt x="2945" y="477"/>
                    </a:lnTo>
                    <a:lnTo>
                      <a:pt x="2945" y="510"/>
                    </a:lnTo>
                    <a:lnTo>
                      <a:pt x="2946" y="514"/>
                    </a:lnTo>
                    <a:lnTo>
                      <a:pt x="2947" y="487"/>
                    </a:lnTo>
                    <a:lnTo>
                      <a:pt x="2948" y="447"/>
                    </a:lnTo>
                    <a:lnTo>
                      <a:pt x="2948" y="420"/>
                    </a:lnTo>
                    <a:lnTo>
                      <a:pt x="2949" y="425"/>
                    </a:lnTo>
                    <a:lnTo>
                      <a:pt x="2950" y="459"/>
                    </a:lnTo>
                    <a:lnTo>
                      <a:pt x="2950" y="498"/>
                    </a:lnTo>
                    <a:lnTo>
                      <a:pt x="2951" y="518"/>
                    </a:lnTo>
                    <a:lnTo>
                      <a:pt x="2952" y="503"/>
                    </a:lnTo>
                    <a:lnTo>
                      <a:pt x="2953" y="465"/>
                    </a:lnTo>
                    <a:lnTo>
                      <a:pt x="2953" y="428"/>
                    </a:lnTo>
                    <a:lnTo>
                      <a:pt x="2954" y="418"/>
                    </a:lnTo>
                    <a:lnTo>
                      <a:pt x="2955" y="441"/>
                    </a:lnTo>
                    <a:lnTo>
                      <a:pt x="2956" y="513"/>
                    </a:lnTo>
                    <a:lnTo>
                      <a:pt x="2957" y="515"/>
                    </a:lnTo>
                    <a:lnTo>
                      <a:pt x="2957" y="484"/>
                    </a:lnTo>
                    <a:lnTo>
                      <a:pt x="2958" y="443"/>
                    </a:lnTo>
                    <a:lnTo>
                      <a:pt x="2959" y="418"/>
                    </a:lnTo>
                    <a:lnTo>
                      <a:pt x="2960" y="426"/>
                    </a:lnTo>
                    <a:lnTo>
                      <a:pt x="2960" y="463"/>
                    </a:lnTo>
                    <a:lnTo>
                      <a:pt x="2961" y="503"/>
                    </a:lnTo>
                    <a:lnTo>
                      <a:pt x="2962" y="519"/>
                    </a:lnTo>
                    <a:lnTo>
                      <a:pt x="2962" y="501"/>
                    </a:lnTo>
                    <a:lnTo>
                      <a:pt x="2963" y="460"/>
                    </a:lnTo>
                    <a:lnTo>
                      <a:pt x="2964" y="425"/>
                    </a:lnTo>
                    <a:lnTo>
                      <a:pt x="2965" y="418"/>
                    </a:lnTo>
                    <a:lnTo>
                      <a:pt x="2965" y="444"/>
                    </a:lnTo>
                    <a:lnTo>
                      <a:pt x="2966" y="487"/>
                    </a:lnTo>
                    <a:lnTo>
                      <a:pt x="2967" y="516"/>
                    </a:lnTo>
                    <a:lnTo>
                      <a:pt x="2968" y="513"/>
                    </a:lnTo>
                    <a:lnTo>
                      <a:pt x="2968" y="480"/>
                    </a:lnTo>
                    <a:lnTo>
                      <a:pt x="2969" y="416"/>
                    </a:lnTo>
                    <a:lnTo>
                      <a:pt x="2970" y="429"/>
                    </a:lnTo>
                    <a:lnTo>
                      <a:pt x="2971" y="468"/>
                    </a:lnTo>
                    <a:lnTo>
                      <a:pt x="2972" y="507"/>
                    </a:lnTo>
                    <a:lnTo>
                      <a:pt x="2972" y="520"/>
                    </a:lnTo>
                    <a:lnTo>
                      <a:pt x="2973" y="497"/>
                    </a:lnTo>
                    <a:lnTo>
                      <a:pt x="2974" y="455"/>
                    </a:lnTo>
                    <a:lnTo>
                      <a:pt x="2975" y="421"/>
                    </a:lnTo>
                    <a:lnTo>
                      <a:pt x="2975" y="419"/>
                    </a:lnTo>
                    <a:lnTo>
                      <a:pt x="2976" y="449"/>
                    </a:lnTo>
                    <a:lnTo>
                      <a:pt x="2977" y="492"/>
                    </a:lnTo>
                    <a:lnTo>
                      <a:pt x="2977" y="519"/>
                    </a:lnTo>
                    <a:lnTo>
                      <a:pt x="2978" y="511"/>
                    </a:lnTo>
                    <a:lnTo>
                      <a:pt x="2979" y="474"/>
                    </a:lnTo>
                    <a:lnTo>
                      <a:pt x="2980" y="433"/>
                    </a:lnTo>
                    <a:lnTo>
                      <a:pt x="2980" y="415"/>
                    </a:lnTo>
                    <a:lnTo>
                      <a:pt x="2981" y="432"/>
                    </a:lnTo>
                    <a:lnTo>
                      <a:pt x="2982" y="474"/>
                    </a:lnTo>
                    <a:lnTo>
                      <a:pt x="2983" y="519"/>
                    </a:lnTo>
                    <a:lnTo>
                      <a:pt x="2984" y="493"/>
                    </a:lnTo>
                    <a:lnTo>
                      <a:pt x="2984" y="450"/>
                    </a:lnTo>
                    <a:lnTo>
                      <a:pt x="2985" y="419"/>
                    </a:lnTo>
                    <a:lnTo>
                      <a:pt x="2986" y="421"/>
                    </a:lnTo>
                    <a:lnTo>
                      <a:pt x="2987" y="454"/>
                    </a:lnTo>
                    <a:lnTo>
                      <a:pt x="2987" y="497"/>
                    </a:lnTo>
                    <a:lnTo>
                      <a:pt x="2988" y="520"/>
                    </a:lnTo>
                    <a:lnTo>
                      <a:pt x="2989" y="508"/>
                    </a:lnTo>
                    <a:lnTo>
                      <a:pt x="2989" y="469"/>
                    </a:lnTo>
                    <a:lnTo>
                      <a:pt x="2990" y="429"/>
                    </a:lnTo>
                    <a:lnTo>
                      <a:pt x="2991" y="416"/>
                    </a:lnTo>
                    <a:lnTo>
                      <a:pt x="2992" y="437"/>
                    </a:lnTo>
                    <a:lnTo>
                      <a:pt x="2992" y="479"/>
                    </a:lnTo>
                    <a:lnTo>
                      <a:pt x="2993" y="513"/>
                    </a:lnTo>
                    <a:lnTo>
                      <a:pt x="2994" y="517"/>
                    </a:lnTo>
                    <a:lnTo>
                      <a:pt x="2995" y="445"/>
                    </a:lnTo>
                    <a:lnTo>
                      <a:pt x="2996" y="417"/>
                    </a:lnTo>
                    <a:lnTo>
                      <a:pt x="2996" y="424"/>
                    </a:lnTo>
                    <a:lnTo>
                      <a:pt x="2997" y="459"/>
                    </a:lnTo>
                    <a:lnTo>
                      <a:pt x="2998" y="501"/>
                    </a:lnTo>
                    <a:lnTo>
                      <a:pt x="2999" y="520"/>
                    </a:lnTo>
                    <a:lnTo>
                      <a:pt x="2999" y="504"/>
                    </a:lnTo>
                    <a:lnTo>
                      <a:pt x="3000" y="464"/>
                    </a:lnTo>
                    <a:lnTo>
                      <a:pt x="3001" y="426"/>
                    </a:lnTo>
                    <a:lnTo>
                      <a:pt x="3001" y="417"/>
                    </a:lnTo>
                    <a:lnTo>
                      <a:pt x="3002" y="441"/>
                    </a:lnTo>
                    <a:lnTo>
                      <a:pt x="3003" y="483"/>
                    </a:lnTo>
                    <a:lnTo>
                      <a:pt x="3004" y="515"/>
                    </a:lnTo>
                    <a:lnTo>
                      <a:pt x="3004" y="515"/>
                    </a:lnTo>
                    <a:lnTo>
                      <a:pt x="3005" y="483"/>
                    </a:lnTo>
                    <a:lnTo>
                      <a:pt x="3006" y="441"/>
                    </a:lnTo>
                    <a:lnTo>
                      <a:pt x="3007" y="417"/>
                    </a:lnTo>
                    <a:lnTo>
                      <a:pt x="3007" y="428"/>
                    </a:lnTo>
                    <a:lnTo>
                      <a:pt x="3008" y="504"/>
                    </a:lnTo>
                    <a:lnTo>
                      <a:pt x="3009" y="518"/>
                    </a:lnTo>
                    <a:lnTo>
                      <a:pt x="3010" y="499"/>
                    </a:lnTo>
                    <a:lnTo>
                      <a:pt x="3011" y="459"/>
                    </a:lnTo>
                    <a:lnTo>
                      <a:pt x="3011" y="425"/>
                    </a:lnTo>
                    <a:lnTo>
                      <a:pt x="3012" y="419"/>
                    </a:lnTo>
                    <a:lnTo>
                      <a:pt x="3013" y="446"/>
                    </a:lnTo>
                    <a:lnTo>
                      <a:pt x="3014" y="488"/>
                    </a:lnTo>
                    <a:lnTo>
                      <a:pt x="3014" y="515"/>
                    </a:lnTo>
                    <a:lnTo>
                      <a:pt x="3015" y="511"/>
                    </a:lnTo>
                    <a:lnTo>
                      <a:pt x="3016" y="478"/>
                    </a:lnTo>
                    <a:lnTo>
                      <a:pt x="3016" y="438"/>
                    </a:lnTo>
                    <a:lnTo>
                      <a:pt x="3017" y="419"/>
                    </a:lnTo>
                    <a:lnTo>
                      <a:pt x="3018" y="432"/>
                    </a:lnTo>
                    <a:lnTo>
                      <a:pt x="3019" y="469"/>
                    </a:lnTo>
                    <a:lnTo>
                      <a:pt x="3019" y="505"/>
                    </a:lnTo>
                    <a:lnTo>
                      <a:pt x="3020" y="516"/>
                    </a:lnTo>
                    <a:lnTo>
                      <a:pt x="3021" y="495"/>
                    </a:lnTo>
                    <a:lnTo>
                      <a:pt x="3022" y="425"/>
                    </a:lnTo>
                    <a:lnTo>
                      <a:pt x="3023" y="423"/>
                    </a:lnTo>
                    <a:lnTo>
                      <a:pt x="3023" y="451"/>
                    </a:lnTo>
                    <a:lnTo>
                      <a:pt x="3024" y="490"/>
                    </a:lnTo>
                    <a:lnTo>
                      <a:pt x="3025" y="514"/>
                    </a:lnTo>
                    <a:lnTo>
                      <a:pt x="3026" y="507"/>
                    </a:lnTo>
                    <a:lnTo>
                      <a:pt x="3026" y="474"/>
                    </a:lnTo>
                    <a:lnTo>
                      <a:pt x="3027" y="437"/>
                    </a:lnTo>
                    <a:lnTo>
                      <a:pt x="3028" y="420"/>
                    </a:lnTo>
                    <a:lnTo>
                      <a:pt x="3028" y="436"/>
                    </a:lnTo>
                    <a:lnTo>
                      <a:pt x="3029" y="473"/>
                    </a:lnTo>
                    <a:lnTo>
                      <a:pt x="3030" y="506"/>
                    </a:lnTo>
                    <a:lnTo>
                      <a:pt x="3031" y="513"/>
                    </a:lnTo>
                    <a:lnTo>
                      <a:pt x="3031" y="491"/>
                    </a:lnTo>
                    <a:lnTo>
                      <a:pt x="3032" y="453"/>
                    </a:lnTo>
                    <a:lnTo>
                      <a:pt x="3033" y="425"/>
                    </a:lnTo>
                    <a:lnTo>
                      <a:pt x="3034" y="426"/>
                    </a:lnTo>
                    <a:lnTo>
                      <a:pt x="3034" y="455"/>
                    </a:lnTo>
                    <a:lnTo>
                      <a:pt x="3035" y="513"/>
                    </a:lnTo>
                    <a:lnTo>
                      <a:pt x="3036" y="504"/>
                    </a:lnTo>
                    <a:lnTo>
                      <a:pt x="3037" y="471"/>
                    </a:lnTo>
                    <a:lnTo>
                      <a:pt x="3038" y="436"/>
                    </a:lnTo>
                    <a:lnTo>
                      <a:pt x="3038" y="422"/>
                    </a:lnTo>
                    <a:lnTo>
                      <a:pt x="3039" y="439"/>
                    </a:lnTo>
                    <a:lnTo>
                      <a:pt x="3040" y="475"/>
                    </a:lnTo>
                    <a:lnTo>
                      <a:pt x="3040" y="506"/>
                    </a:lnTo>
                    <a:lnTo>
                      <a:pt x="3041" y="511"/>
                    </a:lnTo>
                    <a:lnTo>
                      <a:pt x="3042" y="488"/>
                    </a:lnTo>
                    <a:lnTo>
                      <a:pt x="3043" y="451"/>
                    </a:lnTo>
                    <a:lnTo>
                      <a:pt x="3043" y="426"/>
                    </a:lnTo>
                    <a:lnTo>
                      <a:pt x="3044" y="428"/>
                    </a:lnTo>
                    <a:lnTo>
                      <a:pt x="3045" y="457"/>
                    </a:lnTo>
                    <a:lnTo>
                      <a:pt x="3046" y="493"/>
                    </a:lnTo>
                    <a:lnTo>
                      <a:pt x="3046" y="512"/>
                    </a:lnTo>
                    <a:lnTo>
                      <a:pt x="3047" y="468"/>
                    </a:lnTo>
                    <a:lnTo>
                      <a:pt x="3048" y="435"/>
                    </a:lnTo>
                    <a:lnTo>
                      <a:pt x="3049" y="424"/>
                    </a:lnTo>
                    <a:lnTo>
                      <a:pt x="3050" y="441"/>
                    </a:lnTo>
                    <a:lnTo>
                      <a:pt x="3050" y="476"/>
                    </a:lnTo>
                    <a:lnTo>
                      <a:pt x="3051" y="505"/>
                    </a:lnTo>
                    <a:lnTo>
                      <a:pt x="3052" y="509"/>
                    </a:lnTo>
                    <a:lnTo>
                      <a:pt x="3053" y="485"/>
                    </a:lnTo>
                    <a:lnTo>
                      <a:pt x="3053" y="450"/>
                    </a:lnTo>
                    <a:lnTo>
                      <a:pt x="3054" y="427"/>
                    </a:lnTo>
                    <a:lnTo>
                      <a:pt x="3055" y="431"/>
                    </a:lnTo>
                    <a:lnTo>
                      <a:pt x="3055" y="459"/>
                    </a:lnTo>
                    <a:lnTo>
                      <a:pt x="3056" y="493"/>
                    </a:lnTo>
                    <a:lnTo>
                      <a:pt x="3057" y="510"/>
                    </a:lnTo>
                    <a:lnTo>
                      <a:pt x="3058" y="499"/>
                    </a:lnTo>
                    <a:lnTo>
                      <a:pt x="3058" y="467"/>
                    </a:lnTo>
                    <a:lnTo>
                      <a:pt x="3059" y="436"/>
                    </a:lnTo>
                    <a:lnTo>
                      <a:pt x="3060" y="426"/>
                    </a:lnTo>
                    <a:lnTo>
                      <a:pt x="3061" y="477"/>
                    </a:lnTo>
                    <a:lnTo>
                      <a:pt x="3062" y="504"/>
                    </a:lnTo>
                    <a:lnTo>
                      <a:pt x="3062" y="507"/>
                    </a:lnTo>
                    <a:lnTo>
                      <a:pt x="3063" y="484"/>
                    </a:lnTo>
                    <a:lnTo>
                      <a:pt x="3064" y="450"/>
                    </a:lnTo>
                    <a:lnTo>
                      <a:pt x="3065" y="427"/>
                    </a:lnTo>
                    <a:lnTo>
                      <a:pt x="3065" y="432"/>
                    </a:lnTo>
                    <a:lnTo>
                      <a:pt x="3066" y="460"/>
                    </a:lnTo>
                    <a:lnTo>
                      <a:pt x="3067" y="493"/>
                    </a:lnTo>
                    <a:lnTo>
                      <a:pt x="3067" y="509"/>
                    </a:lnTo>
                    <a:lnTo>
                      <a:pt x="3068" y="498"/>
                    </a:lnTo>
                    <a:lnTo>
                      <a:pt x="3069" y="466"/>
                    </a:lnTo>
                    <a:lnTo>
                      <a:pt x="3070" y="436"/>
                    </a:lnTo>
                    <a:lnTo>
                      <a:pt x="3070" y="426"/>
                    </a:lnTo>
                    <a:lnTo>
                      <a:pt x="3071" y="444"/>
                    </a:lnTo>
                    <a:lnTo>
                      <a:pt x="3072" y="477"/>
                    </a:lnTo>
                    <a:lnTo>
                      <a:pt x="3073" y="504"/>
                    </a:lnTo>
                    <a:lnTo>
                      <a:pt x="3073" y="507"/>
                    </a:lnTo>
                    <a:lnTo>
                      <a:pt x="3074" y="449"/>
                    </a:lnTo>
                    <a:lnTo>
                      <a:pt x="3075" y="427"/>
                    </a:lnTo>
                    <a:lnTo>
                      <a:pt x="3076" y="432"/>
                    </a:lnTo>
                    <a:lnTo>
                      <a:pt x="3077" y="461"/>
                    </a:lnTo>
                    <a:lnTo>
                      <a:pt x="3077" y="494"/>
                    </a:lnTo>
                    <a:lnTo>
                      <a:pt x="3078" y="509"/>
                    </a:lnTo>
                    <a:lnTo>
                      <a:pt x="3079" y="497"/>
                    </a:lnTo>
                    <a:lnTo>
                      <a:pt x="3080" y="466"/>
                    </a:lnTo>
                    <a:lnTo>
                      <a:pt x="3080" y="435"/>
                    </a:lnTo>
                    <a:lnTo>
                      <a:pt x="3081" y="426"/>
                    </a:lnTo>
                    <a:lnTo>
                      <a:pt x="3082" y="444"/>
                    </a:lnTo>
                    <a:lnTo>
                      <a:pt x="3082" y="478"/>
                    </a:lnTo>
                    <a:lnTo>
                      <a:pt x="3083" y="505"/>
                    </a:lnTo>
                    <a:lnTo>
                      <a:pt x="3084" y="507"/>
                    </a:lnTo>
                    <a:lnTo>
                      <a:pt x="3085" y="483"/>
                    </a:lnTo>
                    <a:lnTo>
                      <a:pt x="3085" y="448"/>
                    </a:lnTo>
                    <a:lnTo>
                      <a:pt x="3086" y="426"/>
                    </a:lnTo>
                    <a:lnTo>
                      <a:pt x="3086" y="432"/>
                    </a:lnTo>
                    <a:lnTo>
                      <a:pt x="3087" y="461"/>
                    </a:lnTo>
                    <a:lnTo>
                      <a:pt x="3088" y="495"/>
                    </a:lnTo>
                    <a:lnTo>
                      <a:pt x="3089" y="510"/>
                    </a:lnTo>
                    <a:lnTo>
                      <a:pt x="3089" y="497"/>
                    </a:lnTo>
                    <a:lnTo>
                      <a:pt x="3090" y="465"/>
                    </a:lnTo>
                    <a:lnTo>
                      <a:pt x="3091" y="434"/>
                    </a:lnTo>
                    <a:lnTo>
                      <a:pt x="3092" y="425"/>
                    </a:lnTo>
                    <a:lnTo>
                      <a:pt x="3092" y="445"/>
                    </a:lnTo>
                    <a:lnTo>
                      <a:pt x="3093" y="480"/>
                    </a:lnTo>
                    <a:lnTo>
                      <a:pt x="3094" y="507"/>
                    </a:lnTo>
                    <a:lnTo>
                      <a:pt x="3094" y="508"/>
                    </a:lnTo>
                    <a:lnTo>
                      <a:pt x="3095" y="482"/>
                    </a:lnTo>
                    <a:lnTo>
                      <a:pt x="3096" y="446"/>
                    </a:lnTo>
                    <a:lnTo>
                      <a:pt x="3097" y="425"/>
                    </a:lnTo>
                    <a:lnTo>
                      <a:pt x="3097" y="432"/>
                    </a:lnTo>
                    <a:lnTo>
                      <a:pt x="3098" y="462"/>
                    </a:lnTo>
                    <a:lnTo>
                      <a:pt x="3099" y="497"/>
                    </a:lnTo>
                    <a:lnTo>
                      <a:pt x="3099" y="512"/>
                    </a:lnTo>
                    <a:lnTo>
                      <a:pt x="3100" y="497"/>
                    </a:lnTo>
                    <a:lnTo>
                      <a:pt x="3101" y="463"/>
                    </a:lnTo>
                    <a:lnTo>
                      <a:pt x="3101" y="431"/>
                    </a:lnTo>
                    <a:lnTo>
                      <a:pt x="3102" y="424"/>
                    </a:lnTo>
                    <a:lnTo>
                      <a:pt x="3103" y="446"/>
                    </a:lnTo>
                    <a:lnTo>
                      <a:pt x="3104" y="482"/>
                    </a:lnTo>
                    <a:lnTo>
                      <a:pt x="3104" y="509"/>
                    </a:lnTo>
                    <a:lnTo>
                      <a:pt x="3105" y="509"/>
                    </a:lnTo>
                    <a:lnTo>
                      <a:pt x="3106" y="481"/>
                    </a:lnTo>
                    <a:lnTo>
                      <a:pt x="3106" y="444"/>
                    </a:lnTo>
                    <a:lnTo>
                      <a:pt x="3107" y="423"/>
                    </a:lnTo>
                    <a:lnTo>
                      <a:pt x="3108" y="431"/>
                    </a:lnTo>
                    <a:lnTo>
                      <a:pt x="3109" y="464"/>
                    </a:lnTo>
                    <a:lnTo>
                      <a:pt x="3109" y="500"/>
                    </a:lnTo>
                    <a:lnTo>
                      <a:pt x="3110" y="514"/>
                    </a:lnTo>
                    <a:lnTo>
                      <a:pt x="3111" y="497"/>
                    </a:lnTo>
                    <a:lnTo>
                      <a:pt x="3112" y="460"/>
                    </a:lnTo>
                    <a:lnTo>
                      <a:pt x="3112" y="428"/>
                    </a:lnTo>
                    <a:lnTo>
                      <a:pt x="3113" y="422"/>
                    </a:lnTo>
                    <a:lnTo>
                      <a:pt x="3113" y="447"/>
                    </a:lnTo>
                    <a:lnTo>
                      <a:pt x="3114" y="485"/>
                    </a:lnTo>
                    <a:lnTo>
                      <a:pt x="3115" y="512"/>
                    </a:lnTo>
                    <a:lnTo>
                      <a:pt x="3116" y="509"/>
                    </a:lnTo>
                    <a:lnTo>
                      <a:pt x="3116" y="479"/>
                    </a:lnTo>
                    <a:lnTo>
                      <a:pt x="3117" y="440"/>
                    </a:lnTo>
                    <a:lnTo>
                      <a:pt x="3118" y="420"/>
                    </a:lnTo>
                    <a:lnTo>
                      <a:pt x="3119" y="432"/>
                    </a:lnTo>
                    <a:lnTo>
                      <a:pt x="3119" y="467"/>
                    </a:lnTo>
                    <a:lnTo>
                      <a:pt x="3120" y="503"/>
                    </a:lnTo>
                    <a:lnTo>
                      <a:pt x="3121" y="516"/>
                    </a:lnTo>
                    <a:lnTo>
                      <a:pt x="3121" y="496"/>
                    </a:lnTo>
                    <a:lnTo>
                      <a:pt x="3122" y="457"/>
                    </a:lnTo>
                    <a:lnTo>
                      <a:pt x="3123" y="425"/>
                    </a:lnTo>
                    <a:lnTo>
                      <a:pt x="3124" y="422"/>
                    </a:lnTo>
                    <a:lnTo>
                      <a:pt x="3124" y="449"/>
                    </a:lnTo>
                    <a:lnTo>
                      <a:pt x="3125" y="489"/>
                    </a:lnTo>
                    <a:lnTo>
                      <a:pt x="3125" y="515"/>
                    </a:lnTo>
                    <a:lnTo>
                      <a:pt x="3127" y="475"/>
                    </a:lnTo>
                    <a:lnTo>
                      <a:pt x="3128" y="436"/>
                    </a:lnTo>
                    <a:lnTo>
                      <a:pt x="3128" y="418"/>
                    </a:lnTo>
                    <a:lnTo>
                      <a:pt x="3129" y="433"/>
                    </a:lnTo>
                    <a:lnTo>
                      <a:pt x="3130" y="471"/>
                    </a:lnTo>
                    <a:lnTo>
                      <a:pt x="3131" y="507"/>
                    </a:lnTo>
                    <a:lnTo>
                      <a:pt x="3131" y="517"/>
                    </a:lnTo>
                    <a:lnTo>
                      <a:pt x="3132" y="493"/>
                    </a:lnTo>
                    <a:lnTo>
                      <a:pt x="3133" y="452"/>
                    </a:lnTo>
                    <a:lnTo>
                      <a:pt x="3133" y="422"/>
                    </a:lnTo>
                    <a:lnTo>
                      <a:pt x="3134" y="422"/>
                    </a:lnTo>
                    <a:lnTo>
                      <a:pt x="3135" y="453"/>
                    </a:lnTo>
                    <a:lnTo>
                      <a:pt x="3136" y="494"/>
                    </a:lnTo>
                    <a:lnTo>
                      <a:pt x="3136" y="518"/>
                    </a:lnTo>
                    <a:lnTo>
                      <a:pt x="3137" y="508"/>
                    </a:lnTo>
                    <a:lnTo>
                      <a:pt x="3138" y="471"/>
                    </a:lnTo>
                    <a:lnTo>
                      <a:pt x="3139" y="417"/>
                    </a:lnTo>
                    <a:lnTo>
                      <a:pt x="3140" y="435"/>
                    </a:lnTo>
                    <a:lnTo>
                      <a:pt x="3140" y="476"/>
                    </a:lnTo>
                    <a:lnTo>
                      <a:pt x="3141" y="511"/>
                    </a:lnTo>
                    <a:lnTo>
                      <a:pt x="3142" y="517"/>
                    </a:lnTo>
                    <a:lnTo>
                      <a:pt x="3143" y="490"/>
                    </a:lnTo>
                    <a:lnTo>
                      <a:pt x="3143" y="447"/>
                    </a:lnTo>
                    <a:lnTo>
                      <a:pt x="3144" y="419"/>
                    </a:lnTo>
                    <a:lnTo>
                      <a:pt x="3145" y="423"/>
                    </a:lnTo>
                    <a:lnTo>
                      <a:pt x="3145" y="457"/>
                    </a:lnTo>
                    <a:lnTo>
                      <a:pt x="3146" y="499"/>
                    </a:lnTo>
                    <a:lnTo>
                      <a:pt x="3147" y="519"/>
                    </a:lnTo>
                    <a:lnTo>
                      <a:pt x="3148" y="506"/>
                    </a:lnTo>
                    <a:lnTo>
                      <a:pt x="3148" y="466"/>
                    </a:lnTo>
                    <a:lnTo>
                      <a:pt x="3149" y="428"/>
                    </a:lnTo>
                    <a:lnTo>
                      <a:pt x="3150" y="416"/>
                    </a:lnTo>
                    <a:lnTo>
                      <a:pt x="3151" y="439"/>
                    </a:lnTo>
                    <a:lnTo>
                      <a:pt x="3151" y="482"/>
                    </a:lnTo>
                    <a:lnTo>
                      <a:pt x="3152" y="516"/>
                    </a:lnTo>
                    <a:lnTo>
                      <a:pt x="3153" y="485"/>
                    </a:lnTo>
                    <a:lnTo>
                      <a:pt x="3154" y="443"/>
                    </a:lnTo>
                    <a:lnTo>
                      <a:pt x="3155" y="417"/>
                    </a:lnTo>
                    <a:lnTo>
                      <a:pt x="3155" y="425"/>
                    </a:lnTo>
                    <a:lnTo>
                      <a:pt x="3156" y="462"/>
                    </a:lnTo>
                    <a:lnTo>
                      <a:pt x="3157" y="503"/>
                    </a:lnTo>
                    <a:lnTo>
                      <a:pt x="3158" y="520"/>
                    </a:lnTo>
                    <a:lnTo>
                      <a:pt x="3158" y="502"/>
                    </a:lnTo>
                    <a:lnTo>
                      <a:pt x="3159" y="461"/>
                    </a:lnTo>
                    <a:lnTo>
                      <a:pt x="3160" y="424"/>
                    </a:lnTo>
                    <a:lnTo>
                      <a:pt x="3160" y="417"/>
                    </a:lnTo>
                    <a:lnTo>
                      <a:pt x="3161" y="444"/>
                    </a:lnTo>
                    <a:lnTo>
                      <a:pt x="3162" y="487"/>
                    </a:lnTo>
                    <a:lnTo>
                      <a:pt x="3163" y="517"/>
                    </a:lnTo>
                    <a:lnTo>
                      <a:pt x="3163" y="514"/>
                    </a:lnTo>
                    <a:lnTo>
                      <a:pt x="3164" y="480"/>
                    </a:lnTo>
                    <a:lnTo>
                      <a:pt x="3165" y="438"/>
                    </a:lnTo>
                    <a:lnTo>
                      <a:pt x="3165" y="416"/>
                    </a:lnTo>
                    <a:lnTo>
                      <a:pt x="3166" y="428"/>
                    </a:lnTo>
                    <a:lnTo>
                      <a:pt x="3167" y="468"/>
                    </a:lnTo>
                    <a:lnTo>
                      <a:pt x="3167" y="507"/>
                    </a:lnTo>
                    <a:lnTo>
                      <a:pt x="3168" y="520"/>
                    </a:lnTo>
                    <a:lnTo>
                      <a:pt x="3169" y="498"/>
                    </a:lnTo>
                    <a:lnTo>
                      <a:pt x="3170" y="456"/>
                    </a:lnTo>
                    <a:lnTo>
                      <a:pt x="3170" y="422"/>
                    </a:lnTo>
                    <a:lnTo>
                      <a:pt x="3171" y="419"/>
                    </a:lnTo>
                    <a:lnTo>
                      <a:pt x="3172" y="449"/>
                    </a:lnTo>
                    <a:lnTo>
                      <a:pt x="3172" y="491"/>
                    </a:lnTo>
                    <a:lnTo>
                      <a:pt x="3173" y="518"/>
                    </a:lnTo>
                    <a:lnTo>
                      <a:pt x="3174" y="511"/>
                    </a:lnTo>
                    <a:lnTo>
                      <a:pt x="3175" y="475"/>
                    </a:lnTo>
                    <a:lnTo>
                      <a:pt x="3175" y="434"/>
                    </a:lnTo>
                    <a:lnTo>
                      <a:pt x="3176" y="416"/>
                    </a:lnTo>
                    <a:lnTo>
                      <a:pt x="3177" y="432"/>
                    </a:lnTo>
                    <a:lnTo>
                      <a:pt x="3178" y="510"/>
                    </a:lnTo>
                    <a:lnTo>
                      <a:pt x="3179" y="518"/>
                    </a:lnTo>
                    <a:lnTo>
                      <a:pt x="3179" y="493"/>
                    </a:lnTo>
                    <a:lnTo>
                      <a:pt x="3180" y="451"/>
                    </a:lnTo>
                    <a:lnTo>
                      <a:pt x="3181" y="420"/>
                    </a:lnTo>
                    <a:lnTo>
                      <a:pt x="3182" y="422"/>
                    </a:lnTo>
                    <a:lnTo>
                      <a:pt x="3182" y="454"/>
                    </a:lnTo>
                    <a:lnTo>
                      <a:pt x="3183" y="495"/>
                    </a:lnTo>
                    <a:lnTo>
                      <a:pt x="3184" y="518"/>
                    </a:lnTo>
                    <a:lnTo>
                      <a:pt x="3184" y="507"/>
                    </a:lnTo>
                    <a:lnTo>
                      <a:pt x="3185" y="470"/>
                    </a:lnTo>
                    <a:lnTo>
                      <a:pt x="3186" y="431"/>
                    </a:lnTo>
                    <a:lnTo>
                      <a:pt x="3187" y="417"/>
                    </a:lnTo>
                    <a:lnTo>
                      <a:pt x="3187" y="437"/>
                    </a:lnTo>
                    <a:lnTo>
                      <a:pt x="3188" y="477"/>
                    </a:lnTo>
                    <a:lnTo>
                      <a:pt x="3189" y="511"/>
                    </a:lnTo>
                    <a:lnTo>
                      <a:pt x="3190" y="516"/>
                    </a:lnTo>
                    <a:lnTo>
                      <a:pt x="3190" y="488"/>
                    </a:lnTo>
                    <a:lnTo>
                      <a:pt x="3191" y="420"/>
                    </a:lnTo>
                    <a:lnTo>
                      <a:pt x="3192" y="425"/>
                    </a:lnTo>
                    <a:lnTo>
                      <a:pt x="3193" y="459"/>
                    </a:lnTo>
                    <a:lnTo>
                      <a:pt x="3194" y="498"/>
                    </a:lnTo>
                    <a:lnTo>
                      <a:pt x="3194" y="517"/>
                    </a:lnTo>
                    <a:lnTo>
                      <a:pt x="3195" y="503"/>
                    </a:lnTo>
                    <a:lnTo>
                      <a:pt x="3196" y="465"/>
                    </a:lnTo>
                    <a:lnTo>
                      <a:pt x="3197" y="429"/>
                    </a:lnTo>
                    <a:lnTo>
                      <a:pt x="3197" y="419"/>
                    </a:lnTo>
                    <a:lnTo>
                      <a:pt x="3198" y="441"/>
                    </a:lnTo>
                    <a:lnTo>
                      <a:pt x="3199" y="481"/>
                    </a:lnTo>
                    <a:lnTo>
                      <a:pt x="3199" y="512"/>
                    </a:lnTo>
                    <a:lnTo>
                      <a:pt x="3200" y="513"/>
                    </a:lnTo>
                    <a:lnTo>
                      <a:pt x="3201" y="484"/>
                    </a:lnTo>
                    <a:lnTo>
                      <a:pt x="3202" y="444"/>
                    </a:lnTo>
                    <a:lnTo>
                      <a:pt x="3202" y="421"/>
                    </a:lnTo>
                    <a:lnTo>
                      <a:pt x="3203" y="429"/>
                    </a:lnTo>
                    <a:lnTo>
                      <a:pt x="3204" y="462"/>
                    </a:lnTo>
                    <a:lnTo>
                      <a:pt x="3205" y="515"/>
                    </a:lnTo>
                    <a:lnTo>
                      <a:pt x="3206" y="499"/>
                    </a:lnTo>
                    <a:lnTo>
                      <a:pt x="3206" y="462"/>
                    </a:lnTo>
                    <a:lnTo>
                      <a:pt x="3207" y="429"/>
                    </a:lnTo>
                    <a:lnTo>
                      <a:pt x="3208" y="422"/>
                    </a:lnTo>
                    <a:lnTo>
                      <a:pt x="3209" y="446"/>
                    </a:lnTo>
                    <a:lnTo>
                      <a:pt x="3209" y="484"/>
                    </a:lnTo>
                    <a:lnTo>
                      <a:pt x="3210" y="511"/>
                    </a:lnTo>
                    <a:lnTo>
                      <a:pt x="3211" y="509"/>
                    </a:lnTo>
                    <a:lnTo>
                      <a:pt x="3211" y="480"/>
                    </a:lnTo>
                    <a:lnTo>
                      <a:pt x="3212" y="443"/>
                    </a:lnTo>
                    <a:lnTo>
                      <a:pt x="3213" y="422"/>
                    </a:lnTo>
                    <a:lnTo>
                      <a:pt x="3214" y="432"/>
                    </a:lnTo>
                    <a:lnTo>
                      <a:pt x="3214" y="466"/>
                    </a:lnTo>
                    <a:lnTo>
                      <a:pt x="3215" y="500"/>
                    </a:lnTo>
                    <a:lnTo>
                      <a:pt x="3216" y="513"/>
                    </a:lnTo>
                    <a:lnTo>
                      <a:pt x="3217" y="495"/>
                    </a:lnTo>
                    <a:lnTo>
                      <a:pt x="3217" y="459"/>
                    </a:lnTo>
                    <a:lnTo>
                      <a:pt x="3218" y="425"/>
                    </a:lnTo>
                    <a:lnTo>
                      <a:pt x="3219" y="449"/>
                    </a:lnTo>
                    <a:lnTo>
                      <a:pt x="3220" y="485"/>
                    </a:lnTo>
                    <a:lnTo>
                      <a:pt x="3221" y="510"/>
                    </a:lnTo>
                    <a:lnTo>
                      <a:pt x="3221" y="507"/>
                    </a:lnTo>
                    <a:lnTo>
                      <a:pt x="3222" y="477"/>
                    </a:lnTo>
                    <a:lnTo>
                      <a:pt x="3223" y="442"/>
                    </a:lnTo>
                    <a:lnTo>
                      <a:pt x="3224" y="423"/>
                    </a:lnTo>
                    <a:lnTo>
                      <a:pt x="3224" y="435"/>
                    </a:lnTo>
                    <a:lnTo>
                      <a:pt x="3225" y="468"/>
                    </a:lnTo>
                    <a:lnTo>
                      <a:pt x="3226" y="500"/>
                    </a:lnTo>
                    <a:lnTo>
                      <a:pt x="3226" y="511"/>
                    </a:lnTo>
                    <a:lnTo>
                      <a:pt x="3227" y="493"/>
                    </a:lnTo>
                    <a:lnTo>
                      <a:pt x="3228" y="458"/>
                    </a:lnTo>
                    <a:lnTo>
                      <a:pt x="3229" y="429"/>
                    </a:lnTo>
                    <a:lnTo>
                      <a:pt x="3229" y="426"/>
                    </a:lnTo>
                    <a:lnTo>
                      <a:pt x="3230" y="486"/>
                    </a:lnTo>
                    <a:lnTo>
                      <a:pt x="3231" y="509"/>
                    </a:lnTo>
                    <a:lnTo>
                      <a:pt x="3232" y="504"/>
                    </a:lnTo>
                    <a:lnTo>
                      <a:pt x="3233" y="475"/>
                    </a:lnTo>
                    <a:lnTo>
                      <a:pt x="3233" y="441"/>
                    </a:lnTo>
                    <a:lnTo>
                      <a:pt x="3234" y="425"/>
                    </a:lnTo>
                    <a:lnTo>
                      <a:pt x="3235" y="437"/>
                    </a:lnTo>
                    <a:lnTo>
                      <a:pt x="3236" y="469"/>
                    </a:lnTo>
                    <a:lnTo>
                      <a:pt x="3236" y="500"/>
                    </a:lnTo>
                    <a:lnTo>
                      <a:pt x="3237" y="510"/>
                    </a:lnTo>
                    <a:lnTo>
                      <a:pt x="3238" y="491"/>
                    </a:lnTo>
                    <a:lnTo>
                      <a:pt x="3238" y="457"/>
                    </a:lnTo>
                    <a:lnTo>
                      <a:pt x="3239" y="430"/>
                    </a:lnTo>
                    <a:lnTo>
                      <a:pt x="3240" y="428"/>
                    </a:lnTo>
                    <a:lnTo>
                      <a:pt x="3241" y="452"/>
                    </a:lnTo>
                    <a:lnTo>
                      <a:pt x="3241" y="486"/>
                    </a:lnTo>
                    <a:lnTo>
                      <a:pt x="3242" y="508"/>
                    </a:lnTo>
                    <a:lnTo>
                      <a:pt x="3243" y="503"/>
                    </a:lnTo>
                    <a:lnTo>
                      <a:pt x="3244" y="441"/>
                    </a:lnTo>
                    <a:lnTo>
                      <a:pt x="3245" y="426"/>
                    </a:lnTo>
                    <a:lnTo>
                      <a:pt x="3245" y="438"/>
                    </a:lnTo>
                    <a:lnTo>
                      <a:pt x="3246" y="470"/>
                    </a:lnTo>
                    <a:lnTo>
                      <a:pt x="3247" y="500"/>
                    </a:lnTo>
                    <a:lnTo>
                      <a:pt x="3248" y="509"/>
                    </a:lnTo>
                    <a:lnTo>
                      <a:pt x="3248" y="490"/>
                    </a:lnTo>
                    <a:lnTo>
                      <a:pt x="3249" y="456"/>
                    </a:lnTo>
                    <a:lnTo>
                      <a:pt x="3250" y="430"/>
                    </a:lnTo>
                    <a:lnTo>
                      <a:pt x="3250" y="429"/>
                    </a:lnTo>
                    <a:lnTo>
                      <a:pt x="3251" y="453"/>
                    </a:lnTo>
                    <a:lnTo>
                      <a:pt x="3252" y="487"/>
                    </a:lnTo>
                    <a:lnTo>
                      <a:pt x="3253" y="508"/>
                    </a:lnTo>
                    <a:lnTo>
                      <a:pt x="3253" y="503"/>
                    </a:lnTo>
                    <a:lnTo>
                      <a:pt x="3254" y="473"/>
                    </a:lnTo>
                    <a:lnTo>
                      <a:pt x="3255" y="441"/>
                    </a:lnTo>
                    <a:lnTo>
                      <a:pt x="3256" y="426"/>
                    </a:lnTo>
                    <a:lnTo>
                      <a:pt x="3256" y="438"/>
                    </a:lnTo>
                    <a:lnTo>
                      <a:pt x="3257" y="501"/>
                    </a:lnTo>
                    <a:lnTo>
                      <a:pt x="3258" y="509"/>
                    </a:lnTo>
                    <a:lnTo>
                      <a:pt x="3259" y="490"/>
                    </a:lnTo>
                    <a:lnTo>
                      <a:pt x="3260" y="456"/>
                    </a:lnTo>
                    <a:lnTo>
                      <a:pt x="3260" y="429"/>
                    </a:lnTo>
                    <a:lnTo>
                      <a:pt x="3261" y="428"/>
                    </a:lnTo>
                    <a:lnTo>
                      <a:pt x="3262" y="453"/>
                    </a:lnTo>
                    <a:lnTo>
                      <a:pt x="3263" y="488"/>
                    </a:lnTo>
                    <a:lnTo>
                      <a:pt x="3263" y="509"/>
                    </a:lnTo>
                    <a:lnTo>
                      <a:pt x="3264" y="503"/>
                    </a:lnTo>
                    <a:lnTo>
                      <a:pt x="3265" y="473"/>
                    </a:lnTo>
                    <a:lnTo>
                      <a:pt x="3265" y="440"/>
                    </a:lnTo>
                    <a:lnTo>
                      <a:pt x="3266" y="425"/>
                    </a:lnTo>
                    <a:lnTo>
                      <a:pt x="3267" y="438"/>
                    </a:lnTo>
                    <a:lnTo>
                      <a:pt x="3268" y="472"/>
                    </a:lnTo>
                    <a:lnTo>
                      <a:pt x="3268" y="502"/>
                    </a:lnTo>
                    <a:lnTo>
                      <a:pt x="3269" y="510"/>
                    </a:lnTo>
                    <a:lnTo>
                      <a:pt x="3269" y="489"/>
                    </a:lnTo>
                    <a:lnTo>
                      <a:pt x="3270" y="454"/>
                    </a:lnTo>
                    <a:lnTo>
                      <a:pt x="3271" y="428"/>
                    </a:lnTo>
                    <a:lnTo>
                      <a:pt x="3272" y="428"/>
                    </a:lnTo>
                    <a:lnTo>
                      <a:pt x="3272" y="454"/>
                    </a:lnTo>
                    <a:lnTo>
                      <a:pt x="3273" y="490"/>
                    </a:lnTo>
                    <a:lnTo>
                      <a:pt x="3274" y="510"/>
                    </a:lnTo>
                    <a:lnTo>
                      <a:pt x="3275" y="503"/>
                    </a:lnTo>
                    <a:lnTo>
                      <a:pt x="3275" y="471"/>
                    </a:lnTo>
                    <a:lnTo>
                      <a:pt x="3276" y="437"/>
                    </a:lnTo>
                    <a:lnTo>
                      <a:pt x="3277" y="423"/>
                    </a:lnTo>
                    <a:lnTo>
                      <a:pt x="3277" y="439"/>
                    </a:lnTo>
                    <a:lnTo>
                      <a:pt x="3278" y="473"/>
                    </a:lnTo>
                    <a:lnTo>
                      <a:pt x="3279" y="504"/>
                    </a:lnTo>
                    <a:lnTo>
                      <a:pt x="3280" y="511"/>
                    </a:lnTo>
                    <a:lnTo>
                      <a:pt x="3280" y="489"/>
                    </a:lnTo>
                    <a:lnTo>
                      <a:pt x="3281" y="452"/>
                    </a:lnTo>
                    <a:lnTo>
                      <a:pt x="3282" y="426"/>
                    </a:lnTo>
                    <a:lnTo>
                      <a:pt x="3283" y="456"/>
                    </a:lnTo>
                    <a:lnTo>
                      <a:pt x="3284" y="492"/>
                    </a:lnTo>
                    <a:lnTo>
                      <a:pt x="3284" y="513"/>
                    </a:lnTo>
                    <a:lnTo>
                      <a:pt x="3285" y="503"/>
                    </a:lnTo>
                    <a:lnTo>
                      <a:pt x="3286" y="470"/>
                    </a:lnTo>
                    <a:lnTo>
                      <a:pt x="3287" y="435"/>
                    </a:lnTo>
                    <a:lnTo>
                      <a:pt x="3287" y="422"/>
                    </a:lnTo>
                    <a:lnTo>
                      <a:pt x="3288" y="439"/>
                    </a:lnTo>
                    <a:lnTo>
                      <a:pt x="3289" y="476"/>
                    </a:lnTo>
                    <a:lnTo>
                      <a:pt x="3289" y="507"/>
                    </a:lnTo>
                    <a:lnTo>
                      <a:pt x="3290" y="512"/>
                    </a:lnTo>
                    <a:lnTo>
                      <a:pt x="3291" y="487"/>
                    </a:lnTo>
                    <a:lnTo>
                      <a:pt x="3292" y="449"/>
                    </a:lnTo>
                    <a:lnTo>
                      <a:pt x="3292" y="423"/>
                    </a:lnTo>
                    <a:lnTo>
                      <a:pt x="3293" y="427"/>
                    </a:lnTo>
                    <a:lnTo>
                      <a:pt x="3294" y="458"/>
                    </a:lnTo>
                    <a:lnTo>
                      <a:pt x="3295" y="496"/>
                    </a:lnTo>
                    <a:lnTo>
                      <a:pt x="3295" y="515"/>
                    </a:lnTo>
                    <a:lnTo>
                      <a:pt x="3296" y="467"/>
                    </a:lnTo>
                    <a:lnTo>
                      <a:pt x="3297" y="431"/>
                    </a:lnTo>
                    <a:lnTo>
                      <a:pt x="3298" y="420"/>
                    </a:lnTo>
                    <a:lnTo>
                      <a:pt x="3299" y="441"/>
                    </a:lnTo>
                    <a:lnTo>
                      <a:pt x="3299" y="480"/>
                    </a:lnTo>
                    <a:lnTo>
                      <a:pt x="3300" y="511"/>
                    </a:lnTo>
                    <a:lnTo>
                      <a:pt x="3301" y="513"/>
                    </a:lnTo>
                    <a:lnTo>
                      <a:pt x="3302" y="485"/>
                    </a:lnTo>
                    <a:lnTo>
                      <a:pt x="3302" y="445"/>
                    </a:lnTo>
                    <a:lnTo>
                      <a:pt x="3303" y="420"/>
                    </a:lnTo>
                    <a:lnTo>
                      <a:pt x="3304" y="427"/>
                    </a:lnTo>
                    <a:lnTo>
                      <a:pt x="3304" y="461"/>
                    </a:lnTo>
                    <a:lnTo>
                      <a:pt x="3305" y="500"/>
                    </a:lnTo>
                    <a:lnTo>
                      <a:pt x="3306" y="517"/>
                    </a:lnTo>
                    <a:lnTo>
                      <a:pt x="3307" y="501"/>
                    </a:lnTo>
                    <a:lnTo>
                      <a:pt x="3307" y="463"/>
                    </a:lnTo>
                    <a:lnTo>
                      <a:pt x="3308" y="427"/>
                    </a:lnTo>
                    <a:lnTo>
                      <a:pt x="3308" y="419"/>
                    </a:lnTo>
                    <a:lnTo>
                      <a:pt x="3310" y="484"/>
                    </a:lnTo>
                    <a:lnTo>
                      <a:pt x="3311" y="514"/>
                    </a:lnTo>
                    <a:lnTo>
                      <a:pt x="3311" y="513"/>
                    </a:lnTo>
                    <a:lnTo>
                      <a:pt x="3312" y="482"/>
                    </a:lnTo>
                    <a:lnTo>
                      <a:pt x="3313" y="441"/>
                    </a:lnTo>
                    <a:lnTo>
                      <a:pt x="3314" y="417"/>
                    </a:lnTo>
                    <a:lnTo>
                      <a:pt x="3314" y="428"/>
                    </a:lnTo>
                    <a:lnTo>
                      <a:pt x="3315" y="465"/>
                    </a:lnTo>
                    <a:lnTo>
                      <a:pt x="3316" y="504"/>
                    </a:lnTo>
                    <a:lnTo>
                      <a:pt x="3316" y="519"/>
                    </a:lnTo>
                    <a:lnTo>
                      <a:pt x="3317" y="499"/>
                    </a:lnTo>
                    <a:lnTo>
                      <a:pt x="3318" y="458"/>
                    </a:lnTo>
                    <a:lnTo>
                      <a:pt x="3319" y="423"/>
                    </a:lnTo>
                    <a:lnTo>
                      <a:pt x="3319" y="419"/>
                    </a:lnTo>
                    <a:lnTo>
                      <a:pt x="3320" y="447"/>
                    </a:lnTo>
                    <a:lnTo>
                      <a:pt x="3321" y="489"/>
                    </a:lnTo>
                    <a:lnTo>
                      <a:pt x="3322" y="517"/>
                    </a:lnTo>
                    <a:lnTo>
                      <a:pt x="3322" y="512"/>
                    </a:lnTo>
                    <a:lnTo>
                      <a:pt x="3323" y="477"/>
                    </a:lnTo>
                    <a:lnTo>
                      <a:pt x="3323" y="436"/>
                    </a:lnTo>
                    <a:lnTo>
                      <a:pt x="3324" y="416"/>
                    </a:lnTo>
                    <a:lnTo>
                      <a:pt x="3325" y="431"/>
                    </a:lnTo>
                    <a:lnTo>
                      <a:pt x="3326" y="470"/>
                    </a:lnTo>
                    <a:lnTo>
                      <a:pt x="3326" y="509"/>
                    </a:lnTo>
                    <a:lnTo>
                      <a:pt x="3327" y="519"/>
                    </a:lnTo>
                    <a:lnTo>
                      <a:pt x="3328" y="495"/>
                    </a:lnTo>
                    <a:lnTo>
                      <a:pt x="3328" y="453"/>
                    </a:lnTo>
                    <a:lnTo>
                      <a:pt x="3329" y="420"/>
                    </a:lnTo>
                    <a:lnTo>
                      <a:pt x="3330" y="420"/>
                    </a:lnTo>
                    <a:lnTo>
                      <a:pt x="3331" y="451"/>
                    </a:lnTo>
                    <a:lnTo>
                      <a:pt x="3331" y="494"/>
                    </a:lnTo>
                    <a:lnTo>
                      <a:pt x="3332" y="519"/>
                    </a:lnTo>
                    <a:lnTo>
                      <a:pt x="3333" y="510"/>
                    </a:lnTo>
                    <a:lnTo>
                      <a:pt x="3334" y="472"/>
                    </a:lnTo>
                    <a:lnTo>
                      <a:pt x="3334" y="432"/>
                    </a:lnTo>
                    <a:lnTo>
                      <a:pt x="3335" y="415"/>
                    </a:lnTo>
                    <a:lnTo>
                      <a:pt x="3335" y="434"/>
                    </a:lnTo>
                    <a:lnTo>
                      <a:pt x="3336" y="476"/>
                    </a:lnTo>
                    <a:lnTo>
                      <a:pt x="3337" y="512"/>
                    </a:lnTo>
                    <a:lnTo>
                      <a:pt x="3338" y="518"/>
                    </a:lnTo>
                    <a:lnTo>
                      <a:pt x="3338" y="491"/>
                    </a:lnTo>
                    <a:lnTo>
                      <a:pt x="3339" y="448"/>
                    </a:lnTo>
                    <a:lnTo>
                      <a:pt x="3340" y="418"/>
                    </a:lnTo>
                    <a:lnTo>
                      <a:pt x="3341" y="422"/>
                    </a:lnTo>
                    <a:lnTo>
                      <a:pt x="3341" y="456"/>
                    </a:lnTo>
                    <a:lnTo>
                      <a:pt x="3342" y="498"/>
                    </a:lnTo>
                    <a:lnTo>
                      <a:pt x="3343" y="520"/>
                    </a:lnTo>
                    <a:lnTo>
                      <a:pt x="3343" y="506"/>
                    </a:lnTo>
                    <a:lnTo>
                      <a:pt x="3344" y="467"/>
                    </a:lnTo>
                    <a:lnTo>
                      <a:pt x="3345" y="428"/>
                    </a:lnTo>
                    <a:lnTo>
                      <a:pt x="3346" y="416"/>
                    </a:lnTo>
                    <a:lnTo>
                      <a:pt x="3346" y="439"/>
                    </a:lnTo>
                    <a:lnTo>
                      <a:pt x="3347" y="481"/>
                    </a:lnTo>
                    <a:lnTo>
                      <a:pt x="3348" y="515"/>
                    </a:lnTo>
                    <a:lnTo>
                      <a:pt x="3348" y="516"/>
                    </a:lnTo>
                    <a:lnTo>
                      <a:pt x="3349" y="486"/>
                    </a:lnTo>
                    <a:lnTo>
                      <a:pt x="3350" y="443"/>
                    </a:lnTo>
                    <a:lnTo>
                      <a:pt x="3350" y="417"/>
                    </a:lnTo>
                    <a:lnTo>
                      <a:pt x="3351" y="425"/>
                    </a:lnTo>
                    <a:lnTo>
                      <a:pt x="3352" y="462"/>
                    </a:lnTo>
                    <a:lnTo>
                      <a:pt x="3353" y="502"/>
                    </a:lnTo>
                    <a:lnTo>
                      <a:pt x="3353" y="520"/>
                    </a:lnTo>
                    <a:lnTo>
                      <a:pt x="3354" y="502"/>
                    </a:lnTo>
                    <a:lnTo>
                      <a:pt x="3355" y="462"/>
                    </a:lnTo>
                    <a:lnTo>
                      <a:pt x="3355" y="425"/>
                    </a:lnTo>
                    <a:lnTo>
                      <a:pt x="3356" y="417"/>
                    </a:lnTo>
                    <a:lnTo>
                      <a:pt x="3357" y="443"/>
                    </a:lnTo>
                    <a:lnTo>
                      <a:pt x="3358" y="486"/>
                    </a:lnTo>
                    <a:lnTo>
                      <a:pt x="3358" y="516"/>
                    </a:lnTo>
                    <a:lnTo>
                      <a:pt x="3359" y="513"/>
                    </a:lnTo>
                    <a:lnTo>
                      <a:pt x="3360" y="481"/>
                    </a:lnTo>
                    <a:lnTo>
                      <a:pt x="3361" y="417"/>
                    </a:lnTo>
                    <a:lnTo>
                      <a:pt x="3362" y="429"/>
                    </a:lnTo>
                    <a:lnTo>
                      <a:pt x="3362" y="467"/>
                    </a:lnTo>
                    <a:lnTo>
                      <a:pt x="3363" y="505"/>
                    </a:lnTo>
                    <a:lnTo>
                      <a:pt x="3364" y="518"/>
                    </a:lnTo>
                    <a:lnTo>
                      <a:pt x="3365" y="498"/>
                    </a:lnTo>
                    <a:lnTo>
                      <a:pt x="3365" y="457"/>
                    </a:lnTo>
                    <a:lnTo>
                      <a:pt x="3366" y="424"/>
                    </a:lnTo>
                    <a:lnTo>
                      <a:pt x="3367" y="420"/>
                    </a:lnTo>
                    <a:lnTo>
                      <a:pt x="3367" y="448"/>
                    </a:lnTo>
                    <a:lnTo>
                      <a:pt x="3368" y="489"/>
                    </a:lnTo>
                    <a:lnTo>
                      <a:pt x="3369" y="516"/>
                    </a:lnTo>
                    <a:lnTo>
                      <a:pt x="3370" y="510"/>
                    </a:lnTo>
                    <a:lnTo>
                      <a:pt x="3370" y="476"/>
                    </a:lnTo>
                    <a:lnTo>
                      <a:pt x="3371" y="437"/>
                    </a:lnTo>
                    <a:lnTo>
                      <a:pt x="3372" y="418"/>
                    </a:lnTo>
                    <a:lnTo>
                      <a:pt x="3373" y="433"/>
                    </a:lnTo>
                    <a:lnTo>
                      <a:pt x="3373" y="471"/>
                    </a:lnTo>
                    <a:lnTo>
                      <a:pt x="3374" y="516"/>
                    </a:lnTo>
                    <a:lnTo>
                      <a:pt x="3375" y="493"/>
                    </a:lnTo>
                    <a:lnTo>
                      <a:pt x="3376" y="453"/>
                    </a:lnTo>
                    <a:lnTo>
                      <a:pt x="3377" y="423"/>
                    </a:lnTo>
                    <a:lnTo>
                      <a:pt x="3377" y="423"/>
                    </a:lnTo>
                    <a:lnTo>
                      <a:pt x="3378" y="453"/>
                    </a:lnTo>
                    <a:lnTo>
                      <a:pt x="3379" y="492"/>
                    </a:lnTo>
                    <a:lnTo>
                      <a:pt x="3380" y="515"/>
                    </a:lnTo>
                    <a:lnTo>
                      <a:pt x="3380" y="506"/>
                    </a:lnTo>
                    <a:lnTo>
                      <a:pt x="3381" y="472"/>
                    </a:lnTo>
                    <a:lnTo>
                      <a:pt x="3382" y="435"/>
                    </a:lnTo>
                    <a:lnTo>
                      <a:pt x="3382" y="420"/>
                    </a:lnTo>
                    <a:lnTo>
                      <a:pt x="3383" y="437"/>
                    </a:lnTo>
                    <a:lnTo>
                      <a:pt x="3384" y="474"/>
                    </a:lnTo>
                    <a:lnTo>
                      <a:pt x="3385" y="507"/>
                    </a:lnTo>
                    <a:lnTo>
                      <a:pt x="3385" y="513"/>
                    </a:lnTo>
                    <a:lnTo>
                      <a:pt x="3386" y="489"/>
                    </a:lnTo>
                    <a:lnTo>
                      <a:pt x="3387" y="451"/>
                    </a:lnTo>
                    <a:lnTo>
                      <a:pt x="3387" y="424"/>
                    </a:lnTo>
                    <a:lnTo>
                      <a:pt x="3388" y="426"/>
                    </a:lnTo>
                    <a:lnTo>
                      <a:pt x="3389" y="456"/>
                    </a:lnTo>
                    <a:lnTo>
                      <a:pt x="3389" y="494"/>
                    </a:lnTo>
                    <a:lnTo>
                      <a:pt x="3390" y="513"/>
                    </a:lnTo>
                    <a:lnTo>
                      <a:pt x="3391" y="503"/>
                    </a:lnTo>
                    <a:lnTo>
                      <a:pt x="3392" y="468"/>
                    </a:lnTo>
                    <a:lnTo>
                      <a:pt x="3392" y="434"/>
                    </a:lnTo>
                    <a:lnTo>
                      <a:pt x="3393" y="422"/>
                    </a:lnTo>
                    <a:lnTo>
                      <a:pt x="3394" y="440"/>
                    </a:lnTo>
                    <a:lnTo>
                      <a:pt x="3394" y="477"/>
                    </a:lnTo>
                    <a:lnTo>
                      <a:pt x="3395" y="507"/>
                    </a:lnTo>
                    <a:lnTo>
                      <a:pt x="3396" y="511"/>
                    </a:lnTo>
                    <a:lnTo>
                      <a:pt x="3397" y="486"/>
                    </a:lnTo>
                    <a:lnTo>
                      <a:pt x="3397" y="449"/>
                    </a:lnTo>
                    <a:lnTo>
                      <a:pt x="3398" y="425"/>
                    </a:lnTo>
                    <a:lnTo>
                      <a:pt x="3399" y="429"/>
                    </a:lnTo>
                    <a:lnTo>
                      <a:pt x="3400" y="459"/>
                    </a:lnTo>
                    <a:lnTo>
                      <a:pt x="3400" y="495"/>
                    </a:lnTo>
                    <a:lnTo>
                      <a:pt x="3401" y="512"/>
                    </a:lnTo>
                    <a:lnTo>
                      <a:pt x="3401" y="500"/>
                    </a:lnTo>
                    <a:lnTo>
                      <a:pt x="3402" y="466"/>
                    </a:lnTo>
                    <a:lnTo>
                      <a:pt x="3403" y="434"/>
                    </a:lnTo>
                    <a:lnTo>
                      <a:pt x="3404" y="424"/>
                    </a:lnTo>
                    <a:lnTo>
                      <a:pt x="3404" y="443"/>
                    </a:lnTo>
                    <a:lnTo>
                      <a:pt x="3405" y="479"/>
                    </a:lnTo>
                    <a:lnTo>
                      <a:pt x="3406" y="506"/>
                    </a:lnTo>
                    <a:lnTo>
                      <a:pt x="3407" y="509"/>
                    </a:lnTo>
                    <a:lnTo>
                      <a:pt x="3407" y="483"/>
                    </a:lnTo>
                    <a:lnTo>
                      <a:pt x="3408" y="448"/>
                    </a:lnTo>
                    <a:lnTo>
                      <a:pt x="3409" y="426"/>
                    </a:lnTo>
                    <a:lnTo>
                      <a:pt x="3409" y="431"/>
                    </a:lnTo>
                    <a:lnTo>
                      <a:pt x="3410" y="461"/>
                    </a:lnTo>
                    <a:lnTo>
                      <a:pt x="3411" y="495"/>
                    </a:lnTo>
                    <a:lnTo>
                      <a:pt x="3412" y="510"/>
                    </a:lnTo>
                    <a:lnTo>
                      <a:pt x="3412" y="498"/>
                    </a:lnTo>
                    <a:lnTo>
                      <a:pt x="3413" y="434"/>
                    </a:lnTo>
                    <a:lnTo>
                      <a:pt x="3414" y="426"/>
                    </a:lnTo>
                    <a:lnTo>
                      <a:pt x="3415" y="445"/>
                    </a:lnTo>
                    <a:lnTo>
                      <a:pt x="3416" y="479"/>
                    </a:lnTo>
                    <a:lnTo>
                      <a:pt x="3416" y="506"/>
                    </a:lnTo>
                    <a:lnTo>
                      <a:pt x="3417" y="507"/>
                    </a:lnTo>
                    <a:lnTo>
                      <a:pt x="3418" y="482"/>
                    </a:lnTo>
                    <a:lnTo>
                      <a:pt x="3419" y="447"/>
                    </a:lnTo>
                    <a:lnTo>
                      <a:pt x="3419" y="426"/>
                    </a:lnTo>
                    <a:lnTo>
                      <a:pt x="3420" y="433"/>
                    </a:lnTo>
                    <a:lnTo>
                      <a:pt x="3421" y="462"/>
                    </a:lnTo>
                    <a:lnTo>
                      <a:pt x="3421" y="495"/>
                    </a:lnTo>
                    <a:lnTo>
                      <a:pt x="3422" y="510"/>
                    </a:lnTo>
                    <a:lnTo>
                      <a:pt x="3423" y="497"/>
                    </a:lnTo>
                    <a:lnTo>
                      <a:pt x="3424" y="464"/>
                    </a:lnTo>
                    <a:lnTo>
                      <a:pt x="3424" y="434"/>
                    </a:lnTo>
                    <a:lnTo>
                      <a:pt x="3425" y="426"/>
                    </a:lnTo>
                    <a:lnTo>
                      <a:pt x="3426" y="446"/>
                    </a:lnTo>
                    <a:lnTo>
                      <a:pt x="3427" y="506"/>
                    </a:lnTo>
                    <a:lnTo>
                      <a:pt x="3428" y="506"/>
                    </a:lnTo>
                    <a:lnTo>
                      <a:pt x="3428" y="481"/>
                    </a:lnTo>
                    <a:lnTo>
                      <a:pt x="3429" y="447"/>
                    </a:lnTo>
                    <a:lnTo>
                      <a:pt x="3430" y="426"/>
                    </a:lnTo>
                    <a:lnTo>
                      <a:pt x="3431" y="433"/>
                    </a:lnTo>
                    <a:lnTo>
                      <a:pt x="3431" y="463"/>
                    </a:lnTo>
                    <a:lnTo>
                      <a:pt x="3432" y="495"/>
                    </a:lnTo>
                    <a:lnTo>
                      <a:pt x="3433" y="510"/>
                    </a:lnTo>
                    <a:lnTo>
                      <a:pt x="3433" y="496"/>
                    </a:lnTo>
                    <a:lnTo>
                      <a:pt x="3434" y="463"/>
                    </a:lnTo>
                    <a:lnTo>
                      <a:pt x="3435" y="434"/>
                    </a:lnTo>
                    <a:lnTo>
                      <a:pt x="3436" y="426"/>
                    </a:lnTo>
                    <a:lnTo>
                      <a:pt x="3436" y="446"/>
                    </a:lnTo>
                    <a:lnTo>
                      <a:pt x="3437" y="481"/>
                    </a:lnTo>
                    <a:lnTo>
                      <a:pt x="3438" y="506"/>
                    </a:lnTo>
                    <a:lnTo>
                      <a:pt x="3439" y="506"/>
                    </a:lnTo>
                    <a:lnTo>
                      <a:pt x="3439" y="480"/>
                    </a:lnTo>
                    <a:lnTo>
                      <a:pt x="3440" y="426"/>
                    </a:lnTo>
                    <a:lnTo>
                      <a:pt x="3441" y="433"/>
                    </a:lnTo>
                    <a:lnTo>
                      <a:pt x="3442" y="464"/>
                    </a:lnTo>
                    <a:lnTo>
                      <a:pt x="3443" y="497"/>
                    </a:lnTo>
                    <a:lnTo>
                      <a:pt x="3443" y="510"/>
                    </a:lnTo>
                    <a:lnTo>
                      <a:pt x="3444" y="496"/>
                    </a:lnTo>
                    <a:lnTo>
                      <a:pt x="3445" y="462"/>
                    </a:lnTo>
                    <a:lnTo>
                      <a:pt x="3446" y="432"/>
                    </a:lnTo>
                    <a:lnTo>
                      <a:pt x="3446" y="426"/>
                    </a:lnTo>
                    <a:lnTo>
                      <a:pt x="3447" y="447"/>
                    </a:lnTo>
                    <a:lnTo>
                      <a:pt x="3448" y="482"/>
                    </a:lnTo>
                    <a:lnTo>
                      <a:pt x="3448" y="508"/>
                    </a:lnTo>
                    <a:lnTo>
                      <a:pt x="3449" y="507"/>
                    </a:lnTo>
                    <a:lnTo>
                      <a:pt x="3450" y="480"/>
                    </a:lnTo>
                    <a:lnTo>
                      <a:pt x="3451" y="444"/>
                    </a:lnTo>
                    <a:lnTo>
                      <a:pt x="3451" y="425"/>
                    </a:lnTo>
                    <a:lnTo>
                      <a:pt x="3452" y="465"/>
                    </a:lnTo>
                    <a:lnTo>
                      <a:pt x="3453" y="498"/>
                    </a:lnTo>
                    <a:lnTo>
                      <a:pt x="3454" y="512"/>
                    </a:lnTo>
                    <a:lnTo>
                      <a:pt x="3455" y="495"/>
                    </a:lnTo>
                    <a:lnTo>
                      <a:pt x="3455" y="461"/>
                    </a:lnTo>
                    <a:lnTo>
                      <a:pt x="3456" y="430"/>
                    </a:lnTo>
                    <a:lnTo>
                      <a:pt x="3457" y="425"/>
                    </a:lnTo>
                    <a:lnTo>
                      <a:pt x="3458" y="448"/>
                    </a:lnTo>
                    <a:lnTo>
                      <a:pt x="3458" y="484"/>
                    </a:lnTo>
                    <a:lnTo>
                      <a:pt x="3459" y="510"/>
                    </a:lnTo>
                    <a:lnTo>
                      <a:pt x="3460" y="507"/>
                    </a:lnTo>
                    <a:lnTo>
                      <a:pt x="3460" y="478"/>
                    </a:lnTo>
                    <a:lnTo>
                      <a:pt x="3461" y="442"/>
                    </a:lnTo>
                    <a:lnTo>
                      <a:pt x="3462" y="422"/>
                    </a:lnTo>
                    <a:lnTo>
                      <a:pt x="3463" y="433"/>
                    </a:lnTo>
                    <a:lnTo>
                      <a:pt x="3463" y="467"/>
                    </a:lnTo>
                    <a:lnTo>
                      <a:pt x="3464" y="501"/>
                    </a:lnTo>
                    <a:lnTo>
                      <a:pt x="3465" y="513"/>
                    </a:lnTo>
                    <a:lnTo>
                      <a:pt x="3466" y="458"/>
                    </a:lnTo>
                    <a:lnTo>
                      <a:pt x="3467" y="427"/>
                    </a:lnTo>
                    <a:lnTo>
                      <a:pt x="3467" y="423"/>
                    </a:lnTo>
                    <a:lnTo>
                      <a:pt x="3468" y="449"/>
                    </a:lnTo>
                    <a:lnTo>
                      <a:pt x="3469" y="487"/>
                    </a:lnTo>
                    <a:lnTo>
                      <a:pt x="3470" y="513"/>
                    </a:lnTo>
                    <a:lnTo>
                      <a:pt x="3470" y="508"/>
                    </a:lnTo>
                    <a:lnTo>
                      <a:pt x="3471" y="476"/>
                    </a:lnTo>
                    <a:lnTo>
                      <a:pt x="3472" y="438"/>
                    </a:lnTo>
                    <a:lnTo>
                      <a:pt x="3472" y="420"/>
                    </a:lnTo>
                    <a:lnTo>
                      <a:pt x="3473" y="434"/>
                    </a:lnTo>
                    <a:lnTo>
                      <a:pt x="3474" y="470"/>
                    </a:lnTo>
                    <a:lnTo>
                      <a:pt x="3475" y="505"/>
                    </a:lnTo>
                    <a:lnTo>
                      <a:pt x="3475" y="515"/>
                    </a:lnTo>
                    <a:lnTo>
                      <a:pt x="3476" y="494"/>
                    </a:lnTo>
                    <a:lnTo>
                      <a:pt x="3477" y="455"/>
                    </a:lnTo>
                    <a:lnTo>
                      <a:pt x="3478" y="424"/>
                    </a:lnTo>
                    <a:lnTo>
                      <a:pt x="3478" y="423"/>
                    </a:lnTo>
                    <a:lnTo>
                      <a:pt x="3479" y="491"/>
                    </a:lnTo>
                    <a:lnTo>
                      <a:pt x="3480" y="515"/>
                    </a:lnTo>
                    <a:lnTo>
                      <a:pt x="3481" y="507"/>
                    </a:lnTo>
                    <a:lnTo>
                      <a:pt x="3482" y="473"/>
                    </a:lnTo>
                    <a:lnTo>
                      <a:pt x="3482" y="435"/>
                    </a:lnTo>
                    <a:lnTo>
                      <a:pt x="3483" y="418"/>
                    </a:lnTo>
                    <a:lnTo>
                      <a:pt x="3484" y="435"/>
                    </a:lnTo>
                    <a:lnTo>
                      <a:pt x="3485" y="474"/>
                    </a:lnTo>
                    <a:lnTo>
                      <a:pt x="3485" y="509"/>
                    </a:lnTo>
                    <a:lnTo>
                      <a:pt x="3486" y="516"/>
                    </a:lnTo>
                    <a:lnTo>
                      <a:pt x="3487" y="491"/>
                    </a:lnTo>
                    <a:lnTo>
                      <a:pt x="3487" y="450"/>
                    </a:lnTo>
                    <a:lnTo>
                      <a:pt x="3488" y="421"/>
                    </a:lnTo>
                    <a:lnTo>
                      <a:pt x="3489" y="423"/>
                    </a:lnTo>
                    <a:lnTo>
                      <a:pt x="3490" y="455"/>
                    </a:lnTo>
                    <a:lnTo>
                      <a:pt x="3490" y="496"/>
                    </a:lnTo>
                    <a:lnTo>
                      <a:pt x="3491" y="518"/>
                    </a:lnTo>
                    <a:lnTo>
                      <a:pt x="3491" y="506"/>
                    </a:lnTo>
                    <a:lnTo>
                      <a:pt x="3493" y="431"/>
                    </a:lnTo>
                    <a:lnTo>
                      <a:pt x="3494" y="417"/>
                    </a:lnTo>
                    <a:lnTo>
                      <a:pt x="3494" y="438"/>
                    </a:lnTo>
                    <a:lnTo>
                      <a:pt x="3495" y="479"/>
                    </a:lnTo>
                    <a:lnTo>
                      <a:pt x="3496" y="512"/>
                    </a:lnTo>
                    <a:lnTo>
                      <a:pt x="3497" y="516"/>
                    </a:lnTo>
                    <a:lnTo>
                      <a:pt x="3497" y="488"/>
                    </a:lnTo>
                    <a:lnTo>
                      <a:pt x="3498" y="446"/>
                    </a:lnTo>
                    <a:lnTo>
                      <a:pt x="3499" y="418"/>
                    </a:lnTo>
                    <a:lnTo>
                      <a:pt x="3499" y="424"/>
                    </a:lnTo>
                    <a:lnTo>
                      <a:pt x="3500" y="459"/>
                    </a:lnTo>
                    <a:lnTo>
                      <a:pt x="3501" y="500"/>
                    </a:lnTo>
                    <a:lnTo>
                      <a:pt x="3502" y="519"/>
                    </a:lnTo>
                    <a:lnTo>
                      <a:pt x="3502" y="504"/>
                    </a:lnTo>
                    <a:lnTo>
                      <a:pt x="3503" y="464"/>
                    </a:lnTo>
                    <a:lnTo>
                      <a:pt x="3504" y="426"/>
                    </a:lnTo>
                    <a:lnTo>
                      <a:pt x="3505" y="417"/>
                    </a:lnTo>
                    <a:lnTo>
                      <a:pt x="3505" y="441"/>
                    </a:lnTo>
                    <a:lnTo>
                      <a:pt x="3506" y="484"/>
                    </a:lnTo>
                    <a:lnTo>
                      <a:pt x="3506" y="515"/>
                    </a:lnTo>
                    <a:lnTo>
                      <a:pt x="3507" y="515"/>
                    </a:lnTo>
                    <a:lnTo>
                      <a:pt x="3508" y="483"/>
                    </a:lnTo>
                    <a:lnTo>
                      <a:pt x="3509" y="441"/>
                    </a:lnTo>
                    <a:lnTo>
                      <a:pt x="3509" y="416"/>
                    </a:lnTo>
                    <a:lnTo>
                      <a:pt x="3510" y="426"/>
                    </a:lnTo>
                    <a:lnTo>
                      <a:pt x="3511" y="465"/>
                    </a:lnTo>
                    <a:lnTo>
                      <a:pt x="3511" y="505"/>
                    </a:lnTo>
                    <a:lnTo>
                      <a:pt x="3512" y="520"/>
                    </a:lnTo>
                    <a:lnTo>
                      <a:pt x="3513" y="500"/>
                    </a:lnTo>
                    <a:lnTo>
                      <a:pt x="3514" y="459"/>
                    </a:lnTo>
                    <a:lnTo>
                      <a:pt x="3514" y="423"/>
                    </a:lnTo>
                    <a:lnTo>
                      <a:pt x="3515" y="417"/>
                    </a:lnTo>
                    <a:lnTo>
                      <a:pt x="3516" y="446"/>
                    </a:lnTo>
                    <a:lnTo>
                      <a:pt x="3517" y="489"/>
                    </a:lnTo>
                    <a:lnTo>
                      <a:pt x="3517" y="518"/>
                    </a:lnTo>
                    <a:lnTo>
                      <a:pt x="3518" y="478"/>
                    </a:lnTo>
                    <a:lnTo>
                      <a:pt x="3519" y="436"/>
                    </a:lnTo>
                    <a:lnTo>
                      <a:pt x="3520" y="416"/>
                    </a:lnTo>
                    <a:lnTo>
                      <a:pt x="3521" y="430"/>
                    </a:lnTo>
                    <a:lnTo>
                      <a:pt x="3521" y="470"/>
                    </a:lnTo>
                    <a:lnTo>
                      <a:pt x="3522" y="508"/>
                    </a:lnTo>
                    <a:lnTo>
                      <a:pt x="3523" y="519"/>
                    </a:lnTo>
                    <a:lnTo>
                      <a:pt x="3524" y="496"/>
                    </a:lnTo>
                    <a:lnTo>
                      <a:pt x="3524" y="453"/>
                    </a:lnTo>
                    <a:lnTo>
                      <a:pt x="3525" y="421"/>
                    </a:lnTo>
                    <a:lnTo>
                      <a:pt x="3526" y="420"/>
                    </a:lnTo>
                    <a:lnTo>
                      <a:pt x="3526" y="451"/>
                    </a:lnTo>
                    <a:lnTo>
                      <a:pt x="3527" y="493"/>
                    </a:lnTo>
                    <a:lnTo>
                      <a:pt x="3528" y="519"/>
                    </a:lnTo>
                    <a:lnTo>
                      <a:pt x="3529" y="510"/>
                    </a:lnTo>
                    <a:lnTo>
                      <a:pt x="3529" y="473"/>
                    </a:lnTo>
                    <a:lnTo>
                      <a:pt x="3530" y="432"/>
                    </a:lnTo>
                    <a:lnTo>
                      <a:pt x="3531" y="416"/>
                    </a:lnTo>
                    <a:lnTo>
                      <a:pt x="3532" y="475"/>
                    </a:lnTo>
                    <a:lnTo>
                      <a:pt x="3533" y="511"/>
                    </a:lnTo>
                    <a:lnTo>
                      <a:pt x="3533" y="518"/>
                    </a:lnTo>
                    <a:lnTo>
                      <a:pt x="3534" y="491"/>
                    </a:lnTo>
                    <a:lnTo>
                      <a:pt x="3535" y="449"/>
                    </a:lnTo>
                    <a:lnTo>
                      <a:pt x="3536" y="419"/>
                    </a:lnTo>
                    <a:lnTo>
                      <a:pt x="3536" y="422"/>
                    </a:lnTo>
                    <a:lnTo>
                      <a:pt x="3537" y="456"/>
                    </a:lnTo>
                    <a:lnTo>
                      <a:pt x="3538" y="497"/>
                    </a:lnTo>
                    <a:lnTo>
                      <a:pt x="3538" y="519"/>
                    </a:lnTo>
                    <a:lnTo>
                      <a:pt x="3539" y="506"/>
                    </a:lnTo>
                    <a:lnTo>
                      <a:pt x="3540" y="468"/>
                    </a:lnTo>
                    <a:lnTo>
                      <a:pt x="3541" y="430"/>
                    </a:lnTo>
                    <a:lnTo>
                      <a:pt x="3541" y="417"/>
                    </a:lnTo>
                    <a:lnTo>
                      <a:pt x="3542" y="439"/>
                    </a:lnTo>
                    <a:lnTo>
                      <a:pt x="3543" y="480"/>
                    </a:lnTo>
                    <a:lnTo>
                      <a:pt x="3544" y="515"/>
                    </a:lnTo>
                    <a:lnTo>
                      <a:pt x="3545" y="486"/>
                    </a:lnTo>
                    <a:lnTo>
                      <a:pt x="3545" y="445"/>
                    </a:lnTo>
                    <a:lnTo>
                      <a:pt x="3546" y="419"/>
                    </a:lnTo>
                    <a:lnTo>
                      <a:pt x="3547" y="426"/>
                    </a:lnTo>
                    <a:lnTo>
                      <a:pt x="3548" y="461"/>
                    </a:lnTo>
                    <a:lnTo>
                      <a:pt x="3548" y="500"/>
                    </a:lnTo>
                    <a:lnTo>
                      <a:pt x="3549" y="518"/>
                    </a:lnTo>
                    <a:lnTo>
                      <a:pt x="3550" y="502"/>
                    </a:lnTo>
                    <a:lnTo>
                      <a:pt x="3550" y="463"/>
                    </a:lnTo>
                    <a:lnTo>
                      <a:pt x="3551" y="428"/>
                    </a:lnTo>
                    <a:lnTo>
                      <a:pt x="3552" y="420"/>
                    </a:lnTo>
                    <a:lnTo>
                      <a:pt x="3553" y="443"/>
                    </a:lnTo>
                    <a:lnTo>
                      <a:pt x="3553" y="483"/>
                    </a:lnTo>
                    <a:lnTo>
                      <a:pt x="3554" y="513"/>
                    </a:lnTo>
                    <a:lnTo>
                      <a:pt x="3555" y="512"/>
                    </a:lnTo>
                    <a:lnTo>
                      <a:pt x="3556" y="482"/>
                    </a:lnTo>
                    <a:lnTo>
                      <a:pt x="3556" y="442"/>
                    </a:lnTo>
                    <a:lnTo>
                      <a:pt x="3557" y="420"/>
                    </a:lnTo>
                    <a:lnTo>
                      <a:pt x="3557" y="430"/>
                    </a:lnTo>
                    <a:lnTo>
                      <a:pt x="3558" y="465"/>
                    </a:lnTo>
                    <a:lnTo>
                      <a:pt x="3559" y="501"/>
                    </a:lnTo>
                    <a:lnTo>
                      <a:pt x="3560" y="516"/>
                    </a:lnTo>
                    <a:lnTo>
                      <a:pt x="3560" y="498"/>
                    </a:lnTo>
                    <a:lnTo>
                      <a:pt x="3561" y="460"/>
                    </a:lnTo>
                    <a:lnTo>
                      <a:pt x="3562" y="428"/>
                    </a:lnTo>
                    <a:lnTo>
                      <a:pt x="3563" y="422"/>
                    </a:lnTo>
                    <a:lnTo>
                      <a:pt x="3563" y="447"/>
                    </a:lnTo>
                    <a:lnTo>
                      <a:pt x="3564" y="486"/>
                    </a:lnTo>
                    <a:lnTo>
                      <a:pt x="3565" y="512"/>
                    </a:lnTo>
                    <a:lnTo>
                      <a:pt x="3565" y="509"/>
                    </a:lnTo>
                    <a:lnTo>
                      <a:pt x="3566" y="478"/>
                    </a:lnTo>
                    <a:lnTo>
                      <a:pt x="3567" y="441"/>
                    </a:lnTo>
                    <a:lnTo>
                      <a:pt x="3568" y="422"/>
                    </a:lnTo>
                    <a:lnTo>
                      <a:pt x="3568" y="433"/>
                    </a:lnTo>
                    <a:lnTo>
                      <a:pt x="3569" y="468"/>
                    </a:lnTo>
                    <a:lnTo>
                      <a:pt x="3570" y="502"/>
                    </a:lnTo>
                    <a:lnTo>
                      <a:pt x="3570" y="513"/>
                    </a:lnTo>
                    <a:lnTo>
                      <a:pt x="3571" y="494"/>
                    </a:lnTo>
                    <a:lnTo>
                      <a:pt x="3572" y="458"/>
                    </a:lnTo>
                    <a:lnTo>
                      <a:pt x="3572" y="428"/>
                    </a:lnTo>
                    <a:lnTo>
                      <a:pt x="3573" y="425"/>
                    </a:lnTo>
                    <a:lnTo>
                      <a:pt x="3574" y="450"/>
                    </a:lnTo>
                    <a:lnTo>
                      <a:pt x="3575" y="487"/>
                    </a:lnTo>
                    <a:lnTo>
                      <a:pt x="3575" y="511"/>
                    </a:lnTo>
                    <a:lnTo>
                      <a:pt x="3576" y="506"/>
                    </a:lnTo>
                    <a:lnTo>
                      <a:pt x="3577" y="475"/>
                    </a:lnTo>
                    <a:lnTo>
                      <a:pt x="3577" y="440"/>
                    </a:lnTo>
                    <a:lnTo>
                      <a:pt x="3578" y="423"/>
                    </a:lnTo>
                    <a:lnTo>
                      <a:pt x="3579" y="436"/>
                    </a:lnTo>
                    <a:lnTo>
                      <a:pt x="3580" y="470"/>
                    </a:lnTo>
                    <a:lnTo>
                      <a:pt x="3580" y="502"/>
                    </a:lnTo>
                    <a:lnTo>
                      <a:pt x="3581" y="511"/>
                    </a:lnTo>
                    <a:lnTo>
                      <a:pt x="3582" y="491"/>
                    </a:lnTo>
                    <a:lnTo>
                      <a:pt x="3583" y="456"/>
                    </a:lnTo>
                    <a:lnTo>
                      <a:pt x="3583" y="428"/>
                    </a:lnTo>
                    <a:lnTo>
                      <a:pt x="3584" y="427"/>
                    </a:lnTo>
                    <a:lnTo>
                      <a:pt x="3584" y="453"/>
                    </a:lnTo>
                    <a:lnTo>
                      <a:pt x="3585" y="488"/>
                    </a:lnTo>
                    <a:lnTo>
                      <a:pt x="3586" y="510"/>
                    </a:lnTo>
                    <a:lnTo>
                      <a:pt x="3587" y="503"/>
                    </a:lnTo>
                    <a:lnTo>
                      <a:pt x="3587" y="473"/>
                    </a:lnTo>
                    <a:lnTo>
                      <a:pt x="3588" y="440"/>
                    </a:lnTo>
                    <a:lnTo>
                      <a:pt x="3589" y="425"/>
                    </a:lnTo>
                    <a:lnTo>
                      <a:pt x="3590" y="438"/>
                    </a:lnTo>
                    <a:lnTo>
                      <a:pt x="3590" y="471"/>
                    </a:lnTo>
                    <a:lnTo>
                      <a:pt x="3591" y="502"/>
                    </a:lnTo>
                    <a:lnTo>
                      <a:pt x="3592" y="510"/>
                    </a:lnTo>
                    <a:lnTo>
                      <a:pt x="3592" y="489"/>
                    </a:lnTo>
                    <a:lnTo>
                      <a:pt x="3593" y="455"/>
                    </a:lnTo>
                    <a:lnTo>
                      <a:pt x="3594" y="429"/>
                    </a:lnTo>
                    <a:lnTo>
                      <a:pt x="3595" y="429"/>
                    </a:lnTo>
                    <a:lnTo>
                      <a:pt x="3595" y="454"/>
                    </a:lnTo>
                    <a:lnTo>
                      <a:pt x="3596" y="509"/>
                    </a:lnTo>
                    <a:lnTo>
                      <a:pt x="3597" y="502"/>
                    </a:lnTo>
                    <a:lnTo>
                      <a:pt x="3598" y="472"/>
                    </a:lnTo>
                    <a:lnTo>
                      <a:pt x="3599" y="439"/>
                    </a:lnTo>
                    <a:lnTo>
                      <a:pt x="3599" y="425"/>
                    </a:lnTo>
                    <a:lnTo>
                      <a:pt x="3600" y="440"/>
                    </a:lnTo>
                    <a:lnTo>
                      <a:pt x="3601" y="472"/>
                    </a:lnTo>
                    <a:lnTo>
                      <a:pt x="3602" y="502"/>
                    </a:lnTo>
                    <a:lnTo>
                      <a:pt x="3602" y="509"/>
                    </a:lnTo>
                    <a:lnTo>
                      <a:pt x="3603" y="488"/>
                    </a:lnTo>
                    <a:lnTo>
                      <a:pt x="3604" y="454"/>
                    </a:lnTo>
                    <a:lnTo>
                      <a:pt x="3604" y="429"/>
                    </a:lnTo>
                    <a:lnTo>
                      <a:pt x="3605" y="429"/>
                    </a:lnTo>
                    <a:lnTo>
                      <a:pt x="3606" y="455"/>
                    </a:lnTo>
                    <a:lnTo>
                      <a:pt x="3607" y="489"/>
                    </a:lnTo>
                    <a:lnTo>
                      <a:pt x="3607" y="509"/>
                    </a:lnTo>
                    <a:lnTo>
                      <a:pt x="3608" y="501"/>
                    </a:lnTo>
                    <a:lnTo>
                      <a:pt x="3609" y="471"/>
                    </a:lnTo>
                    <a:lnTo>
                      <a:pt x="3610" y="425"/>
                    </a:lnTo>
                    <a:lnTo>
                      <a:pt x="3611" y="440"/>
                    </a:lnTo>
                    <a:lnTo>
                      <a:pt x="3611" y="473"/>
                    </a:lnTo>
                    <a:lnTo>
                      <a:pt x="3612" y="502"/>
                    </a:lnTo>
                    <a:lnTo>
                      <a:pt x="3613" y="509"/>
                    </a:lnTo>
                    <a:lnTo>
                      <a:pt x="3614" y="488"/>
                    </a:lnTo>
                    <a:lnTo>
                      <a:pt x="3614" y="453"/>
                    </a:lnTo>
                    <a:lnTo>
                      <a:pt x="3615" y="428"/>
                    </a:lnTo>
                    <a:lnTo>
                      <a:pt x="3616" y="429"/>
                    </a:lnTo>
                    <a:lnTo>
                      <a:pt x="3616" y="456"/>
                    </a:lnTo>
                    <a:lnTo>
                      <a:pt x="3617" y="490"/>
                    </a:lnTo>
                    <a:lnTo>
                      <a:pt x="3618" y="510"/>
                    </a:lnTo>
                    <a:lnTo>
                      <a:pt x="3619" y="501"/>
                    </a:lnTo>
                    <a:lnTo>
                      <a:pt x="3619" y="470"/>
                    </a:lnTo>
                    <a:lnTo>
                      <a:pt x="3620" y="438"/>
                    </a:lnTo>
                    <a:lnTo>
                      <a:pt x="3621" y="425"/>
                    </a:lnTo>
                    <a:lnTo>
                      <a:pt x="3622" y="440"/>
                    </a:lnTo>
                    <a:lnTo>
                      <a:pt x="3622" y="474"/>
                    </a:lnTo>
                    <a:lnTo>
                      <a:pt x="3623" y="509"/>
                    </a:lnTo>
                    <a:lnTo>
                      <a:pt x="3624" y="487"/>
                    </a:lnTo>
                    <a:lnTo>
                      <a:pt x="3625" y="452"/>
                    </a:lnTo>
                    <a:lnTo>
                      <a:pt x="3626" y="427"/>
                    </a:lnTo>
                    <a:lnTo>
                      <a:pt x="3626" y="429"/>
                    </a:lnTo>
                    <a:lnTo>
                      <a:pt x="3627" y="457"/>
                    </a:lnTo>
                    <a:lnTo>
                      <a:pt x="3628" y="492"/>
                    </a:lnTo>
                    <a:lnTo>
                      <a:pt x="3629" y="511"/>
                    </a:lnTo>
                    <a:lnTo>
                      <a:pt x="3629" y="501"/>
                    </a:lnTo>
                    <a:lnTo>
                      <a:pt x="3630" y="469"/>
                    </a:lnTo>
                    <a:lnTo>
                      <a:pt x="3631" y="436"/>
                    </a:lnTo>
                    <a:lnTo>
                      <a:pt x="3631" y="423"/>
                    </a:lnTo>
                    <a:lnTo>
                      <a:pt x="3632" y="441"/>
                    </a:lnTo>
                    <a:lnTo>
                      <a:pt x="3633" y="476"/>
                    </a:lnTo>
                    <a:lnTo>
                      <a:pt x="3634" y="506"/>
                    </a:lnTo>
                    <a:lnTo>
                      <a:pt x="3634" y="510"/>
                    </a:lnTo>
                    <a:lnTo>
                      <a:pt x="3635" y="486"/>
                    </a:lnTo>
                    <a:lnTo>
                      <a:pt x="3635" y="450"/>
                    </a:lnTo>
                    <a:lnTo>
                      <a:pt x="3636" y="425"/>
                    </a:lnTo>
                    <a:lnTo>
                      <a:pt x="3637" y="428"/>
                    </a:lnTo>
                    <a:lnTo>
                      <a:pt x="3638" y="458"/>
                    </a:lnTo>
                    <a:lnTo>
                      <a:pt x="3638" y="494"/>
                    </a:lnTo>
                    <a:lnTo>
                      <a:pt x="3639" y="513"/>
                    </a:lnTo>
                    <a:lnTo>
                      <a:pt x="3640" y="501"/>
                    </a:lnTo>
                    <a:lnTo>
                      <a:pt x="3641" y="467"/>
                    </a:lnTo>
                    <a:lnTo>
                      <a:pt x="3641" y="433"/>
                    </a:lnTo>
                    <a:lnTo>
                      <a:pt x="3642" y="422"/>
                    </a:lnTo>
                    <a:lnTo>
                      <a:pt x="3643" y="441"/>
                    </a:lnTo>
                    <a:lnTo>
                      <a:pt x="3643" y="479"/>
                    </a:lnTo>
                    <a:lnTo>
                      <a:pt x="3644" y="509"/>
                    </a:lnTo>
                    <a:lnTo>
                      <a:pt x="3645" y="511"/>
                    </a:lnTo>
                    <a:lnTo>
                      <a:pt x="3646" y="485"/>
                    </a:lnTo>
                    <a:lnTo>
                      <a:pt x="3646" y="447"/>
                    </a:lnTo>
                    <a:lnTo>
                      <a:pt x="3647" y="422"/>
                    </a:lnTo>
                    <a:lnTo>
                      <a:pt x="3648" y="428"/>
                    </a:lnTo>
                    <a:lnTo>
                      <a:pt x="3649" y="498"/>
                    </a:lnTo>
                    <a:lnTo>
                      <a:pt x="3650" y="515"/>
                    </a:lnTo>
                    <a:lnTo>
                      <a:pt x="3650" y="501"/>
                    </a:lnTo>
                    <a:lnTo>
                      <a:pt x="3651" y="464"/>
                    </a:lnTo>
                    <a:lnTo>
                      <a:pt x="3652" y="430"/>
                    </a:lnTo>
                    <a:lnTo>
                      <a:pt x="3653" y="420"/>
                    </a:lnTo>
                    <a:lnTo>
                      <a:pt x="3653" y="443"/>
                    </a:lnTo>
                    <a:lnTo>
                      <a:pt x="3654" y="482"/>
                    </a:lnTo>
                    <a:lnTo>
                      <a:pt x="3655" y="512"/>
                    </a:lnTo>
                    <a:lnTo>
                      <a:pt x="3655" y="512"/>
                    </a:lnTo>
                    <a:lnTo>
                      <a:pt x="3656" y="482"/>
                    </a:lnTo>
                    <a:lnTo>
                      <a:pt x="3657" y="443"/>
                    </a:lnTo>
                    <a:lnTo>
                      <a:pt x="3658" y="420"/>
                    </a:lnTo>
                    <a:lnTo>
                      <a:pt x="3658" y="429"/>
                    </a:lnTo>
                    <a:lnTo>
                      <a:pt x="3659" y="464"/>
                    </a:lnTo>
                    <a:lnTo>
                      <a:pt x="3660" y="501"/>
                    </a:lnTo>
                    <a:lnTo>
                      <a:pt x="3661" y="517"/>
                    </a:lnTo>
                    <a:lnTo>
                      <a:pt x="3661" y="499"/>
                    </a:lnTo>
                    <a:lnTo>
                      <a:pt x="3662" y="426"/>
                    </a:lnTo>
                    <a:lnTo>
                      <a:pt x="3663" y="420"/>
                    </a:lnTo>
                    <a:lnTo>
                      <a:pt x="3664" y="446"/>
                    </a:lnTo>
                    <a:lnTo>
                      <a:pt x="3665" y="486"/>
                    </a:lnTo>
                    <a:lnTo>
                      <a:pt x="3665" y="515"/>
                    </a:lnTo>
                    <a:lnTo>
                      <a:pt x="3666" y="512"/>
                    </a:lnTo>
                    <a:lnTo>
                      <a:pt x="3667" y="479"/>
                    </a:lnTo>
                    <a:lnTo>
                      <a:pt x="3668" y="439"/>
                    </a:lnTo>
                    <a:lnTo>
                      <a:pt x="3668" y="417"/>
                    </a:lnTo>
                    <a:lnTo>
                      <a:pt x="3669" y="430"/>
                    </a:lnTo>
                    <a:lnTo>
                      <a:pt x="3670" y="468"/>
                    </a:lnTo>
                    <a:lnTo>
                      <a:pt x="3670" y="506"/>
                    </a:lnTo>
                    <a:lnTo>
                      <a:pt x="3671" y="518"/>
                    </a:lnTo>
                    <a:lnTo>
                      <a:pt x="3672" y="497"/>
                    </a:lnTo>
                    <a:lnTo>
                      <a:pt x="3673" y="456"/>
                    </a:lnTo>
                    <a:lnTo>
                      <a:pt x="3673" y="423"/>
                    </a:lnTo>
                    <a:lnTo>
                      <a:pt x="3674" y="420"/>
                    </a:lnTo>
                    <a:lnTo>
                      <a:pt x="3675" y="449"/>
                    </a:lnTo>
                    <a:lnTo>
                      <a:pt x="3676" y="517"/>
                    </a:lnTo>
                    <a:lnTo>
                      <a:pt x="3677" y="510"/>
                    </a:lnTo>
                    <a:lnTo>
                      <a:pt x="3677" y="475"/>
                    </a:lnTo>
                    <a:lnTo>
                      <a:pt x="3678" y="434"/>
                    </a:lnTo>
                    <a:lnTo>
                      <a:pt x="3679" y="416"/>
                    </a:lnTo>
                    <a:lnTo>
                      <a:pt x="3680" y="433"/>
                    </a:lnTo>
                    <a:lnTo>
                      <a:pt x="3680" y="473"/>
                    </a:lnTo>
                    <a:lnTo>
                      <a:pt x="3681" y="510"/>
                    </a:lnTo>
                    <a:lnTo>
                      <a:pt x="3682" y="518"/>
                    </a:lnTo>
                    <a:lnTo>
                      <a:pt x="3682" y="493"/>
                    </a:lnTo>
                    <a:lnTo>
                      <a:pt x="3683" y="451"/>
                    </a:lnTo>
                    <a:lnTo>
                      <a:pt x="3684" y="420"/>
                    </a:lnTo>
                    <a:lnTo>
                      <a:pt x="3685" y="421"/>
                    </a:lnTo>
                    <a:lnTo>
                      <a:pt x="3685" y="453"/>
                    </a:lnTo>
                    <a:lnTo>
                      <a:pt x="3686" y="496"/>
                    </a:lnTo>
                    <a:lnTo>
                      <a:pt x="3687" y="519"/>
                    </a:lnTo>
                    <a:lnTo>
                      <a:pt x="3688" y="470"/>
                    </a:lnTo>
                    <a:lnTo>
                      <a:pt x="3689" y="430"/>
                    </a:lnTo>
                    <a:lnTo>
                      <a:pt x="3689" y="416"/>
                    </a:lnTo>
                    <a:lnTo>
                      <a:pt x="3690" y="436"/>
                    </a:lnTo>
                    <a:lnTo>
                      <a:pt x="3691" y="478"/>
                    </a:lnTo>
                    <a:lnTo>
                      <a:pt x="3692" y="513"/>
                    </a:lnTo>
                    <a:lnTo>
                      <a:pt x="3692" y="518"/>
                    </a:lnTo>
                    <a:lnTo>
                      <a:pt x="3693" y="489"/>
                    </a:lnTo>
                    <a:lnTo>
                      <a:pt x="3694" y="446"/>
                    </a:lnTo>
                    <a:lnTo>
                      <a:pt x="3694" y="418"/>
                    </a:lnTo>
                    <a:lnTo>
                      <a:pt x="3695" y="423"/>
                    </a:lnTo>
                    <a:lnTo>
                      <a:pt x="3696" y="459"/>
                    </a:lnTo>
                    <a:lnTo>
                      <a:pt x="3697" y="500"/>
                    </a:lnTo>
                    <a:lnTo>
                      <a:pt x="3697" y="520"/>
                    </a:lnTo>
                    <a:lnTo>
                      <a:pt x="3698" y="505"/>
                    </a:lnTo>
                    <a:lnTo>
                      <a:pt x="3699" y="465"/>
                    </a:lnTo>
                    <a:lnTo>
                      <a:pt x="3700" y="426"/>
                    </a:lnTo>
                    <a:lnTo>
                      <a:pt x="3700" y="416"/>
                    </a:lnTo>
                    <a:lnTo>
                      <a:pt x="3701" y="483"/>
                    </a:lnTo>
                    <a:lnTo>
                      <a:pt x="3702" y="515"/>
                    </a:lnTo>
                    <a:lnTo>
                      <a:pt x="3703" y="515"/>
                    </a:lnTo>
                    <a:lnTo>
                      <a:pt x="3704" y="484"/>
                    </a:lnTo>
                    <a:lnTo>
                      <a:pt x="3704" y="441"/>
                    </a:lnTo>
                    <a:lnTo>
                      <a:pt x="3705" y="417"/>
                    </a:lnTo>
                    <a:lnTo>
                      <a:pt x="3706" y="426"/>
                    </a:lnTo>
                    <a:lnTo>
                      <a:pt x="3707" y="464"/>
                    </a:lnTo>
                    <a:lnTo>
                      <a:pt x="3707" y="504"/>
                    </a:lnTo>
                    <a:lnTo>
                      <a:pt x="3708" y="519"/>
                    </a:lnTo>
                    <a:lnTo>
                      <a:pt x="3709" y="500"/>
                    </a:lnTo>
                    <a:lnTo>
                      <a:pt x="3709" y="459"/>
                    </a:lnTo>
                    <a:lnTo>
                      <a:pt x="3710" y="424"/>
                    </a:lnTo>
                    <a:lnTo>
                      <a:pt x="3711" y="418"/>
                    </a:lnTo>
                    <a:lnTo>
                      <a:pt x="3712" y="446"/>
                    </a:lnTo>
                    <a:lnTo>
                      <a:pt x="3712" y="488"/>
                    </a:lnTo>
                    <a:lnTo>
                      <a:pt x="3713" y="516"/>
                    </a:lnTo>
                    <a:lnTo>
                      <a:pt x="3714" y="513"/>
                    </a:lnTo>
                    <a:lnTo>
                      <a:pt x="3715" y="438"/>
                    </a:lnTo>
                    <a:lnTo>
                      <a:pt x="3716" y="417"/>
                    </a:lnTo>
                    <a:lnTo>
                      <a:pt x="3716" y="430"/>
                    </a:lnTo>
                    <a:lnTo>
                      <a:pt x="3717" y="469"/>
                    </a:lnTo>
                    <a:lnTo>
                      <a:pt x="3718" y="507"/>
                    </a:lnTo>
                    <a:lnTo>
                      <a:pt x="3719" y="518"/>
                    </a:lnTo>
                    <a:lnTo>
                      <a:pt x="3719" y="496"/>
                    </a:lnTo>
                    <a:lnTo>
                      <a:pt x="3720" y="455"/>
                    </a:lnTo>
                    <a:lnTo>
                      <a:pt x="3721" y="423"/>
                    </a:lnTo>
                    <a:lnTo>
                      <a:pt x="3721" y="421"/>
                    </a:lnTo>
                    <a:lnTo>
                      <a:pt x="3722" y="450"/>
                    </a:lnTo>
                    <a:lnTo>
                      <a:pt x="3723" y="491"/>
                    </a:lnTo>
                    <a:lnTo>
                      <a:pt x="3724" y="516"/>
                    </a:lnTo>
                    <a:lnTo>
                      <a:pt x="3724" y="509"/>
                    </a:lnTo>
                    <a:lnTo>
                      <a:pt x="3725" y="474"/>
                    </a:lnTo>
                    <a:lnTo>
                      <a:pt x="3726" y="435"/>
                    </a:lnTo>
                    <a:lnTo>
                      <a:pt x="3727" y="418"/>
                    </a:lnTo>
                    <a:lnTo>
                      <a:pt x="3727" y="434"/>
                    </a:lnTo>
                    <a:lnTo>
                      <a:pt x="3728" y="508"/>
                    </a:lnTo>
                    <a:lnTo>
                      <a:pt x="3729" y="516"/>
                    </a:lnTo>
                    <a:lnTo>
                      <a:pt x="3730" y="491"/>
                    </a:lnTo>
                    <a:lnTo>
                      <a:pt x="3731" y="451"/>
                    </a:lnTo>
                    <a:lnTo>
                      <a:pt x="3731" y="422"/>
                    </a:lnTo>
                    <a:lnTo>
                      <a:pt x="3732" y="424"/>
                    </a:lnTo>
                    <a:lnTo>
                      <a:pt x="3733" y="455"/>
                    </a:lnTo>
                    <a:lnTo>
                      <a:pt x="3733" y="494"/>
                    </a:lnTo>
                    <a:lnTo>
                      <a:pt x="3734" y="516"/>
                    </a:lnTo>
                    <a:lnTo>
                      <a:pt x="3735" y="505"/>
                    </a:lnTo>
                    <a:lnTo>
                      <a:pt x="3736" y="470"/>
                    </a:lnTo>
                    <a:lnTo>
                      <a:pt x="3736" y="433"/>
                    </a:lnTo>
                    <a:lnTo>
                      <a:pt x="3737" y="420"/>
                    </a:lnTo>
                    <a:lnTo>
                      <a:pt x="3738" y="438"/>
                    </a:lnTo>
                    <a:lnTo>
                      <a:pt x="3739" y="477"/>
                    </a:lnTo>
                    <a:lnTo>
                      <a:pt x="3739" y="509"/>
                    </a:lnTo>
                    <a:lnTo>
                      <a:pt x="3740" y="513"/>
                    </a:lnTo>
                    <a:lnTo>
                      <a:pt x="3740" y="487"/>
                    </a:lnTo>
                    <a:lnTo>
                      <a:pt x="3741" y="449"/>
                    </a:lnTo>
                    <a:lnTo>
                      <a:pt x="3742" y="423"/>
                    </a:lnTo>
                    <a:lnTo>
                      <a:pt x="3743" y="427"/>
                    </a:lnTo>
                    <a:lnTo>
                      <a:pt x="3743" y="458"/>
                    </a:lnTo>
                    <a:lnTo>
                      <a:pt x="3744" y="496"/>
                    </a:lnTo>
                    <a:lnTo>
                      <a:pt x="3745" y="514"/>
                    </a:lnTo>
                    <a:lnTo>
                      <a:pt x="3746" y="501"/>
                    </a:lnTo>
                    <a:lnTo>
                      <a:pt x="3746" y="467"/>
                    </a:lnTo>
                    <a:lnTo>
                      <a:pt x="3747" y="432"/>
                    </a:lnTo>
                    <a:lnTo>
                      <a:pt x="3748" y="422"/>
                    </a:lnTo>
                    <a:lnTo>
                      <a:pt x="3748" y="442"/>
                    </a:lnTo>
                    <a:lnTo>
                      <a:pt x="3749" y="479"/>
                    </a:lnTo>
                    <a:lnTo>
                      <a:pt x="3750" y="508"/>
                    </a:lnTo>
                    <a:lnTo>
                      <a:pt x="3751" y="510"/>
                    </a:lnTo>
                    <a:lnTo>
                      <a:pt x="3751" y="484"/>
                    </a:lnTo>
                    <a:lnTo>
                      <a:pt x="3752" y="447"/>
                    </a:lnTo>
                    <a:lnTo>
                      <a:pt x="3753" y="424"/>
                    </a:lnTo>
                    <a:lnTo>
                      <a:pt x="3754" y="461"/>
                    </a:lnTo>
                    <a:lnTo>
                      <a:pt x="3755" y="497"/>
                    </a:lnTo>
                    <a:lnTo>
                      <a:pt x="3755" y="512"/>
                    </a:lnTo>
                    <a:lnTo>
                      <a:pt x="3756" y="498"/>
                    </a:lnTo>
                    <a:lnTo>
                      <a:pt x="3757" y="464"/>
                    </a:lnTo>
                    <a:lnTo>
                      <a:pt x="3758" y="432"/>
                    </a:lnTo>
                    <a:lnTo>
                      <a:pt x="3758" y="424"/>
                    </a:lnTo>
                    <a:lnTo>
                      <a:pt x="3759" y="445"/>
                    </a:lnTo>
                    <a:lnTo>
                      <a:pt x="3760" y="480"/>
                    </a:lnTo>
                    <a:lnTo>
                      <a:pt x="3760" y="507"/>
                    </a:lnTo>
                    <a:lnTo>
                      <a:pt x="3761" y="508"/>
                    </a:lnTo>
                    <a:lnTo>
                      <a:pt x="3762" y="482"/>
                    </a:lnTo>
                    <a:lnTo>
                      <a:pt x="3763" y="446"/>
                    </a:lnTo>
                    <a:lnTo>
                      <a:pt x="3763" y="425"/>
                    </a:lnTo>
                    <a:lnTo>
                      <a:pt x="3764" y="432"/>
                    </a:lnTo>
                    <a:lnTo>
                      <a:pt x="3765" y="463"/>
                    </a:lnTo>
                    <a:lnTo>
                      <a:pt x="3766" y="497"/>
                    </a:lnTo>
                    <a:lnTo>
                      <a:pt x="3766" y="511"/>
                    </a:lnTo>
                    <a:lnTo>
                      <a:pt x="3767" y="463"/>
                    </a:lnTo>
                    <a:lnTo>
                      <a:pt x="3768" y="432"/>
                    </a:lnTo>
                    <a:lnTo>
                      <a:pt x="3769" y="426"/>
                    </a:lnTo>
                    <a:lnTo>
                      <a:pt x="3770" y="447"/>
                    </a:lnTo>
                    <a:lnTo>
                      <a:pt x="3770" y="482"/>
                    </a:lnTo>
                    <a:lnTo>
                      <a:pt x="3771" y="507"/>
                    </a:lnTo>
                    <a:lnTo>
                      <a:pt x="3772" y="506"/>
                    </a:lnTo>
                    <a:lnTo>
                      <a:pt x="3773" y="480"/>
                    </a:lnTo>
                    <a:lnTo>
                      <a:pt x="3773" y="446"/>
                    </a:lnTo>
                    <a:lnTo>
                      <a:pt x="3774" y="426"/>
                    </a:lnTo>
                    <a:lnTo>
                      <a:pt x="3775" y="434"/>
                    </a:lnTo>
                    <a:lnTo>
                      <a:pt x="3775" y="464"/>
                    </a:lnTo>
                    <a:lnTo>
                      <a:pt x="3776" y="497"/>
                    </a:lnTo>
                    <a:lnTo>
                      <a:pt x="3777" y="510"/>
                    </a:lnTo>
                    <a:lnTo>
                      <a:pt x="3778" y="495"/>
                    </a:lnTo>
                    <a:lnTo>
                      <a:pt x="3778" y="462"/>
                    </a:lnTo>
                    <a:lnTo>
                      <a:pt x="3779" y="426"/>
                    </a:lnTo>
                    <a:lnTo>
                      <a:pt x="3780" y="448"/>
                    </a:lnTo>
                    <a:lnTo>
                      <a:pt x="3781" y="482"/>
                    </a:lnTo>
                    <a:lnTo>
                      <a:pt x="3782" y="507"/>
                    </a:lnTo>
                    <a:lnTo>
                      <a:pt x="3782" y="506"/>
                    </a:lnTo>
                    <a:lnTo>
                      <a:pt x="3783" y="479"/>
                    </a:lnTo>
                    <a:lnTo>
                      <a:pt x="3784" y="445"/>
                    </a:lnTo>
                    <a:lnTo>
                      <a:pt x="3785" y="426"/>
                    </a:lnTo>
                    <a:lnTo>
                      <a:pt x="3785" y="435"/>
                    </a:lnTo>
                    <a:lnTo>
                      <a:pt x="3786" y="465"/>
                    </a:lnTo>
                    <a:lnTo>
                      <a:pt x="3787" y="497"/>
                    </a:lnTo>
                    <a:lnTo>
                      <a:pt x="3787" y="510"/>
                    </a:lnTo>
                    <a:lnTo>
                      <a:pt x="3788" y="494"/>
                    </a:lnTo>
                    <a:lnTo>
                      <a:pt x="3789" y="461"/>
                    </a:lnTo>
                    <a:lnTo>
                      <a:pt x="3790" y="432"/>
                    </a:lnTo>
                    <a:lnTo>
                      <a:pt x="3790" y="427"/>
                    </a:lnTo>
                    <a:lnTo>
                      <a:pt x="3791" y="449"/>
                    </a:lnTo>
                    <a:lnTo>
                      <a:pt x="3792" y="483"/>
                    </a:lnTo>
                    <a:lnTo>
                      <a:pt x="3792" y="507"/>
                    </a:lnTo>
                    <a:lnTo>
                      <a:pt x="3793" y="505"/>
                    </a:lnTo>
                    <a:lnTo>
                      <a:pt x="3794" y="478"/>
                    </a:lnTo>
                    <a:lnTo>
                      <a:pt x="3794" y="444"/>
                    </a:lnTo>
                    <a:lnTo>
                      <a:pt x="3795" y="425"/>
                    </a:lnTo>
                    <a:lnTo>
                      <a:pt x="3796" y="435"/>
                    </a:lnTo>
                    <a:lnTo>
                      <a:pt x="3797" y="466"/>
                    </a:lnTo>
                    <a:lnTo>
                      <a:pt x="3797" y="498"/>
                    </a:lnTo>
                    <a:lnTo>
                      <a:pt x="3798" y="510"/>
                    </a:lnTo>
                    <a:lnTo>
                      <a:pt x="3799" y="494"/>
                    </a:lnTo>
                    <a:lnTo>
                      <a:pt x="3799" y="460"/>
                    </a:lnTo>
                    <a:lnTo>
                      <a:pt x="3800" y="431"/>
                    </a:lnTo>
                    <a:lnTo>
                      <a:pt x="3801" y="426"/>
                    </a:lnTo>
                    <a:lnTo>
                      <a:pt x="3802" y="449"/>
                    </a:lnTo>
                    <a:lnTo>
                      <a:pt x="3802" y="484"/>
                    </a:lnTo>
                    <a:lnTo>
                      <a:pt x="3803" y="509"/>
                    </a:lnTo>
                    <a:lnTo>
                      <a:pt x="3804" y="506"/>
                    </a:lnTo>
                    <a:lnTo>
                      <a:pt x="3805" y="477"/>
                    </a:lnTo>
                    <a:lnTo>
                      <a:pt x="3805" y="442"/>
                    </a:lnTo>
                    <a:lnTo>
                      <a:pt x="3806" y="424"/>
                    </a:lnTo>
                    <a:lnTo>
                      <a:pt x="3806" y="435"/>
                    </a:lnTo>
                    <a:lnTo>
                      <a:pt x="3807" y="467"/>
                    </a:lnTo>
                    <a:lnTo>
                      <a:pt x="3808" y="500"/>
                    </a:lnTo>
                    <a:lnTo>
                      <a:pt x="3809" y="512"/>
                    </a:lnTo>
                    <a:lnTo>
                      <a:pt x="3809" y="494"/>
                    </a:lnTo>
                    <a:lnTo>
                      <a:pt x="3810" y="458"/>
                    </a:lnTo>
                    <a:lnTo>
                      <a:pt x="3811" y="431"/>
                    </a:lnTo>
                    <a:lnTo>
                      <a:pt x="3811" y="423"/>
                    </a:lnTo>
                    <a:lnTo>
                      <a:pt x="3812" y="440"/>
                    </a:lnTo>
                    <a:lnTo>
                      <a:pt x="3813" y="471"/>
                    </a:lnTo>
                    <a:lnTo>
                      <a:pt x="3814" y="511"/>
                    </a:lnTo>
                    <a:lnTo>
                      <a:pt x="3815" y="498"/>
                    </a:lnTo>
                    <a:lnTo>
                      <a:pt x="3815" y="468"/>
                    </a:lnTo>
                    <a:lnTo>
                      <a:pt x="3816" y="437"/>
                    </a:lnTo>
                    <a:lnTo>
                      <a:pt x="3817" y="421"/>
                    </a:lnTo>
                    <a:lnTo>
                      <a:pt x="3817" y="429"/>
                    </a:lnTo>
                    <a:lnTo>
                      <a:pt x="3818" y="456"/>
                    </a:lnTo>
                    <a:lnTo>
                      <a:pt x="3818" y="489"/>
                    </a:lnTo>
                    <a:lnTo>
                      <a:pt x="3819" y="509"/>
                    </a:lnTo>
                    <a:lnTo>
                      <a:pt x="3820" y="506"/>
                    </a:lnTo>
                    <a:lnTo>
                      <a:pt x="3820" y="482"/>
                    </a:lnTo>
                    <a:lnTo>
                      <a:pt x="3821" y="424"/>
                    </a:lnTo>
                    <a:lnTo>
                      <a:pt x="3822" y="420"/>
                    </a:lnTo>
                    <a:lnTo>
                      <a:pt x="3823" y="439"/>
                    </a:lnTo>
                    <a:lnTo>
                      <a:pt x="3823" y="471"/>
                    </a:lnTo>
                    <a:lnTo>
                      <a:pt x="3824" y="510"/>
                    </a:lnTo>
                    <a:lnTo>
                      <a:pt x="3825" y="497"/>
                    </a:lnTo>
                    <a:lnTo>
                      <a:pt x="3826" y="467"/>
                    </a:lnTo>
                    <a:lnTo>
                      <a:pt x="3826" y="435"/>
                    </a:lnTo>
                    <a:lnTo>
                      <a:pt x="3827" y="417"/>
                    </a:lnTo>
                    <a:lnTo>
                      <a:pt x="3827" y="422"/>
                    </a:lnTo>
                    <a:lnTo>
                      <a:pt x="3828" y="448"/>
                    </a:lnTo>
                    <a:lnTo>
                      <a:pt x="3829" y="481"/>
                    </a:lnTo>
                    <a:lnTo>
                      <a:pt x="3829" y="505"/>
                    </a:lnTo>
                    <a:lnTo>
                      <a:pt x="3830" y="508"/>
                    </a:lnTo>
                    <a:lnTo>
                      <a:pt x="3830" y="489"/>
                    </a:lnTo>
                    <a:lnTo>
                      <a:pt x="3831" y="457"/>
                    </a:lnTo>
                    <a:lnTo>
                      <a:pt x="3832" y="427"/>
                    </a:lnTo>
                    <a:lnTo>
                      <a:pt x="3832" y="414"/>
                    </a:lnTo>
                    <a:lnTo>
                      <a:pt x="3833" y="453"/>
                    </a:lnTo>
                    <a:lnTo>
                      <a:pt x="3834" y="485"/>
                    </a:lnTo>
                    <a:lnTo>
                      <a:pt x="3835" y="506"/>
                    </a:lnTo>
                    <a:lnTo>
                      <a:pt x="3835" y="506"/>
                    </a:lnTo>
                    <a:lnTo>
                      <a:pt x="3836" y="451"/>
                    </a:lnTo>
                    <a:lnTo>
                      <a:pt x="3837" y="423"/>
                    </a:lnTo>
                    <a:lnTo>
                      <a:pt x="3838" y="412"/>
                    </a:lnTo>
                    <a:lnTo>
                      <a:pt x="3838" y="424"/>
                    </a:lnTo>
                    <a:lnTo>
                      <a:pt x="3839" y="485"/>
                    </a:lnTo>
                    <a:lnTo>
                      <a:pt x="3840" y="506"/>
                    </a:lnTo>
                    <a:lnTo>
                      <a:pt x="3841" y="505"/>
                    </a:lnTo>
                    <a:lnTo>
                      <a:pt x="3841" y="484"/>
                    </a:lnTo>
                    <a:lnTo>
                      <a:pt x="3842" y="422"/>
                    </a:lnTo>
                    <a:lnTo>
                      <a:pt x="3843" y="410"/>
                    </a:lnTo>
                    <a:lnTo>
                      <a:pt x="3844" y="447"/>
                    </a:lnTo>
                    <a:lnTo>
                      <a:pt x="3845" y="480"/>
                    </a:lnTo>
                    <a:lnTo>
                      <a:pt x="3845" y="503"/>
                    </a:lnTo>
                    <a:lnTo>
                      <a:pt x="3846" y="506"/>
                    </a:lnTo>
                    <a:lnTo>
                      <a:pt x="3847" y="457"/>
                    </a:lnTo>
                    <a:lnTo>
                      <a:pt x="3848" y="426"/>
                    </a:lnTo>
                    <a:lnTo>
                      <a:pt x="3848" y="409"/>
                    </a:lnTo>
                    <a:lnTo>
                      <a:pt x="3849" y="413"/>
                    </a:lnTo>
                    <a:lnTo>
                      <a:pt x="3850" y="468"/>
                    </a:lnTo>
                    <a:lnTo>
                      <a:pt x="3850" y="495"/>
                    </a:lnTo>
                    <a:lnTo>
                      <a:pt x="3851" y="506"/>
                    </a:lnTo>
                    <a:lnTo>
                      <a:pt x="3851" y="495"/>
                    </a:lnTo>
                    <a:lnTo>
                      <a:pt x="3852" y="469"/>
                    </a:lnTo>
                    <a:lnTo>
                      <a:pt x="3853" y="413"/>
                    </a:lnTo>
                    <a:lnTo>
                      <a:pt x="3854" y="407"/>
                    </a:lnTo>
                    <a:lnTo>
                      <a:pt x="3854" y="422"/>
                    </a:lnTo>
                    <a:lnTo>
                      <a:pt x="3855" y="450"/>
                    </a:lnTo>
                    <a:lnTo>
                      <a:pt x="3856" y="501"/>
                    </a:lnTo>
                    <a:lnTo>
                      <a:pt x="3856" y="503"/>
                    </a:lnTo>
                    <a:lnTo>
                      <a:pt x="3857" y="455"/>
                    </a:lnTo>
                    <a:lnTo>
                      <a:pt x="3858" y="425"/>
                    </a:lnTo>
                    <a:lnTo>
                      <a:pt x="3859" y="407"/>
                    </a:lnTo>
                    <a:lnTo>
                      <a:pt x="3859" y="408"/>
                    </a:lnTo>
                    <a:lnTo>
                      <a:pt x="3860" y="428"/>
                    </a:lnTo>
                    <a:lnTo>
                      <a:pt x="3860" y="458"/>
                    </a:lnTo>
                    <a:lnTo>
                      <a:pt x="3861" y="486"/>
                    </a:lnTo>
                    <a:lnTo>
                      <a:pt x="3861" y="501"/>
                    </a:lnTo>
                    <a:lnTo>
                      <a:pt x="3862" y="498"/>
                    </a:lnTo>
                    <a:lnTo>
                      <a:pt x="3862" y="478"/>
                    </a:lnTo>
                    <a:lnTo>
                      <a:pt x="3863" y="420"/>
                    </a:lnTo>
                    <a:lnTo>
                      <a:pt x="3864" y="405"/>
                    </a:lnTo>
                    <a:lnTo>
                      <a:pt x="3865" y="428"/>
                    </a:lnTo>
                    <a:lnTo>
                      <a:pt x="3865" y="457"/>
                    </a:lnTo>
                    <a:lnTo>
                      <a:pt x="3866" y="499"/>
                    </a:lnTo>
                    <a:lnTo>
                      <a:pt x="3867" y="497"/>
                    </a:lnTo>
                    <a:lnTo>
                      <a:pt x="3868" y="449"/>
                    </a:lnTo>
                    <a:lnTo>
                      <a:pt x="3869" y="422"/>
                    </a:lnTo>
                    <a:lnTo>
                      <a:pt x="3869" y="405"/>
                    </a:lnTo>
                    <a:lnTo>
                      <a:pt x="3869" y="405"/>
                    </a:lnTo>
                    <a:lnTo>
                      <a:pt x="3870" y="422"/>
                    </a:lnTo>
                    <a:lnTo>
                      <a:pt x="3871" y="476"/>
                    </a:lnTo>
                    <a:lnTo>
                      <a:pt x="3872" y="494"/>
                    </a:lnTo>
                    <a:lnTo>
                      <a:pt x="3872" y="497"/>
                    </a:lnTo>
                    <a:lnTo>
                      <a:pt x="3873" y="483"/>
                    </a:lnTo>
                    <a:lnTo>
                      <a:pt x="3874" y="429"/>
                    </a:lnTo>
                    <a:lnTo>
                      <a:pt x="3874" y="409"/>
                    </a:lnTo>
                    <a:lnTo>
                      <a:pt x="3875" y="402"/>
                    </a:lnTo>
                    <a:lnTo>
                      <a:pt x="3875" y="412"/>
                    </a:lnTo>
                    <a:lnTo>
                      <a:pt x="3876" y="434"/>
                    </a:lnTo>
                    <a:lnTo>
                      <a:pt x="3877" y="495"/>
                    </a:lnTo>
                    <a:lnTo>
                      <a:pt x="3878" y="490"/>
                    </a:lnTo>
                    <a:lnTo>
                      <a:pt x="3878" y="445"/>
                    </a:lnTo>
                    <a:lnTo>
                      <a:pt x="3879" y="420"/>
                    </a:lnTo>
                    <a:lnTo>
                      <a:pt x="3880" y="403"/>
                    </a:lnTo>
                    <a:lnTo>
                      <a:pt x="3881" y="416"/>
                    </a:lnTo>
                    <a:lnTo>
                      <a:pt x="3881" y="464"/>
                    </a:lnTo>
                    <a:lnTo>
                      <a:pt x="3882" y="484"/>
                    </a:lnTo>
                    <a:lnTo>
                      <a:pt x="3883" y="492"/>
                    </a:lnTo>
                    <a:lnTo>
                      <a:pt x="3883" y="485"/>
                    </a:lnTo>
                    <a:lnTo>
                      <a:pt x="3883" y="467"/>
                    </a:lnTo>
                    <a:lnTo>
                      <a:pt x="3884" y="419"/>
                    </a:lnTo>
                    <a:lnTo>
                      <a:pt x="3885" y="404"/>
                    </a:lnTo>
                    <a:lnTo>
                      <a:pt x="3885" y="402"/>
                    </a:lnTo>
                    <a:lnTo>
                      <a:pt x="3886" y="414"/>
                    </a:lnTo>
                    <a:lnTo>
                      <a:pt x="3886" y="435"/>
                    </a:lnTo>
                    <a:lnTo>
                      <a:pt x="3887" y="479"/>
                    </a:lnTo>
                    <a:lnTo>
                      <a:pt x="3887" y="488"/>
                    </a:lnTo>
                    <a:lnTo>
                      <a:pt x="3889" y="447"/>
                    </a:lnTo>
                    <a:lnTo>
                      <a:pt x="3889" y="424"/>
                    </a:lnTo>
                    <a:lnTo>
                      <a:pt x="3890" y="401"/>
                    </a:lnTo>
                    <a:lnTo>
                      <a:pt x="3891" y="408"/>
                    </a:lnTo>
                    <a:lnTo>
                      <a:pt x="3892" y="446"/>
                    </a:lnTo>
                    <a:lnTo>
                      <a:pt x="3892" y="467"/>
                    </a:lnTo>
                    <a:lnTo>
                      <a:pt x="3893" y="484"/>
                    </a:lnTo>
                    <a:lnTo>
                      <a:pt x="3893" y="476"/>
                    </a:lnTo>
                    <a:lnTo>
                      <a:pt x="3894" y="459"/>
                    </a:lnTo>
                    <a:lnTo>
                      <a:pt x="3895" y="417"/>
                    </a:lnTo>
                    <a:lnTo>
                      <a:pt x="3895" y="405"/>
                    </a:lnTo>
                    <a:lnTo>
                      <a:pt x="3896" y="402"/>
                    </a:lnTo>
                    <a:lnTo>
                      <a:pt x="3896" y="410"/>
                    </a:lnTo>
                    <a:lnTo>
                      <a:pt x="3897" y="427"/>
                    </a:lnTo>
                    <a:lnTo>
                      <a:pt x="3898" y="478"/>
                    </a:lnTo>
                    <a:lnTo>
                      <a:pt x="3898" y="480"/>
                    </a:lnTo>
                    <a:lnTo>
                      <a:pt x="3899" y="456"/>
                    </a:lnTo>
                    <a:lnTo>
                      <a:pt x="3900" y="437"/>
                    </a:lnTo>
                    <a:lnTo>
                      <a:pt x="3901" y="402"/>
                    </a:lnTo>
                    <a:lnTo>
                      <a:pt x="3901" y="408"/>
                    </a:lnTo>
                    <a:lnTo>
                      <a:pt x="3902" y="439"/>
                    </a:lnTo>
                    <a:lnTo>
                      <a:pt x="3903" y="457"/>
                    </a:lnTo>
                    <a:lnTo>
                      <a:pt x="3904" y="476"/>
                    </a:lnTo>
                    <a:lnTo>
                      <a:pt x="3904" y="473"/>
                    </a:lnTo>
                    <a:lnTo>
                      <a:pt x="3904" y="461"/>
                    </a:lnTo>
                    <a:lnTo>
                      <a:pt x="3905" y="412"/>
                    </a:lnTo>
                    <a:lnTo>
                      <a:pt x="3906" y="404"/>
                    </a:lnTo>
                    <a:lnTo>
                      <a:pt x="3907" y="403"/>
                    </a:lnTo>
                    <a:lnTo>
                      <a:pt x="3907" y="411"/>
                    </a:lnTo>
                    <a:lnTo>
                      <a:pt x="3907" y="425"/>
                    </a:lnTo>
                    <a:lnTo>
                      <a:pt x="3908" y="468"/>
                    </a:lnTo>
                    <a:lnTo>
                      <a:pt x="3909" y="471"/>
                    </a:lnTo>
                    <a:lnTo>
                      <a:pt x="3910" y="442"/>
                    </a:lnTo>
                    <a:lnTo>
                      <a:pt x="3910" y="426"/>
                    </a:lnTo>
                    <a:lnTo>
                      <a:pt x="3911" y="404"/>
                    </a:lnTo>
                    <a:lnTo>
                      <a:pt x="3911" y="403"/>
                    </a:lnTo>
                    <a:lnTo>
                      <a:pt x="3913" y="435"/>
                    </a:lnTo>
                    <a:lnTo>
                      <a:pt x="3913" y="449"/>
                    </a:lnTo>
                    <a:lnTo>
                      <a:pt x="3914" y="466"/>
                    </a:lnTo>
                    <a:lnTo>
                      <a:pt x="3914" y="465"/>
                    </a:lnTo>
                    <a:lnTo>
                      <a:pt x="3915" y="459"/>
                    </a:lnTo>
                    <a:lnTo>
                      <a:pt x="3916" y="419"/>
                    </a:lnTo>
                    <a:lnTo>
                      <a:pt x="3916" y="408"/>
                    </a:lnTo>
                    <a:lnTo>
                      <a:pt x="3917" y="403"/>
                    </a:lnTo>
                    <a:lnTo>
                      <a:pt x="3917" y="411"/>
                    </a:lnTo>
                    <a:lnTo>
                      <a:pt x="3918" y="422"/>
                    </a:lnTo>
                    <a:lnTo>
                      <a:pt x="3919" y="457"/>
                    </a:lnTo>
                    <a:lnTo>
                      <a:pt x="3919" y="462"/>
                    </a:lnTo>
                    <a:lnTo>
                      <a:pt x="3920" y="445"/>
                    </a:lnTo>
                    <a:lnTo>
                      <a:pt x="3921" y="433"/>
                    </a:lnTo>
                    <a:lnTo>
                      <a:pt x="3922" y="404"/>
                    </a:lnTo>
                    <a:lnTo>
                      <a:pt x="3922" y="403"/>
                    </a:lnTo>
                    <a:lnTo>
                      <a:pt x="3923" y="426"/>
                    </a:lnTo>
                    <a:lnTo>
                      <a:pt x="3924" y="437"/>
                    </a:lnTo>
                    <a:lnTo>
                      <a:pt x="3925" y="458"/>
                    </a:lnTo>
                    <a:lnTo>
                      <a:pt x="3925" y="456"/>
                    </a:lnTo>
                    <a:lnTo>
                      <a:pt x="3925" y="449"/>
                    </a:lnTo>
                    <a:lnTo>
                      <a:pt x="3926" y="418"/>
                    </a:lnTo>
                    <a:lnTo>
                      <a:pt x="3927" y="409"/>
                    </a:lnTo>
                    <a:lnTo>
                      <a:pt x="3928" y="402"/>
                    </a:lnTo>
                    <a:lnTo>
                      <a:pt x="3928" y="405"/>
                    </a:lnTo>
                    <a:lnTo>
                      <a:pt x="3928" y="412"/>
                    </a:lnTo>
                    <a:lnTo>
                      <a:pt x="3929" y="449"/>
                    </a:lnTo>
                    <a:lnTo>
                      <a:pt x="3930" y="453"/>
                    </a:lnTo>
                    <a:lnTo>
                      <a:pt x="3930" y="453"/>
                    </a:lnTo>
                    <a:lnTo>
                      <a:pt x="3931" y="442"/>
                    </a:lnTo>
                    <a:lnTo>
                      <a:pt x="3931" y="433"/>
                    </a:lnTo>
                    <a:lnTo>
                      <a:pt x="3932" y="402"/>
                    </a:lnTo>
                    <a:lnTo>
                      <a:pt x="3933" y="402"/>
                    </a:lnTo>
                    <a:lnTo>
                      <a:pt x="3934" y="419"/>
                    </a:lnTo>
                    <a:lnTo>
                      <a:pt x="3934" y="428"/>
                    </a:lnTo>
                    <a:lnTo>
                      <a:pt x="3935" y="449"/>
                    </a:lnTo>
                    <a:lnTo>
                      <a:pt x="3936" y="447"/>
                    </a:lnTo>
                    <a:lnTo>
                      <a:pt x="3937" y="416"/>
                    </a:lnTo>
                    <a:lnTo>
                      <a:pt x="3937" y="408"/>
                    </a:lnTo>
                    <a:lnTo>
                      <a:pt x="3938" y="400"/>
                    </a:lnTo>
                    <a:lnTo>
                      <a:pt x="3938" y="400"/>
                    </a:lnTo>
                    <a:lnTo>
                      <a:pt x="3939" y="404"/>
                    </a:lnTo>
                    <a:lnTo>
                      <a:pt x="3940" y="434"/>
                    </a:lnTo>
                    <a:lnTo>
                      <a:pt x="3940" y="440"/>
                    </a:lnTo>
                    <a:lnTo>
                      <a:pt x="3941" y="446"/>
                    </a:lnTo>
                    <a:lnTo>
                      <a:pt x="3941" y="441"/>
                    </a:lnTo>
                    <a:lnTo>
                      <a:pt x="3942" y="434"/>
                    </a:lnTo>
                    <a:lnTo>
                      <a:pt x="3943" y="403"/>
                    </a:lnTo>
                    <a:lnTo>
                      <a:pt x="3943" y="399"/>
                    </a:lnTo>
                    <a:lnTo>
                      <a:pt x="3943" y="397"/>
                    </a:lnTo>
                    <a:lnTo>
                      <a:pt x="3944" y="408"/>
                    </a:lnTo>
                    <a:lnTo>
                      <a:pt x="3945" y="415"/>
                    </a:lnTo>
                    <a:lnTo>
                      <a:pt x="3946" y="443"/>
                    </a:lnTo>
                    <a:lnTo>
                      <a:pt x="3946" y="443"/>
                    </a:lnTo>
                    <a:lnTo>
                      <a:pt x="3947" y="419"/>
                    </a:lnTo>
                    <a:lnTo>
                      <a:pt x="3948" y="411"/>
                    </a:lnTo>
                    <a:lnTo>
                      <a:pt x="3949" y="393"/>
                    </a:lnTo>
                    <a:lnTo>
                      <a:pt x="3949" y="395"/>
                    </a:lnTo>
                    <a:lnTo>
                      <a:pt x="3950" y="428"/>
                    </a:lnTo>
                    <a:lnTo>
                      <a:pt x="3951" y="434"/>
                    </a:lnTo>
                    <a:lnTo>
                      <a:pt x="3952" y="441"/>
                    </a:lnTo>
                    <a:lnTo>
                      <a:pt x="3952" y="438"/>
                    </a:lnTo>
                    <a:lnTo>
                      <a:pt x="3952" y="434"/>
                    </a:lnTo>
                    <a:lnTo>
                      <a:pt x="3953" y="398"/>
                    </a:lnTo>
                    <a:lnTo>
                      <a:pt x="3954" y="393"/>
                    </a:lnTo>
                    <a:lnTo>
                      <a:pt x="3954" y="390"/>
                    </a:lnTo>
                    <a:lnTo>
                      <a:pt x="3955" y="401"/>
                    </a:lnTo>
                    <a:lnTo>
                      <a:pt x="3955" y="408"/>
                    </a:lnTo>
                    <a:lnTo>
                      <a:pt x="3956" y="438"/>
                    </a:lnTo>
                    <a:lnTo>
                      <a:pt x="3957" y="439"/>
                    </a:lnTo>
                    <a:lnTo>
                      <a:pt x="3958" y="416"/>
                    </a:lnTo>
                    <a:lnTo>
                      <a:pt x="3958" y="408"/>
                    </a:lnTo>
                    <a:lnTo>
                      <a:pt x="3959" y="385"/>
                    </a:lnTo>
                    <a:lnTo>
                      <a:pt x="3960" y="386"/>
                    </a:lnTo>
                    <a:lnTo>
                      <a:pt x="3961" y="416"/>
                    </a:lnTo>
                    <a:lnTo>
                      <a:pt x="3961" y="422"/>
                    </a:lnTo>
                    <a:lnTo>
                      <a:pt x="3962" y="437"/>
                    </a:lnTo>
                    <a:lnTo>
                      <a:pt x="3962" y="436"/>
                    </a:lnTo>
                    <a:lnTo>
                      <a:pt x="3962" y="433"/>
                    </a:lnTo>
                    <a:lnTo>
                      <a:pt x="3964" y="393"/>
                    </a:lnTo>
                    <a:lnTo>
                      <a:pt x="3964" y="387"/>
                    </a:lnTo>
                    <a:lnTo>
                      <a:pt x="3965" y="380"/>
                    </a:lnTo>
                    <a:lnTo>
                      <a:pt x="3965" y="390"/>
                    </a:lnTo>
                    <a:lnTo>
                      <a:pt x="3966" y="397"/>
                    </a:lnTo>
                    <a:lnTo>
                      <a:pt x="3967" y="433"/>
                    </a:lnTo>
                    <a:lnTo>
                      <a:pt x="3967" y="434"/>
                    </a:lnTo>
                    <a:lnTo>
                      <a:pt x="3968" y="411"/>
                    </a:lnTo>
                    <a:lnTo>
                      <a:pt x="3969" y="403"/>
                    </a:lnTo>
                    <a:lnTo>
                      <a:pt x="3970" y="375"/>
                    </a:lnTo>
                    <a:lnTo>
                      <a:pt x="3970" y="376"/>
                    </a:lnTo>
                    <a:lnTo>
                      <a:pt x="3971" y="407"/>
                    </a:lnTo>
                    <a:lnTo>
                      <a:pt x="3972" y="414"/>
                    </a:lnTo>
                    <a:lnTo>
                      <a:pt x="3973" y="432"/>
                    </a:lnTo>
                    <a:lnTo>
                      <a:pt x="3973" y="428"/>
                    </a:lnTo>
                    <a:lnTo>
                      <a:pt x="3973" y="425"/>
                    </a:lnTo>
                    <a:lnTo>
                      <a:pt x="3974" y="386"/>
                    </a:lnTo>
                    <a:lnTo>
                      <a:pt x="3974" y="381"/>
                    </a:lnTo>
                    <a:lnTo>
                      <a:pt x="3976" y="371"/>
                    </a:lnTo>
                    <a:lnTo>
                      <a:pt x="3976" y="378"/>
                    </a:lnTo>
                    <a:lnTo>
                      <a:pt x="3976" y="383"/>
                    </a:lnTo>
                    <a:lnTo>
                      <a:pt x="3977" y="426"/>
                    </a:lnTo>
                    <a:lnTo>
                      <a:pt x="3978" y="428"/>
                    </a:lnTo>
                    <a:lnTo>
                      <a:pt x="3978" y="428"/>
                    </a:lnTo>
                    <a:lnTo>
                      <a:pt x="3979" y="405"/>
                    </a:lnTo>
                    <a:lnTo>
                      <a:pt x="3979" y="398"/>
                    </a:lnTo>
                    <a:lnTo>
                      <a:pt x="3980" y="366"/>
                    </a:lnTo>
                    <a:lnTo>
                      <a:pt x="3981" y="367"/>
                    </a:lnTo>
                    <a:lnTo>
                      <a:pt x="3982" y="404"/>
                    </a:lnTo>
                    <a:lnTo>
                      <a:pt x="3982" y="409"/>
                    </a:lnTo>
                    <a:lnTo>
                      <a:pt x="3983" y="423"/>
                    </a:lnTo>
                    <a:lnTo>
                      <a:pt x="3983" y="419"/>
                    </a:lnTo>
                    <a:lnTo>
                      <a:pt x="3984" y="416"/>
                    </a:lnTo>
                    <a:lnTo>
                      <a:pt x="3985" y="374"/>
                    </a:lnTo>
                    <a:lnTo>
                      <a:pt x="3985" y="369"/>
                    </a:lnTo>
                    <a:lnTo>
                      <a:pt x="3986" y="362"/>
                    </a:lnTo>
                    <a:lnTo>
                      <a:pt x="3986" y="373"/>
                    </a:lnTo>
                    <a:lnTo>
                      <a:pt x="3987" y="377"/>
                    </a:lnTo>
                    <a:lnTo>
                      <a:pt x="3988" y="415"/>
                    </a:lnTo>
                    <a:lnTo>
                      <a:pt x="3988" y="417"/>
                    </a:lnTo>
                    <a:lnTo>
                      <a:pt x="3988" y="417"/>
                    </a:lnTo>
                    <a:lnTo>
                      <a:pt x="3989" y="390"/>
                    </a:lnTo>
                    <a:lnTo>
                      <a:pt x="3990" y="385"/>
                    </a:lnTo>
                    <a:lnTo>
                      <a:pt x="3991" y="357"/>
                    </a:lnTo>
                    <a:lnTo>
                      <a:pt x="3991" y="357"/>
                    </a:lnTo>
                    <a:lnTo>
                      <a:pt x="3991" y="359"/>
                    </a:lnTo>
                    <a:lnTo>
                      <a:pt x="3992" y="393"/>
                    </a:lnTo>
                    <a:lnTo>
                      <a:pt x="3993" y="397"/>
                    </a:lnTo>
                    <a:lnTo>
                      <a:pt x="3994" y="410"/>
                    </a:lnTo>
                    <a:lnTo>
                      <a:pt x="3994" y="404"/>
                    </a:lnTo>
                    <a:lnTo>
                      <a:pt x="3994" y="401"/>
                    </a:lnTo>
                    <a:lnTo>
                      <a:pt x="3995" y="360"/>
                    </a:lnTo>
                    <a:lnTo>
                      <a:pt x="3996" y="358"/>
                    </a:lnTo>
                    <a:lnTo>
                      <a:pt x="3996" y="353"/>
                    </a:lnTo>
                    <a:lnTo>
                      <a:pt x="3997" y="367"/>
                    </a:lnTo>
                    <a:lnTo>
                      <a:pt x="3997" y="370"/>
                    </a:lnTo>
                    <a:lnTo>
                      <a:pt x="3998" y="401"/>
                    </a:lnTo>
                    <a:lnTo>
                      <a:pt x="3999" y="401"/>
                    </a:lnTo>
                    <a:lnTo>
                      <a:pt x="4000" y="374"/>
                    </a:lnTo>
                    <a:lnTo>
                      <a:pt x="4000" y="371"/>
                    </a:lnTo>
                    <a:lnTo>
                      <a:pt x="4001" y="349"/>
                    </a:lnTo>
                    <a:lnTo>
                      <a:pt x="4001" y="350"/>
                    </a:lnTo>
                    <a:lnTo>
                      <a:pt x="4002" y="351"/>
                    </a:lnTo>
                    <a:lnTo>
                      <a:pt x="4003" y="380"/>
                    </a:lnTo>
                    <a:lnTo>
                      <a:pt x="4003" y="383"/>
                    </a:lnTo>
                    <a:lnTo>
                      <a:pt x="4004" y="390"/>
                    </a:lnTo>
                    <a:lnTo>
                      <a:pt x="4004" y="384"/>
                    </a:lnTo>
                    <a:lnTo>
                      <a:pt x="4005" y="382"/>
                    </a:lnTo>
                    <a:lnTo>
                      <a:pt x="4006" y="349"/>
                    </a:lnTo>
                    <a:lnTo>
                      <a:pt x="4006" y="348"/>
                    </a:lnTo>
                    <a:lnTo>
                      <a:pt x="4007" y="345"/>
                    </a:lnTo>
                    <a:lnTo>
                      <a:pt x="4007" y="357"/>
                    </a:lnTo>
                    <a:lnTo>
                      <a:pt x="4008" y="359"/>
                    </a:lnTo>
                    <a:lnTo>
                      <a:pt x="4009" y="377"/>
                    </a:lnTo>
                    <a:lnTo>
                      <a:pt x="4009" y="377"/>
                    </a:lnTo>
                    <a:lnTo>
                      <a:pt x="4009" y="377"/>
                    </a:lnTo>
                    <a:lnTo>
                      <a:pt x="4010" y="355"/>
                    </a:lnTo>
                    <a:lnTo>
                      <a:pt x="4010" y="354"/>
                    </a:lnTo>
                    <a:lnTo>
                      <a:pt x="4012" y="339"/>
                    </a:lnTo>
                    <a:lnTo>
                      <a:pt x="4012" y="340"/>
                    </a:lnTo>
                    <a:lnTo>
                      <a:pt x="4012" y="341"/>
                    </a:lnTo>
                    <a:lnTo>
                      <a:pt x="4013" y="358"/>
                    </a:lnTo>
                    <a:lnTo>
                      <a:pt x="4013" y="358"/>
                    </a:lnTo>
                    <a:lnTo>
                      <a:pt x="4014" y="361"/>
                    </a:lnTo>
                    <a:lnTo>
                      <a:pt x="4015" y="354"/>
                    </a:lnTo>
                    <a:lnTo>
                      <a:pt x="4015" y="354"/>
                    </a:lnTo>
                    <a:lnTo>
                      <a:pt x="4016" y="334"/>
                    </a:lnTo>
                    <a:lnTo>
                      <a:pt x="4016" y="333"/>
                    </a:lnTo>
                    <a:lnTo>
                      <a:pt x="4017" y="332"/>
                    </a:lnTo>
                    <a:lnTo>
                      <a:pt x="4018" y="336"/>
                    </a:lnTo>
                    <a:lnTo>
                      <a:pt x="4018" y="336"/>
                    </a:lnTo>
                    <a:lnTo>
                      <a:pt x="4019" y="342"/>
                    </a:lnTo>
                    <a:lnTo>
                      <a:pt x="4019" y="341"/>
                    </a:lnTo>
                    <a:lnTo>
                      <a:pt x="4019" y="341"/>
                    </a:lnTo>
                    <a:lnTo>
                      <a:pt x="4021" y="329"/>
                    </a:lnTo>
                    <a:lnTo>
                      <a:pt x="4021" y="329"/>
                    </a:lnTo>
                    <a:lnTo>
                      <a:pt x="4022" y="318"/>
                    </a:lnTo>
                    <a:lnTo>
                      <a:pt x="4023" y="318"/>
                    </a:lnTo>
                    <a:lnTo>
                      <a:pt x="4024" y="317"/>
                    </a:lnTo>
                    <a:lnTo>
                      <a:pt x="4024" y="317"/>
                    </a:lnTo>
                    <a:lnTo>
                      <a:pt x="4025" y="314"/>
                    </a:lnTo>
                    <a:lnTo>
                      <a:pt x="4025" y="314"/>
                    </a:lnTo>
                    <a:lnTo>
                      <a:pt x="4027" y="301"/>
                    </a:lnTo>
                    <a:lnTo>
                      <a:pt x="4027" y="301"/>
                    </a:lnTo>
                    <a:lnTo>
                      <a:pt x="4028" y="285"/>
                    </a:lnTo>
                    <a:lnTo>
                      <a:pt x="4028" y="285"/>
                    </a:lnTo>
                    <a:lnTo>
                      <a:pt x="4030" y="281"/>
                    </a:lnTo>
                    <a:lnTo>
                      <a:pt x="4030" y="282"/>
                    </a:lnTo>
                    <a:lnTo>
                      <a:pt x="4030" y="282"/>
                    </a:lnTo>
                    <a:lnTo>
                      <a:pt x="4031" y="282"/>
                    </a:lnTo>
                    <a:lnTo>
                      <a:pt x="4031" y="278"/>
                    </a:lnTo>
                    <a:lnTo>
                      <a:pt x="4031" y="278"/>
                    </a:lnTo>
                    <a:lnTo>
                      <a:pt x="4033" y="255"/>
                    </a:lnTo>
                    <a:lnTo>
                      <a:pt x="4033" y="255"/>
                    </a:lnTo>
                    <a:lnTo>
                      <a:pt x="4034" y="246"/>
                    </a:lnTo>
                    <a:lnTo>
                      <a:pt x="4034" y="247"/>
                    </a:lnTo>
                    <a:lnTo>
                      <a:pt x="4035" y="247"/>
                    </a:lnTo>
                    <a:lnTo>
                      <a:pt x="4036" y="252"/>
                    </a:lnTo>
                    <a:lnTo>
                      <a:pt x="4036" y="251"/>
                    </a:lnTo>
                    <a:lnTo>
                      <a:pt x="4036" y="251"/>
                    </a:lnTo>
                    <a:lnTo>
                      <a:pt x="4037" y="229"/>
                    </a:lnTo>
                    <a:lnTo>
                      <a:pt x="4037" y="229"/>
                    </a:lnTo>
                    <a:lnTo>
                      <a:pt x="4039" y="216"/>
                    </a:lnTo>
                    <a:lnTo>
                      <a:pt x="4039" y="216"/>
                    </a:lnTo>
                    <a:lnTo>
                      <a:pt x="4039" y="216"/>
                    </a:lnTo>
                    <a:lnTo>
                      <a:pt x="4040" y="220"/>
                    </a:lnTo>
                    <a:lnTo>
                      <a:pt x="4040" y="220"/>
                    </a:lnTo>
                    <a:lnTo>
                      <a:pt x="4040" y="220"/>
                    </a:lnTo>
                    <a:lnTo>
                      <a:pt x="4042" y="201"/>
                    </a:lnTo>
                    <a:lnTo>
                      <a:pt x="4042" y="201"/>
                    </a:lnTo>
                    <a:lnTo>
                      <a:pt x="4043" y="190"/>
                    </a:lnTo>
                    <a:lnTo>
                      <a:pt x="4043" y="190"/>
                    </a:lnTo>
                    <a:lnTo>
                      <a:pt x="4044" y="190"/>
                    </a:lnTo>
                    <a:lnTo>
                      <a:pt x="4045" y="186"/>
                    </a:lnTo>
                    <a:lnTo>
                      <a:pt x="4045" y="186"/>
                    </a:lnTo>
                    <a:lnTo>
                      <a:pt x="4046" y="171"/>
                    </a:lnTo>
                    <a:lnTo>
                      <a:pt x="4046" y="171"/>
                    </a:lnTo>
                    <a:lnTo>
                      <a:pt x="4048" y="167"/>
                    </a:lnTo>
                    <a:lnTo>
                      <a:pt x="4048" y="167"/>
                    </a:lnTo>
                    <a:lnTo>
                      <a:pt x="4049" y="151"/>
                    </a:lnTo>
                    <a:lnTo>
                      <a:pt x="4049" y="150"/>
                    </a:lnTo>
                    <a:lnTo>
                      <a:pt x="4051" y="144"/>
                    </a:lnTo>
                    <a:lnTo>
                      <a:pt x="4051" y="144"/>
                    </a:lnTo>
                    <a:lnTo>
                      <a:pt x="4051" y="144"/>
                    </a:lnTo>
                    <a:lnTo>
                      <a:pt x="4052" y="145"/>
                    </a:lnTo>
                    <a:lnTo>
                      <a:pt x="4052" y="138"/>
                    </a:lnTo>
                    <a:lnTo>
                      <a:pt x="4052" y="138"/>
                    </a:lnTo>
                    <a:lnTo>
                      <a:pt x="4054" y="120"/>
                    </a:lnTo>
                    <a:lnTo>
                      <a:pt x="4054" y="120"/>
                    </a:lnTo>
                    <a:lnTo>
                      <a:pt x="4055" y="120"/>
                    </a:lnTo>
                    <a:lnTo>
                      <a:pt x="4055" y="118"/>
                    </a:lnTo>
                    <a:lnTo>
                      <a:pt x="4055" y="118"/>
                    </a:lnTo>
                    <a:lnTo>
                      <a:pt x="4057" y="102"/>
                    </a:lnTo>
                    <a:lnTo>
                      <a:pt x="4057" y="102"/>
                    </a:lnTo>
                    <a:lnTo>
                      <a:pt x="4058" y="99"/>
                    </a:lnTo>
                    <a:lnTo>
                      <a:pt x="4058" y="99"/>
                    </a:lnTo>
                    <a:lnTo>
                      <a:pt x="4060" y="82"/>
                    </a:lnTo>
                    <a:lnTo>
                      <a:pt x="4060" y="82"/>
                    </a:lnTo>
                    <a:lnTo>
                      <a:pt x="4061" y="79"/>
                    </a:lnTo>
                    <a:lnTo>
                      <a:pt x="4061" y="79"/>
                    </a:lnTo>
                    <a:lnTo>
                      <a:pt x="4063" y="65"/>
                    </a:lnTo>
                    <a:lnTo>
                      <a:pt x="4063" y="65"/>
                    </a:lnTo>
                    <a:lnTo>
                      <a:pt x="4063" y="65"/>
                    </a:lnTo>
                    <a:lnTo>
                      <a:pt x="4064" y="56"/>
                    </a:lnTo>
                    <a:lnTo>
                      <a:pt x="4064" y="56"/>
                    </a:lnTo>
                    <a:lnTo>
                      <a:pt x="4066" y="49"/>
                    </a:lnTo>
                    <a:lnTo>
                      <a:pt x="4066" y="49"/>
                    </a:lnTo>
                    <a:lnTo>
                      <a:pt x="4067" y="36"/>
                    </a:lnTo>
                    <a:lnTo>
                      <a:pt x="4067" y="36"/>
                    </a:lnTo>
                    <a:lnTo>
                      <a:pt x="4067" y="36"/>
                    </a:lnTo>
                    <a:lnTo>
                      <a:pt x="4068" y="36"/>
                    </a:lnTo>
                    <a:lnTo>
                      <a:pt x="4069" y="25"/>
                    </a:lnTo>
                    <a:lnTo>
                      <a:pt x="4069" y="25"/>
                    </a:lnTo>
                    <a:lnTo>
                      <a:pt x="4070" y="15"/>
                    </a:lnTo>
                    <a:lnTo>
                      <a:pt x="4070" y="15"/>
                    </a:lnTo>
                    <a:lnTo>
                      <a:pt x="4072" y="8"/>
                    </a:lnTo>
                    <a:lnTo>
                      <a:pt x="4072" y="8"/>
                    </a:lnTo>
                    <a:lnTo>
                      <a:pt x="4072" y="8"/>
                    </a:lnTo>
                    <a:lnTo>
                      <a:pt x="4073" y="0"/>
                    </a:lnTo>
                    <a:lnTo>
                      <a:pt x="4073" y="0"/>
                    </a:lnTo>
                  </a:path>
                </a:pathLst>
              </a:custGeom>
              <a:noFill/>
              <a:ln w="6350" cap="flat">
                <a:solidFill>
                  <a:srgbClr val="35A8B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7" name="Rectangle 103"/>
              <p:cNvSpPr>
                <a:spLocks noChangeArrowheads="1"/>
              </p:cNvSpPr>
              <p:nvPr/>
            </p:nvSpPr>
            <p:spPr bwMode="auto">
              <a:xfrm>
                <a:off x="15363820" y="18073891"/>
                <a:ext cx="23403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8" name="Rectangle 104"/>
              <p:cNvSpPr>
                <a:spLocks noChangeArrowheads="1"/>
              </p:cNvSpPr>
              <p:nvPr/>
            </p:nvSpPr>
            <p:spPr bwMode="auto">
              <a:xfrm>
                <a:off x="15899778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" name="Rectangle 105"/>
              <p:cNvSpPr>
                <a:spLocks noChangeArrowheads="1"/>
              </p:cNvSpPr>
              <p:nvPr/>
            </p:nvSpPr>
            <p:spPr bwMode="auto">
              <a:xfrm>
                <a:off x="16542906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0" name="Rectangle 106"/>
              <p:cNvSpPr>
                <a:spLocks noChangeArrowheads="1"/>
              </p:cNvSpPr>
              <p:nvPr/>
            </p:nvSpPr>
            <p:spPr bwMode="auto">
              <a:xfrm>
                <a:off x="17192595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1" name="Rectangle 107"/>
              <p:cNvSpPr>
                <a:spLocks noChangeArrowheads="1"/>
              </p:cNvSpPr>
              <p:nvPr/>
            </p:nvSpPr>
            <p:spPr bwMode="auto">
              <a:xfrm>
                <a:off x="17842285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2" name="Rectangle 108"/>
              <p:cNvSpPr>
                <a:spLocks noChangeArrowheads="1"/>
              </p:cNvSpPr>
              <p:nvPr/>
            </p:nvSpPr>
            <p:spPr bwMode="auto">
              <a:xfrm>
                <a:off x="18491976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3" name="Rectangle 109"/>
              <p:cNvSpPr>
                <a:spLocks noChangeArrowheads="1"/>
              </p:cNvSpPr>
              <p:nvPr/>
            </p:nvSpPr>
            <p:spPr bwMode="auto">
              <a:xfrm>
                <a:off x="19135103" y="18073891"/>
                <a:ext cx="4680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4" name="Rectangle 117"/>
              <p:cNvSpPr>
                <a:spLocks noChangeArrowheads="1"/>
              </p:cNvSpPr>
              <p:nvPr/>
            </p:nvSpPr>
            <p:spPr bwMode="auto">
              <a:xfrm>
                <a:off x="15152227" y="17651977"/>
                <a:ext cx="22762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5" name="Rectangle 118"/>
              <p:cNvSpPr>
                <a:spLocks noChangeArrowheads="1"/>
              </p:cNvSpPr>
              <p:nvPr/>
            </p:nvSpPr>
            <p:spPr bwMode="auto">
              <a:xfrm>
                <a:off x="14810785" y="16871833"/>
                <a:ext cx="56906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6" name="Freeform 125"/>
              <p:cNvSpPr>
                <a:spLocks/>
              </p:cNvSpPr>
              <p:nvPr/>
            </p:nvSpPr>
            <p:spPr bwMode="auto">
              <a:xfrm>
                <a:off x="15483334" y="17126378"/>
                <a:ext cx="4454860" cy="801688"/>
              </a:xfrm>
              <a:custGeom>
                <a:avLst/>
                <a:gdLst>
                  <a:gd name="T0" fmla="*/ 43 w 4073"/>
                  <a:gd name="T1" fmla="*/ 497 h 505"/>
                  <a:gd name="T2" fmla="*/ 97 w 4073"/>
                  <a:gd name="T3" fmla="*/ 402 h 505"/>
                  <a:gd name="T4" fmla="*/ 154 w 4073"/>
                  <a:gd name="T5" fmla="*/ 279 h 505"/>
                  <a:gd name="T6" fmla="*/ 215 w 4073"/>
                  <a:gd name="T7" fmla="*/ 178 h 505"/>
                  <a:gd name="T8" fmla="*/ 280 w 4073"/>
                  <a:gd name="T9" fmla="*/ 80 h 505"/>
                  <a:gd name="T10" fmla="*/ 346 w 4073"/>
                  <a:gd name="T11" fmla="*/ 48 h 505"/>
                  <a:gd name="T12" fmla="*/ 412 w 4073"/>
                  <a:gd name="T13" fmla="*/ 162 h 505"/>
                  <a:gd name="T14" fmla="*/ 478 w 4073"/>
                  <a:gd name="T15" fmla="*/ 42 h 505"/>
                  <a:gd name="T16" fmla="*/ 543 w 4073"/>
                  <a:gd name="T17" fmla="*/ 82 h 505"/>
                  <a:gd name="T18" fmla="*/ 610 w 4073"/>
                  <a:gd name="T19" fmla="*/ 153 h 505"/>
                  <a:gd name="T20" fmla="*/ 675 w 4073"/>
                  <a:gd name="T21" fmla="*/ 1 h 505"/>
                  <a:gd name="T22" fmla="*/ 740 w 4073"/>
                  <a:gd name="T23" fmla="*/ 145 h 505"/>
                  <a:gd name="T24" fmla="*/ 807 w 4073"/>
                  <a:gd name="T25" fmla="*/ 88 h 505"/>
                  <a:gd name="T26" fmla="*/ 873 w 4073"/>
                  <a:gd name="T27" fmla="*/ 46 h 505"/>
                  <a:gd name="T28" fmla="*/ 937 w 4073"/>
                  <a:gd name="T29" fmla="*/ 180 h 505"/>
                  <a:gd name="T30" fmla="*/ 1003 w 4073"/>
                  <a:gd name="T31" fmla="*/ 45 h 505"/>
                  <a:gd name="T32" fmla="*/ 1069 w 4073"/>
                  <a:gd name="T33" fmla="*/ 91 h 505"/>
                  <a:gd name="T34" fmla="*/ 1134 w 4073"/>
                  <a:gd name="T35" fmla="*/ 167 h 505"/>
                  <a:gd name="T36" fmla="*/ 1199 w 4073"/>
                  <a:gd name="T37" fmla="*/ 6 h 505"/>
                  <a:gd name="T38" fmla="*/ 1266 w 4073"/>
                  <a:gd name="T39" fmla="*/ 133 h 505"/>
                  <a:gd name="T40" fmla="*/ 1332 w 4073"/>
                  <a:gd name="T41" fmla="*/ 108 h 505"/>
                  <a:gd name="T42" fmla="*/ 1396 w 4073"/>
                  <a:gd name="T43" fmla="*/ 22 h 505"/>
                  <a:gd name="T44" fmla="*/ 1462 w 4073"/>
                  <a:gd name="T45" fmla="*/ 167 h 505"/>
                  <a:gd name="T46" fmla="*/ 1528 w 4073"/>
                  <a:gd name="T47" fmla="*/ 63 h 505"/>
                  <a:gd name="T48" fmla="*/ 1593 w 4073"/>
                  <a:gd name="T49" fmla="*/ 58 h 505"/>
                  <a:gd name="T50" fmla="*/ 1659 w 4073"/>
                  <a:gd name="T51" fmla="*/ 160 h 505"/>
                  <a:gd name="T52" fmla="*/ 1726 w 4073"/>
                  <a:gd name="T53" fmla="*/ 53 h 505"/>
                  <a:gd name="T54" fmla="*/ 1792 w 4073"/>
                  <a:gd name="T55" fmla="*/ 81 h 505"/>
                  <a:gd name="T56" fmla="*/ 1856 w 4073"/>
                  <a:gd name="T57" fmla="*/ 133 h 505"/>
                  <a:gd name="T58" fmla="*/ 1922 w 4073"/>
                  <a:gd name="T59" fmla="*/ 27 h 505"/>
                  <a:gd name="T60" fmla="*/ 1988 w 4073"/>
                  <a:gd name="T61" fmla="*/ 131 h 505"/>
                  <a:gd name="T62" fmla="*/ 2054 w 4073"/>
                  <a:gd name="T63" fmla="*/ 120 h 505"/>
                  <a:gd name="T64" fmla="*/ 2120 w 4073"/>
                  <a:gd name="T65" fmla="*/ 18 h 505"/>
                  <a:gd name="T66" fmla="*/ 2187 w 4073"/>
                  <a:gd name="T67" fmla="*/ 171 h 505"/>
                  <a:gd name="T68" fmla="*/ 2252 w 4073"/>
                  <a:gd name="T69" fmla="*/ 36 h 505"/>
                  <a:gd name="T70" fmla="*/ 2318 w 4073"/>
                  <a:gd name="T71" fmla="*/ 90 h 505"/>
                  <a:gd name="T72" fmla="*/ 2385 w 4073"/>
                  <a:gd name="T73" fmla="*/ 142 h 505"/>
                  <a:gd name="T74" fmla="*/ 2450 w 4073"/>
                  <a:gd name="T75" fmla="*/ 25 h 505"/>
                  <a:gd name="T76" fmla="*/ 2514 w 4073"/>
                  <a:gd name="T77" fmla="*/ 133 h 505"/>
                  <a:gd name="T78" fmla="*/ 2580 w 4073"/>
                  <a:gd name="T79" fmla="*/ 114 h 505"/>
                  <a:gd name="T80" fmla="*/ 2646 w 4073"/>
                  <a:gd name="T81" fmla="*/ 34 h 505"/>
                  <a:gd name="T82" fmla="*/ 2711 w 4073"/>
                  <a:gd name="T83" fmla="*/ 166 h 505"/>
                  <a:gd name="T84" fmla="*/ 2777 w 4073"/>
                  <a:gd name="T85" fmla="*/ 71 h 505"/>
                  <a:gd name="T86" fmla="*/ 2844 w 4073"/>
                  <a:gd name="T87" fmla="*/ 46 h 505"/>
                  <a:gd name="T88" fmla="*/ 2909 w 4073"/>
                  <a:gd name="T89" fmla="*/ 153 h 505"/>
                  <a:gd name="T90" fmla="*/ 2974 w 4073"/>
                  <a:gd name="T91" fmla="*/ 44 h 505"/>
                  <a:gd name="T92" fmla="*/ 3040 w 4073"/>
                  <a:gd name="T93" fmla="*/ 80 h 505"/>
                  <a:gd name="T94" fmla="*/ 3106 w 4073"/>
                  <a:gd name="T95" fmla="*/ 143 h 505"/>
                  <a:gd name="T96" fmla="*/ 3172 w 4073"/>
                  <a:gd name="T97" fmla="*/ 27 h 505"/>
                  <a:gd name="T98" fmla="*/ 3238 w 4073"/>
                  <a:gd name="T99" fmla="*/ 143 h 505"/>
                  <a:gd name="T100" fmla="*/ 3304 w 4073"/>
                  <a:gd name="T101" fmla="*/ 105 h 505"/>
                  <a:gd name="T102" fmla="*/ 3369 w 4073"/>
                  <a:gd name="T103" fmla="*/ 14 h 505"/>
                  <a:gd name="T104" fmla="*/ 3435 w 4073"/>
                  <a:gd name="T105" fmla="*/ 177 h 505"/>
                  <a:gd name="T106" fmla="*/ 3502 w 4073"/>
                  <a:gd name="T107" fmla="*/ 37 h 505"/>
                  <a:gd name="T108" fmla="*/ 3566 w 4073"/>
                  <a:gd name="T109" fmla="*/ 64 h 505"/>
                  <a:gd name="T110" fmla="*/ 3631 w 4073"/>
                  <a:gd name="T111" fmla="*/ 175 h 505"/>
                  <a:gd name="T112" fmla="*/ 3697 w 4073"/>
                  <a:gd name="T113" fmla="*/ 7 h 505"/>
                  <a:gd name="T114" fmla="*/ 3764 w 4073"/>
                  <a:gd name="T115" fmla="*/ 130 h 505"/>
                  <a:gd name="T116" fmla="*/ 3828 w 4073"/>
                  <a:gd name="T117" fmla="*/ 141 h 505"/>
                  <a:gd name="T118" fmla="*/ 3890 w 4073"/>
                  <a:gd name="T119" fmla="*/ 180 h 505"/>
                  <a:gd name="T120" fmla="*/ 3950 w 4073"/>
                  <a:gd name="T121" fmla="*/ 394 h 505"/>
                  <a:gd name="T122" fmla="*/ 4005 w 4073"/>
                  <a:gd name="T123" fmla="*/ 405 h 505"/>
                  <a:gd name="T124" fmla="*/ 4056 w 4073"/>
                  <a:gd name="T125" fmla="*/ 49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73" h="505">
                    <a:moveTo>
                      <a:pt x="0" y="505"/>
                    </a:moveTo>
                    <a:lnTo>
                      <a:pt x="1" y="495"/>
                    </a:lnTo>
                    <a:lnTo>
                      <a:pt x="1" y="496"/>
                    </a:lnTo>
                    <a:lnTo>
                      <a:pt x="1" y="496"/>
                    </a:lnTo>
                    <a:lnTo>
                      <a:pt x="2" y="505"/>
                    </a:lnTo>
                    <a:lnTo>
                      <a:pt x="2" y="495"/>
                    </a:lnTo>
                    <a:lnTo>
                      <a:pt x="2" y="503"/>
                    </a:lnTo>
                    <a:lnTo>
                      <a:pt x="2" y="503"/>
                    </a:lnTo>
                    <a:lnTo>
                      <a:pt x="3" y="505"/>
                    </a:lnTo>
                    <a:lnTo>
                      <a:pt x="4" y="495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5"/>
                    </a:lnTo>
                    <a:lnTo>
                      <a:pt x="5" y="495"/>
                    </a:lnTo>
                    <a:lnTo>
                      <a:pt x="5" y="502"/>
                    </a:lnTo>
                    <a:lnTo>
                      <a:pt x="5" y="502"/>
                    </a:lnTo>
                    <a:lnTo>
                      <a:pt x="6" y="505"/>
                    </a:lnTo>
                    <a:lnTo>
                      <a:pt x="7" y="494"/>
                    </a:lnTo>
                    <a:lnTo>
                      <a:pt x="7" y="495"/>
                    </a:lnTo>
                    <a:lnTo>
                      <a:pt x="7" y="495"/>
                    </a:lnTo>
                    <a:lnTo>
                      <a:pt x="8" y="505"/>
                    </a:lnTo>
                    <a:lnTo>
                      <a:pt x="8" y="501"/>
                    </a:lnTo>
                    <a:lnTo>
                      <a:pt x="8" y="501"/>
                    </a:lnTo>
                    <a:lnTo>
                      <a:pt x="9" y="495"/>
                    </a:lnTo>
                    <a:lnTo>
                      <a:pt x="10" y="504"/>
                    </a:lnTo>
                    <a:lnTo>
                      <a:pt x="10" y="504"/>
                    </a:lnTo>
                    <a:lnTo>
                      <a:pt x="10" y="505"/>
                    </a:lnTo>
                    <a:lnTo>
                      <a:pt x="11" y="494"/>
                    </a:lnTo>
                    <a:lnTo>
                      <a:pt x="11" y="494"/>
                    </a:lnTo>
                    <a:lnTo>
                      <a:pt x="12" y="494"/>
                    </a:lnTo>
                    <a:lnTo>
                      <a:pt x="13" y="505"/>
                    </a:lnTo>
                    <a:lnTo>
                      <a:pt x="13" y="505"/>
                    </a:lnTo>
                    <a:lnTo>
                      <a:pt x="13" y="505"/>
                    </a:lnTo>
                    <a:lnTo>
                      <a:pt x="14" y="495"/>
                    </a:lnTo>
                    <a:lnTo>
                      <a:pt x="14" y="495"/>
                    </a:lnTo>
                    <a:lnTo>
                      <a:pt x="14" y="495"/>
                    </a:lnTo>
                    <a:lnTo>
                      <a:pt x="16" y="505"/>
                    </a:lnTo>
                    <a:lnTo>
                      <a:pt x="16" y="505"/>
                    </a:lnTo>
                    <a:lnTo>
                      <a:pt x="16" y="504"/>
                    </a:lnTo>
                    <a:lnTo>
                      <a:pt x="17" y="492"/>
                    </a:lnTo>
                    <a:lnTo>
                      <a:pt x="17" y="492"/>
                    </a:lnTo>
                    <a:lnTo>
                      <a:pt x="17" y="492"/>
                    </a:lnTo>
                    <a:lnTo>
                      <a:pt x="19" y="504"/>
                    </a:lnTo>
                    <a:lnTo>
                      <a:pt x="19" y="504"/>
                    </a:lnTo>
                    <a:lnTo>
                      <a:pt x="19" y="505"/>
                    </a:lnTo>
                    <a:lnTo>
                      <a:pt x="20" y="497"/>
                    </a:lnTo>
                    <a:lnTo>
                      <a:pt x="20" y="497"/>
                    </a:lnTo>
                    <a:lnTo>
                      <a:pt x="21" y="496"/>
                    </a:lnTo>
                    <a:lnTo>
                      <a:pt x="22" y="504"/>
                    </a:lnTo>
                    <a:lnTo>
                      <a:pt x="22" y="504"/>
                    </a:lnTo>
                    <a:lnTo>
                      <a:pt x="22" y="505"/>
                    </a:lnTo>
                    <a:lnTo>
                      <a:pt x="23" y="498"/>
                    </a:lnTo>
                    <a:lnTo>
                      <a:pt x="23" y="498"/>
                    </a:lnTo>
                    <a:lnTo>
                      <a:pt x="25" y="493"/>
                    </a:lnTo>
                    <a:lnTo>
                      <a:pt x="25" y="496"/>
                    </a:lnTo>
                    <a:lnTo>
                      <a:pt x="25" y="497"/>
                    </a:lnTo>
                    <a:lnTo>
                      <a:pt x="26" y="504"/>
                    </a:lnTo>
                    <a:lnTo>
                      <a:pt x="26" y="502"/>
                    </a:lnTo>
                    <a:lnTo>
                      <a:pt x="26" y="502"/>
                    </a:lnTo>
                    <a:lnTo>
                      <a:pt x="28" y="489"/>
                    </a:lnTo>
                    <a:lnTo>
                      <a:pt x="28" y="488"/>
                    </a:lnTo>
                    <a:lnTo>
                      <a:pt x="28" y="488"/>
                    </a:lnTo>
                    <a:lnTo>
                      <a:pt x="29" y="497"/>
                    </a:lnTo>
                    <a:lnTo>
                      <a:pt x="29" y="498"/>
                    </a:lnTo>
                    <a:lnTo>
                      <a:pt x="31" y="504"/>
                    </a:lnTo>
                    <a:lnTo>
                      <a:pt x="31" y="501"/>
                    </a:lnTo>
                    <a:lnTo>
                      <a:pt x="31" y="501"/>
                    </a:lnTo>
                    <a:lnTo>
                      <a:pt x="32" y="493"/>
                    </a:lnTo>
                    <a:lnTo>
                      <a:pt x="32" y="493"/>
                    </a:lnTo>
                    <a:lnTo>
                      <a:pt x="32" y="493"/>
                    </a:lnTo>
                    <a:lnTo>
                      <a:pt x="34" y="500"/>
                    </a:lnTo>
                    <a:lnTo>
                      <a:pt x="34" y="500"/>
                    </a:lnTo>
                    <a:lnTo>
                      <a:pt x="35" y="502"/>
                    </a:lnTo>
                    <a:lnTo>
                      <a:pt x="35" y="501"/>
                    </a:lnTo>
                    <a:lnTo>
                      <a:pt x="36" y="501"/>
                    </a:lnTo>
                    <a:lnTo>
                      <a:pt x="36" y="499"/>
                    </a:lnTo>
                    <a:lnTo>
                      <a:pt x="37" y="501"/>
                    </a:lnTo>
                    <a:lnTo>
                      <a:pt x="37" y="501"/>
                    </a:lnTo>
                    <a:lnTo>
                      <a:pt x="38" y="502"/>
                    </a:lnTo>
                    <a:lnTo>
                      <a:pt x="38" y="500"/>
                    </a:lnTo>
                    <a:lnTo>
                      <a:pt x="38" y="500"/>
                    </a:lnTo>
                    <a:lnTo>
                      <a:pt x="40" y="492"/>
                    </a:lnTo>
                    <a:lnTo>
                      <a:pt x="40" y="492"/>
                    </a:lnTo>
                    <a:lnTo>
                      <a:pt x="41" y="492"/>
                    </a:lnTo>
                    <a:lnTo>
                      <a:pt x="41" y="498"/>
                    </a:lnTo>
                    <a:lnTo>
                      <a:pt x="41" y="498"/>
                    </a:lnTo>
                    <a:lnTo>
                      <a:pt x="42" y="501"/>
                    </a:lnTo>
                    <a:lnTo>
                      <a:pt x="43" y="497"/>
                    </a:lnTo>
                    <a:lnTo>
                      <a:pt x="43" y="497"/>
                    </a:lnTo>
                    <a:lnTo>
                      <a:pt x="44" y="479"/>
                    </a:lnTo>
                    <a:lnTo>
                      <a:pt x="44" y="478"/>
                    </a:lnTo>
                    <a:lnTo>
                      <a:pt x="45" y="475"/>
                    </a:lnTo>
                    <a:lnTo>
                      <a:pt x="46" y="482"/>
                    </a:lnTo>
                    <a:lnTo>
                      <a:pt x="46" y="482"/>
                    </a:lnTo>
                    <a:lnTo>
                      <a:pt x="47" y="493"/>
                    </a:lnTo>
                    <a:lnTo>
                      <a:pt x="47" y="493"/>
                    </a:lnTo>
                    <a:lnTo>
                      <a:pt x="47" y="493"/>
                    </a:lnTo>
                    <a:lnTo>
                      <a:pt x="49" y="474"/>
                    </a:lnTo>
                    <a:lnTo>
                      <a:pt x="49" y="474"/>
                    </a:lnTo>
                    <a:lnTo>
                      <a:pt x="50" y="464"/>
                    </a:lnTo>
                    <a:lnTo>
                      <a:pt x="50" y="464"/>
                    </a:lnTo>
                    <a:lnTo>
                      <a:pt x="51" y="464"/>
                    </a:lnTo>
                    <a:lnTo>
                      <a:pt x="52" y="477"/>
                    </a:lnTo>
                    <a:lnTo>
                      <a:pt x="52" y="477"/>
                    </a:lnTo>
                    <a:lnTo>
                      <a:pt x="52" y="478"/>
                    </a:lnTo>
                    <a:lnTo>
                      <a:pt x="53" y="471"/>
                    </a:lnTo>
                    <a:lnTo>
                      <a:pt x="53" y="470"/>
                    </a:lnTo>
                    <a:lnTo>
                      <a:pt x="55" y="453"/>
                    </a:lnTo>
                    <a:lnTo>
                      <a:pt x="55" y="453"/>
                    </a:lnTo>
                    <a:lnTo>
                      <a:pt x="56" y="451"/>
                    </a:lnTo>
                    <a:lnTo>
                      <a:pt x="56" y="456"/>
                    </a:lnTo>
                    <a:lnTo>
                      <a:pt x="56" y="456"/>
                    </a:lnTo>
                    <a:lnTo>
                      <a:pt x="58" y="463"/>
                    </a:lnTo>
                    <a:lnTo>
                      <a:pt x="58" y="463"/>
                    </a:lnTo>
                    <a:lnTo>
                      <a:pt x="58" y="462"/>
                    </a:lnTo>
                    <a:lnTo>
                      <a:pt x="59" y="448"/>
                    </a:lnTo>
                    <a:lnTo>
                      <a:pt x="60" y="448"/>
                    </a:lnTo>
                    <a:lnTo>
                      <a:pt x="61" y="438"/>
                    </a:lnTo>
                    <a:lnTo>
                      <a:pt x="61" y="438"/>
                    </a:lnTo>
                    <a:lnTo>
                      <a:pt x="61" y="439"/>
                    </a:lnTo>
                    <a:lnTo>
                      <a:pt x="62" y="449"/>
                    </a:lnTo>
                    <a:lnTo>
                      <a:pt x="63" y="450"/>
                    </a:lnTo>
                    <a:lnTo>
                      <a:pt x="63" y="450"/>
                    </a:lnTo>
                    <a:lnTo>
                      <a:pt x="64" y="446"/>
                    </a:lnTo>
                    <a:lnTo>
                      <a:pt x="64" y="445"/>
                    </a:lnTo>
                    <a:lnTo>
                      <a:pt x="65" y="431"/>
                    </a:lnTo>
                    <a:lnTo>
                      <a:pt x="66" y="430"/>
                    </a:lnTo>
                    <a:lnTo>
                      <a:pt x="66" y="428"/>
                    </a:lnTo>
                    <a:lnTo>
                      <a:pt x="67" y="433"/>
                    </a:lnTo>
                    <a:lnTo>
                      <a:pt x="67" y="434"/>
                    </a:lnTo>
                    <a:lnTo>
                      <a:pt x="68" y="440"/>
                    </a:lnTo>
                    <a:lnTo>
                      <a:pt x="69" y="440"/>
                    </a:lnTo>
                    <a:lnTo>
                      <a:pt x="70" y="430"/>
                    </a:lnTo>
                    <a:lnTo>
                      <a:pt x="70" y="429"/>
                    </a:lnTo>
                    <a:lnTo>
                      <a:pt x="71" y="420"/>
                    </a:lnTo>
                    <a:lnTo>
                      <a:pt x="71" y="420"/>
                    </a:lnTo>
                    <a:lnTo>
                      <a:pt x="72" y="421"/>
                    </a:lnTo>
                    <a:lnTo>
                      <a:pt x="73" y="430"/>
                    </a:lnTo>
                    <a:lnTo>
                      <a:pt x="73" y="430"/>
                    </a:lnTo>
                    <a:lnTo>
                      <a:pt x="74" y="433"/>
                    </a:lnTo>
                    <a:lnTo>
                      <a:pt x="74" y="432"/>
                    </a:lnTo>
                    <a:lnTo>
                      <a:pt x="75" y="431"/>
                    </a:lnTo>
                    <a:lnTo>
                      <a:pt x="76" y="417"/>
                    </a:lnTo>
                    <a:lnTo>
                      <a:pt x="76" y="417"/>
                    </a:lnTo>
                    <a:lnTo>
                      <a:pt x="77" y="415"/>
                    </a:lnTo>
                    <a:lnTo>
                      <a:pt x="77" y="418"/>
                    </a:lnTo>
                    <a:lnTo>
                      <a:pt x="78" y="420"/>
                    </a:lnTo>
                    <a:lnTo>
                      <a:pt x="79" y="427"/>
                    </a:lnTo>
                    <a:lnTo>
                      <a:pt x="79" y="428"/>
                    </a:lnTo>
                    <a:lnTo>
                      <a:pt x="79" y="428"/>
                    </a:lnTo>
                    <a:lnTo>
                      <a:pt x="80" y="421"/>
                    </a:lnTo>
                    <a:lnTo>
                      <a:pt x="81" y="420"/>
                    </a:lnTo>
                    <a:lnTo>
                      <a:pt x="82" y="411"/>
                    </a:lnTo>
                    <a:lnTo>
                      <a:pt x="82" y="411"/>
                    </a:lnTo>
                    <a:lnTo>
                      <a:pt x="83" y="418"/>
                    </a:lnTo>
                    <a:lnTo>
                      <a:pt x="84" y="418"/>
                    </a:lnTo>
                    <a:lnTo>
                      <a:pt x="85" y="424"/>
                    </a:lnTo>
                    <a:lnTo>
                      <a:pt x="85" y="424"/>
                    </a:lnTo>
                    <a:lnTo>
                      <a:pt x="85" y="423"/>
                    </a:lnTo>
                    <a:lnTo>
                      <a:pt x="86" y="410"/>
                    </a:lnTo>
                    <a:lnTo>
                      <a:pt x="87" y="409"/>
                    </a:lnTo>
                    <a:lnTo>
                      <a:pt x="88" y="406"/>
                    </a:lnTo>
                    <a:lnTo>
                      <a:pt x="88" y="408"/>
                    </a:lnTo>
                    <a:lnTo>
                      <a:pt x="88" y="409"/>
                    </a:lnTo>
                    <a:lnTo>
                      <a:pt x="89" y="418"/>
                    </a:lnTo>
                    <a:lnTo>
                      <a:pt x="90" y="419"/>
                    </a:lnTo>
                    <a:lnTo>
                      <a:pt x="90" y="420"/>
                    </a:lnTo>
                    <a:lnTo>
                      <a:pt x="91" y="414"/>
                    </a:lnTo>
                    <a:lnTo>
                      <a:pt x="91" y="412"/>
                    </a:lnTo>
                    <a:lnTo>
                      <a:pt x="92" y="402"/>
                    </a:lnTo>
                    <a:lnTo>
                      <a:pt x="93" y="402"/>
                    </a:lnTo>
                    <a:lnTo>
                      <a:pt x="93" y="402"/>
                    </a:lnTo>
                    <a:lnTo>
                      <a:pt x="94" y="407"/>
                    </a:lnTo>
                    <a:lnTo>
                      <a:pt x="94" y="408"/>
                    </a:lnTo>
                    <a:lnTo>
                      <a:pt x="95" y="415"/>
                    </a:lnTo>
                    <a:lnTo>
                      <a:pt x="95" y="415"/>
                    </a:lnTo>
                    <a:lnTo>
                      <a:pt x="96" y="414"/>
                    </a:lnTo>
                    <a:lnTo>
                      <a:pt x="97" y="402"/>
                    </a:lnTo>
                    <a:lnTo>
                      <a:pt x="97" y="400"/>
                    </a:lnTo>
                    <a:lnTo>
                      <a:pt x="98" y="395"/>
                    </a:lnTo>
                    <a:lnTo>
                      <a:pt x="98" y="396"/>
                    </a:lnTo>
                    <a:lnTo>
                      <a:pt x="99" y="396"/>
                    </a:lnTo>
                    <a:lnTo>
                      <a:pt x="100" y="406"/>
                    </a:lnTo>
                    <a:lnTo>
                      <a:pt x="100" y="407"/>
                    </a:lnTo>
                    <a:lnTo>
                      <a:pt x="101" y="409"/>
                    </a:lnTo>
                    <a:lnTo>
                      <a:pt x="101" y="404"/>
                    </a:lnTo>
                    <a:lnTo>
                      <a:pt x="102" y="402"/>
                    </a:lnTo>
                    <a:lnTo>
                      <a:pt x="103" y="390"/>
                    </a:lnTo>
                    <a:lnTo>
                      <a:pt x="103" y="388"/>
                    </a:lnTo>
                    <a:lnTo>
                      <a:pt x="104" y="387"/>
                    </a:lnTo>
                    <a:lnTo>
                      <a:pt x="104" y="390"/>
                    </a:lnTo>
                    <a:lnTo>
                      <a:pt x="105" y="391"/>
                    </a:lnTo>
                    <a:lnTo>
                      <a:pt x="106" y="401"/>
                    </a:lnTo>
                    <a:lnTo>
                      <a:pt x="106" y="401"/>
                    </a:lnTo>
                    <a:lnTo>
                      <a:pt x="107" y="389"/>
                    </a:lnTo>
                    <a:lnTo>
                      <a:pt x="108" y="387"/>
                    </a:lnTo>
                    <a:lnTo>
                      <a:pt x="109" y="377"/>
                    </a:lnTo>
                    <a:lnTo>
                      <a:pt x="109" y="378"/>
                    </a:lnTo>
                    <a:lnTo>
                      <a:pt x="110" y="388"/>
                    </a:lnTo>
                    <a:lnTo>
                      <a:pt x="111" y="390"/>
                    </a:lnTo>
                    <a:lnTo>
                      <a:pt x="111" y="391"/>
                    </a:lnTo>
                    <a:lnTo>
                      <a:pt x="112" y="388"/>
                    </a:lnTo>
                    <a:lnTo>
                      <a:pt x="112" y="385"/>
                    </a:lnTo>
                    <a:lnTo>
                      <a:pt x="113" y="371"/>
                    </a:lnTo>
                    <a:lnTo>
                      <a:pt x="113" y="369"/>
                    </a:lnTo>
                    <a:lnTo>
                      <a:pt x="114" y="366"/>
                    </a:lnTo>
                    <a:lnTo>
                      <a:pt x="115" y="369"/>
                    </a:lnTo>
                    <a:lnTo>
                      <a:pt x="115" y="371"/>
                    </a:lnTo>
                    <a:lnTo>
                      <a:pt x="116" y="380"/>
                    </a:lnTo>
                    <a:lnTo>
                      <a:pt x="117" y="379"/>
                    </a:lnTo>
                    <a:lnTo>
                      <a:pt x="118" y="366"/>
                    </a:lnTo>
                    <a:lnTo>
                      <a:pt x="118" y="363"/>
                    </a:lnTo>
                    <a:lnTo>
                      <a:pt x="119" y="353"/>
                    </a:lnTo>
                    <a:lnTo>
                      <a:pt x="119" y="352"/>
                    </a:lnTo>
                    <a:lnTo>
                      <a:pt x="121" y="362"/>
                    </a:lnTo>
                    <a:lnTo>
                      <a:pt x="121" y="364"/>
                    </a:lnTo>
                    <a:lnTo>
                      <a:pt x="122" y="367"/>
                    </a:lnTo>
                    <a:lnTo>
                      <a:pt x="122" y="364"/>
                    </a:lnTo>
                    <a:lnTo>
                      <a:pt x="123" y="361"/>
                    </a:lnTo>
                    <a:lnTo>
                      <a:pt x="124" y="346"/>
                    </a:lnTo>
                    <a:lnTo>
                      <a:pt x="124" y="343"/>
                    </a:lnTo>
                    <a:lnTo>
                      <a:pt x="125" y="338"/>
                    </a:lnTo>
                    <a:lnTo>
                      <a:pt x="125" y="341"/>
                    </a:lnTo>
                    <a:lnTo>
                      <a:pt x="126" y="344"/>
                    </a:lnTo>
                    <a:lnTo>
                      <a:pt x="127" y="354"/>
                    </a:lnTo>
                    <a:lnTo>
                      <a:pt x="127" y="354"/>
                    </a:lnTo>
                    <a:lnTo>
                      <a:pt x="128" y="343"/>
                    </a:lnTo>
                    <a:lnTo>
                      <a:pt x="129" y="339"/>
                    </a:lnTo>
                    <a:lnTo>
                      <a:pt x="130" y="324"/>
                    </a:lnTo>
                    <a:lnTo>
                      <a:pt x="130" y="322"/>
                    </a:lnTo>
                    <a:lnTo>
                      <a:pt x="131" y="331"/>
                    </a:lnTo>
                    <a:lnTo>
                      <a:pt x="132" y="335"/>
                    </a:lnTo>
                    <a:lnTo>
                      <a:pt x="133" y="339"/>
                    </a:lnTo>
                    <a:lnTo>
                      <a:pt x="133" y="338"/>
                    </a:lnTo>
                    <a:lnTo>
                      <a:pt x="133" y="335"/>
                    </a:lnTo>
                    <a:lnTo>
                      <a:pt x="134" y="318"/>
                    </a:lnTo>
                    <a:lnTo>
                      <a:pt x="135" y="313"/>
                    </a:lnTo>
                    <a:lnTo>
                      <a:pt x="136" y="307"/>
                    </a:lnTo>
                    <a:lnTo>
                      <a:pt x="136" y="309"/>
                    </a:lnTo>
                    <a:lnTo>
                      <a:pt x="136" y="312"/>
                    </a:lnTo>
                    <a:lnTo>
                      <a:pt x="137" y="324"/>
                    </a:lnTo>
                    <a:lnTo>
                      <a:pt x="138" y="324"/>
                    </a:lnTo>
                    <a:lnTo>
                      <a:pt x="139" y="312"/>
                    </a:lnTo>
                    <a:lnTo>
                      <a:pt x="139" y="306"/>
                    </a:lnTo>
                    <a:lnTo>
                      <a:pt x="140" y="293"/>
                    </a:lnTo>
                    <a:lnTo>
                      <a:pt x="141" y="291"/>
                    </a:lnTo>
                    <a:lnTo>
                      <a:pt x="142" y="303"/>
                    </a:lnTo>
                    <a:lnTo>
                      <a:pt x="142" y="307"/>
                    </a:lnTo>
                    <a:lnTo>
                      <a:pt x="143" y="310"/>
                    </a:lnTo>
                    <a:lnTo>
                      <a:pt x="143" y="309"/>
                    </a:lnTo>
                    <a:lnTo>
                      <a:pt x="144" y="306"/>
                    </a:lnTo>
                    <a:lnTo>
                      <a:pt x="145" y="285"/>
                    </a:lnTo>
                    <a:lnTo>
                      <a:pt x="145" y="280"/>
                    </a:lnTo>
                    <a:lnTo>
                      <a:pt x="146" y="277"/>
                    </a:lnTo>
                    <a:lnTo>
                      <a:pt x="146" y="279"/>
                    </a:lnTo>
                    <a:lnTo>
                      <a:pt x="147" y="282"/>
                    </a:lnTo>
                    <a:lnTo>
                      <a:pt x="148" y="294"/>
                    </a:lnTo>
                    <a:lnTo>
                      <a:pt x="148" y="295"/>
                    </a:lnTo>
                    <a:lnTo>
                      <a:pt x="149" y="289"/>
                    </a:lnTo>
                    <a:lnTo>
                      <a:pt x="150" y="283"/>
                    </a:lnTo>
                    <a:lnTo>
                      <a:pt x="151" y="262"/>
                    </a:lnTo>
                    <a:lnTo>
                      <a:pt x="151" y="262"/>
                    </a:lnTo>
                    <a:lnTo>
                      <a:pt x="152" y="274"/>
                    </a:lnTo>
                    <a:lnTo>
                      <a:pt x="153" y="278"/>
                    </a:lnTo>
                    <a:lnTo>
                      <a:pt x="154" y="282"/>
                    </a:lnTo>
                    <a:lnTo>
                      <a:pt x="154" y="282"/>
                    </a:lnTo>
                    <a:lnTo>
                      <a:pt x="154" y="279"/>
                    </a:lnTo>
                    <a:lnTo>
                      <a:pt x="155" y="260"/>
                    </a:lnTo>
                    <a:lnTo>
                      <a:pt x="156" y="254"/>
                    </a:lnTo>
                    <a:lnTo>
                      <a:pt x="157" y="249"/>
                    </a:lnTo>
                    <a:lnTo>
                      <a:pt x="157" y="251"/>
                    </a:lnTo>
                    <a:lnTo>
                      <a:pt x="157" y="256"/>
                    </a:lnTo>
                    <a:lnTo>
                      <a:pt x="158" y="269"/>
                    </a:lnTo>
                    <a:lnTo>
                      <a:pt x="159" y="270"/>
                    </a:lnTo>
                    <a:lnTo>
                      <a:pt x="160" y="261"/>
                    </a:lnTo>
                    <a:lnTo>
                      <a:pt x="160" y="254"/>
                    </a:lnTo>
                    <a:lnTo>
                      <a:pt x="161" y="241"/>
                    </a:lnTo>
                    <a:lnTo>
                      <a:pt x="161" y="237"/>
                    </a:lnTo>
                    <a:lnTo>
                      <a:pt x="163" y="246"/>
                    </a:lnTo>
                    <a:lnTo>
                      <a:pt x="163" y="252"/>
                    </a:lnTo>
                    <a:lnTo>
                      <a:pt x="164" y="259"/>
                    </a:lnTo>
                    <a:lnTo>
                      <a:pt x="165" y="257"/>
                    </a:lnTo>
                    <a:lnTo>
                      <a:pt x="166" y="238"/>
                    </a:lnTo>
                    <a:lnTo>
                      <a:pt x="166" y="231"/>
                    </a:lnTo>
                    <a:lnTo>
                      <a:pt x="167" y="227"/>
                    </a:lnTo>
                    <a:lnTo>
                      <a:pt x="168" y="230"/>
                    </a:lnTo>
                    <a:lnTo>
                      <a:pt x="169" y="246"/>
                    </a:lnTo>
                    <a:lnTo>
                      <a:pt x="169" y="249"/>
                    </a:lnTo>
                    <a:lnTo>
                      <a:pt x="170" y="250"/>
                    </a:lnTo>
                    <a:lnTo>
                      <a:pt x="170" y="242"/>
                    </a:lnTo>
                    <a:lnTo>
                      <a:pt x="171" y="234"/>
                    </a:lnTo>
                    <a:lnTo>
                      <a:pt x="172" y="220"/>
                    </a:lnTo>
                    <a:lnTo>
                      <a:pt x="172" y="218"/>
                    </a:lnTo>
                    <a:lnTo>
                      <a:pt x="173" y="229"/>
                    </a:lnTo>
                    <a:lnTo>
                      <a:pt x="174" y="235"/>
                    </a:lnTo>
                    <a:lnTo>
                      <a:pt x="175" y="242"/>
                    </a:lnTo>
                    <a:lnTo>
                      <a:pt x="175" y="241"/>
                    </a:lnTo>
                    <a:lnTo>
                      <a:pt x="176" y="220"/>
                    </a:lnTo>
                    <a:lnTo>
                      <a:pt x="177" y="214"/>
                    </a:lnTo>
                    <a:lnTo>
                      <a:pt x="178" y="210"/>
                    </a:lnTo>
                    <a:lnTo>
                      <a:pt x="178" y="211"/>
                    </a:lnTo>
                    <a:lnTo>
                      <a:pt x="178" y="215"/>
                    </a:lnTo>
                    <a:lnTo>
                      <a:pt x="179" y="227"/>
                    </a:lnTo>
                    <a:lnTo>
                      <a:pt x="180" y="232"/>
                    </a:lnTo>
                    <a:lnTo>
                      <a:pt x="180" y="235"/>
                    </a:lnTo>
                    <a:lnTo>
                      <a:pt x="181" y="229"/>
                    </a:lnTo>
                    <a:lnTo>
                      <a:pt x="181" y="221"/>
                    </a:lnTo>
                    <a:lnTo>
                      <a:pt x="182" y="206"/>
                    </a:lnTo>
                    <a:lnTo>
                      <a:pt x="183" y="204"/>
                    </a:lnTo>
                    <a:lnTo>
                      <a:pt x="184" y="210"/>
                    </a:lnTo>
                    <a:lnTo>
                      <a:pt x="184" y="216"/>
                    </a:lnTo>
                    <a:lnTo>
                      <a:pt x="185" y="229"/>
                    </a:lnTo>
                    <a:lnTo>
                      <a:pt x="186" y="227"/>
                    </a:lnTo>
                    <a:lnTo>
                      <a:pt x="187" y="211"/>
                    </a:lnTo>
                    <a:lnTo>
                      <a:pt x="187" y="203"/>
                    </a:lnTo>
                    <a:lnTo>
                      <a:pt x="188" y="198"/>
                    </a:lnTo>
                    <a:lnTo>
                      <a:pt x="189" y="202"/>
                    </a:lnTo>
                    <a:lnTo>
                      <a:pt x="190" y="215"/>
                    </a:lnTo>
                    <a:lnTo>
                      <a:pt x="190" y="221"/>
                    </a:lnTo>
                    <a:lnTo>
                      <a:pt x="191" y="224"/>
                    </a:lnTo>
                    <a:lnTo>
                      <a:pt x="191" y="223"/>
                    </a:lnTo>
                    <a:lnTo>
                      <a:pt x="192" y="217"/>
                    </a:lnTo>
                    <a:lnTo>
                      <a:pt x="193" y="199"/>
                    </a:lnTo>
                    <a:lnTo>
                      <a:pt x="193" y="194"/>
                    </a:lnTo>
                    <a:lnTo>
                      <a:pt x="194" y="193"/>
                    </a:lnTo>
                    <a:lnTo>
                      <a:pt x="194" y="203"/>
                    </a:lnTo>
                    <a:lnTo>
                      <a:pt x="195" y="210"/>
                    </a:lnTo>
                    <a:lnTo>
                      <a:pt x="196" y="220"/>
                    </a:lnTo>
                    <a:lnTo>
                      <a:pt x="197" y="218"/>
                    </a:lnTo>
                    <a:lnTo>
                      <a:pt x="197" y="202"/>
                    </a:lnTo>
                    <a:lnTo>
                      <a:pt x="198" y="194"/>
                    </a:lnTo>
                    <a:lnTo>
                      <a:pt x="199" y="190"/>
                    </a:lnTo>
                    <a:lnTo>
                      <a:pt x="199" y="190"/>
                    </a:lnTo>
                    <a:lnTo>
                      <a:pt x="200" y="194"/>
                    </a:lnTo>
                    <a:lnTo>
                      <a:pt x="200" y="208"/>
                    </a:lnTo>
                    <a:lnTo>
                      <a:pt x="201" y="214"/>
                    </a:lnTo>
                    <a:lnTo>
                      <a:pt x="202" y="216"/>
                    </a:lnTo>
                    <a:lnTo>
                      <a:pt x="202" y="212"/>
                    </a:lnTo>
                    <a:lnTo>
                      <a:pt x="203" y="204"/>
                    </a:lnTo>
                    <a:lnTo>
                      <a:pt x="203" y="187"/>
                    </a:lnTo>
                    <a:lnTo>
                      <a:pt x="204" y="186"/>
                    </a:lnTo>
                    <a:lnTo>
                      <a:pt x="205" y="194"/>
                    </a:lnTo>
                    <a:lnTo>
                      <a:pt x="206" y="201"/>
                    </a:lnTo>
                    <a:lnTo>
                      <a:pt x="206" y="209"/>
                    </a:lnTo>
                    <a:lnTo>
                      <a:pt x="207" y="213"/>
                    </a:lnTo>
                    <a:lnTo>
                      <a:pt x="208" y="203"/>
                    </a:lnTo>
                    <a:lnTo>
                      <a:pt x="208" y="193"/>
                    </a:lnTo>
                    <a:lnTo>
                      <a:pt x="209" y="182"/>
                    </a:lnTo>
                    <a:lnTo>
                      <a:pt x="210" y="183"/>
                    </a:lnTo>
                    <a:lnTo>
                      <a:pt x="211" y="196"/>
                    </a:lnTo>
                    <a:lnTo>
                      <a:pt x="211" y="204"/>
                    </a:lnTo>
                    <a:lnTo>
                      <a:pt x="212" y="208"/>
                    </a:lnTo>
                    <a:lnTo>
                      <a:pt x="212" y="207"/>
                    </a:lnTo>
                    <a:lnTo>
                      <a:pt x="213" y="199"/>
                    </a:lnTo>
                    <a:lnTo>
                      <a:pt x="214" y="181"/>
                    </a:lnTo>
                    <a:lnTo>
                      <a:pt x="215" y="178"/>
                    </a:lnTo>
                    <a:lnTo>
                      <a:pt x="215" y="179"/>
                    </a:lnTo>
                    <a:lnTo>
                      <a:pt x="216" y="184"/>
                    </a:lnTo>
                    <a:lnTo>
                      <a:pt x="217" y="201"/>
                    </a:lnTo>
                    <a:lnTo>
                      <a:pt x="217" y="205"/>
                    </a:lnTo>
                    <a:lnTo>
                      <a:pt x="218" y="193"/>
                    </a:lnTo>
                    <a:lnTo>
                      <a:pt x="219" y="183"/>
                    </a:lnTo>
                    <a:lnTo>
                      <a:pt x="220" y="173"/>
                    </a:lnTo>
                    <a:lnTo>
                      <a:pt x="221" y="175"/>
                    </a:lnTo>
                    <a:lnTo>
                      <a:pt x="221" y="182"/>
                    </a:lnTo>
                    <a:lnTo>
                      <a:pt x="222" y="191"/>
                    </a:lnTo>
                    <a:lnTo>
                      <a:pt x="223" y="199"/>
                    </a:lnTo>
                    <a:lnTo>
                      <a:pt x="223" y="193"/>
                    </a:lnTo>
                    <a:lnTo>
                      <a:pt x="224" y="174"/>
                    </a:lnTo>
                    <a:lnTo>
                      <a:pt x="225" y="169"/>
                    </a:lnTo>
                    <a:lnTo>
                      <a:pt x="226" y="168"/>
                    </a:lnTo>
                    <a:lnTo>
                      <a:pt x="226" y="173"/>
                    </a:lnTo>
                    <a:lnTo>
                      <a:pt x="227" y="190"/>
                    </a:lnTo>
                    <a:lnTo>
                      <a:pt x="228" y="195"/>
                    </a:lnTo>
                    <a:lnTo>
                      <a:pt x="229" y="182"/>
                    </a:lnTo>
                    <a:lnTo>
                      <a:pt x="230" y="172"/>
                    </a:lnTo>
                    <a:lnTo>
                      <a:pt x="230" y="164"/>
                    </a:lnTo>
                    <a:lnTo>
                      <a:pt x="231" y="161"/>
                    </a:lnTo>
                    <a:lnTo>
                      <a:pt x="232" y="173"/>
                    </a:lnTo>
                    <a:lnTo>
                      <a:pt x="232" y="183"/>
                    </a:lnTo>
                    <a:lnTo>
                      <a:pt x="233" y="188"/>
                    </a:lnTo>
                    <a:lnTo>
                      <a:pt x="233" y="186"/>
                    </a:lnTo>
                    <a:lnTo>
                      <a:pt x="234" y="177"/>
                    </a:lnTo>
                    <a:lnTo>
                      <a:pt x="235" y="166"/>
                    </a:lnTo>
                    <a:lnTo>
                      <a:pt x="235" y="158"/>
                    </a:lnTo>
                    <a:lnTo>
                      <a:pt x="236" y="154"/>
                    </a:lnTo>
                    <a:lnTo>
                      <a:pt x="236" y="157"/>
                    </a:lnTo>
                    <a:lnTo>
                      <a:pt x="237" y="165"/>
                    </a:lnTo>
                    <a:lnTo>
                      <a:pt x="238" y="175"/>
                    </a:lnTo>
                    <a:lnTo>
                      <a:pt x="238" y="181"/>
                    </a:lnTo>
                    <a:lnTo>
                      <a:pt x="239" y="170"/>
                    </a:lnTo>
                    <a:lnTo>
                      <a:pt x="240" y="159"/>
                    </a:lnTo>
                    <a:lnTo>
                      <a:pt x="241" y="150"/>
                    </a:lnTo>
                    <a:lnTo>
                      <a:pt x="241" y="146"/>
                    </a:lnTo>
                    <a:lnTo>
                      <a:pt x="242" y="157"/>
                    </a:lnTo>
                    <a:lnTo>
                      <a:pt x="243" y="168"/>
                    </a:lnTo>
                    <a:lnTo>
                      <a:pt x="244" y="173"/>
                    </a:lnTo>
                    <a:lnTo>
                      <a:pt x="244" y="169"/>
                    </a:lnTo>
                    <a:lnTo>
                      <a:pt x="245" y="148"/>
                    </a:lnTo>
                    <a:lnTo>
                      <a:pt x="246" y="139"/>
                    </a:lnTo>
                    <a:lnTo>
                      <a:pt x="247" y="136"/>
                    </a:lnTo>
                    <a:lnTo>
                      <a:pt x="247" y="141"/>
                    </a:lnTo>
                    <a:lnTo>
                      <a:pt x="248" y="161"/>
                    </a:lnTo>
                    <a:lnTo>
                      <a:pt x="249" y="163"/>
                    </a:lnTo>
                    <a:lnTo>
                      <a:pt x="250" y="157"/>
                    </a:lnTo>
                    <a:lnTo>
                      <a:pt x="250" y="146"/>
                    </a:lnTo>
                    <a:lnTo>
                      <a:pt x="251" y="127"/>
                    </a:lnTo>
                    <a:lnTo>
                      <a:pt x="252" y="126"/>
                    </a:lnTo>
                    <a:lnTo>
                      <a:pt x="253" y="134"/>
                    </a:lnTo>
                    <a:lnTo>
                      <a:pt x="253" y="145"/>
                    </a:lnTo>
                    <a:lnTo>
                      <a:pt x="254" y="153"/>
                    </a:lnTo>
                    <a:lnTo>
                      <a:pt x="255" y="151"/>
                    </a:lnTo>
                    <a:lnTo>
                      <a:pt x="256" y="130"/>
                    </a:lnTo>
                    <a:lnTo>
                      <a:pt x="257" y="119"/>
                    </a:lnTo>
                    <a:lnTo>
                      <a:pt x="257" y="114"/>
                    </a:lnTo>
                    <a:lnTo>
                      <a:pt x="258" y="118"/>
                    </a:lnTo>
                    <a:lnTo>
                      <a:pt x="259" y="139"/>
                    </a:lnTo>
                    <a:lnTo>
                      <a:pt x="260" y="142"/>
                    </a:lnTo>
                    <a:lnTo>
                      <a:pt x="260" y="135"/>
                    </a:lnTo>
                    <a:lnTo>
                      <a:pt x="261" y="123"/>
                    </a:lnTo>
                    <a:lnTo>
                      <a:pt x="262" y="111"/>
                    </a:lnTo>
                    <a:lnTo>
                      <a:pt x="262" y="102"/>
                    </a:lnTo>
                    <a:lnTo>
                      <a:pt x="263" y="112"/>
                    </a:lnTo>
                    <a:lnTo>
                      <a:pt x="264" y="125"/>
                    </a:lnTo>
                    <a:lnTo>
                      <a:pt x="265" y="130"/>
                    </a:lnTo>
                    <a:lnTo>
                      <a:pt x="266" y="124"/>
                    </a:lnTo>
                    <a:lnTo>
                      <a:pt x="266" y="112"/>
                    </a:lnTo>
                    <a:lnTo>
                      <a:pt x="267" y="98"/>
                    </a:lnTo>
                    <a:lnTo>
                      <a:pt x="268" y="90"/>
                    </a:lnTo>
                    <a:lnTo>
                      <a:pt x="268" y="94"/>
                    </a:lnTo>
                    <a:lnTo>
                      <a:pt x="269" y="106"/>
                    </a:lnTo>
                    <a:lnTo>
                      <a:pt x="270" y="115"/>
                    </a:lnTo>
                    <a:lnTo>
                      <a:pt x="271" y="115"/>
                    </a:lnTo>
                    <a:lnTo>
                      <a:pt x="271" y="105"/>
                    </a:lnTo>
                    <a:lnTo>
                      <a:pt x="272" y="90"/>
                    </a:lnTo>
                    <a:lnTo>
                      <a:pt x="273" y="78"/>
                    </a:lnTo>
                    <a:lnTo>
                      <a:pt x="274" y="77"/>
                    </a:lnTo>
                    <a:lnTo>
                      <a:pt x="274" y="87"/>
                    </a:lnTo>
                    <a:lnTo>
                      <a:pt x="275" y="103"/>
                    </a:lnTo>
                    <a:lnTo>
                      <a:pt x="276" y="97"/>
                    </a:lnTo>
                    <a:lnTo>
                      <a:pt x="277" y="83"/>
                    </a:lnTo>
                    <a:lnTo>
                      <a:pt x="278" y="69"/>
                    </a:lnTo>
                    <a:lnTo>
                      <a:pt x="278" y="62"/>
                    </a:lnTo>
                    <a:lnTo>
                      <a:pt x="279" y="67"/>
                    </a:lnTo>
                    <a:lnTo>
                      <a:pt x="280" y="80"/>
                    </a:lnTo>
                    <a:lnTo>
                      <a:pt x="281" y="89"/>
                    </a:lnTo>
                    <a:lnTo>
                      <a:pt x="281" y="88"/>
                    </a:lnTo>
                    <a:lnTo>
                      <a:pt x="282" y="77"/>
                    </a:lnTo>
                    <a:lnTo>
                      <a:pt x="283" y="61"/>
                    </a:lnTo>
                    <a:lnTo>
                      <a:pt x="283" y="50"/>
                    </a:lnTo>
                    <a:lnTo>
                      <a:pt x="284" y="50"/>
                    </a:lnTo>
                    <a:lnTo>
                      <a:pt x="285" y="61"/>
                    </a:lnTo>
                    <a:lnTo>
                      <a:pt x="286" y="73"/>
                    </a:lnTo>
                    <a:lnTo>
                      <a:pt x="286" y="77"/>
                    </a:lnTo>
                    <a:lnTo>
                      <a:pt x="287" y="70"/>
                    </a:lnTo>
                    <a:lnTo>
                      <a:pt x="288" y="56"/>
                    </a:lnTo>
                    <a:lnTo>
                      <a:pt x="289" y="36"/>
                    </a:lnTo>
                    <a:lnTo>
                      <a:pt x="290" y="43"/>
                    </a:lnTo>
                    <a:lnTo>
                      <a:pt x="290" y="57"/>
                    </a:lnTo>
                    <a:lnTo>
                      <a:pt x="291" y="65"/>
                    </a:lnTo>
                    <a:lnTo>
                      <a:pt x="292" y="63"/>
                    </a:lnTo>
                    <a:lnTo>
                      <a:pt x="293" y="52"/>
                    </a:lnTo>
                    <a:lnTo>
                      <a:pt x="293" y="36"/>
                    </a:lnTo>
                    <a:lnTo>
                      <a:pt x="294" y="25"/>
                    </a:lnTo>
                    <a:lnTo>
                      <a:pt x="295" y="28"/>
                    </a:lnTo>
                    <a:lnTo>
                      <a:pt x="295" y="40"/>
                    </a:lnTo>
                    <a:lnTo>
                      <a:pt x="296" y="52"/>
                    </a:lnTo>
                    <a:lnTo>
                      <a:pt x="297" y="55"/>
                    </a:lnTo>
                    <a:lnTo>
                      <a:pt x="298" y="48"/>
                    </a:lnTo>
                    <a:lnTo>
                      <a:pt x="298" y="33"/>
                    </a:lnTo>
                    <a:lnTo>
                      <a:pt x="299" y="19"/>
                    </a:lnTo>
                    <a:lnTo>
                      <a:pt x="300" y="16"/>
                    </a:lnTo>
                    <a:lnTo>
                      <a:pt x="301" y="25"/>
                    </a:lnTo>
                    <a:lnTo>
                      <a:pt x="301" y="39"/>
                    </a:lnTo>
                    <a:lnTo>
                      <a:pt x="302" y="47"/>
                    </a:lnTo>
                    <a:lnTo>
                      <a:pt x="302" y="45"/>
                    </a:lnTo>
                    <a:lnTo>
                      <a:pt x="303" y="33"/>
                    </a:lnTo>
                    <a:lnTo>
                      <a:pt x="304" y="17"/>
                    </a:lnTo>
                    <a:lnTo>
                      <a:pt x="305" y="8"/>
                    </a:lnTo>
                    <a:lnTo>
                      <a:pt x="305" y="13"/>
                    </a:lnTo>
                    <a:lnTo>
                      <a:pt x="306" y="27"/>
                    </a:lnTo>
                    <a:lnTo>
                      <a:pt x="307" y="39"/>
                    </a:lnTo>
                    <a:lnTo>
                      <a:pt x="308" y="41"/>
                    </a:lnTo>
                    <a:lnTo>
                      <a:pt x="308" y="33"/>
                    </a:lnTo>
                    <a:lnTo>
                      <a:pt x="309" y="18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1" y="16"/>
                    </a:lnTo>
                    <a:lnTo>
                      <a:pt x="312" y="30"/>
                    </a:lnTo>
                    <a:lnTo>
                      <a:pt x="313" y="38"/>
                    </a:lnTo>
                    <a:lnTo>
                      <a:pt x="313" y="35"/>
                    </a:lnTo>
                    <a:lnTo>
                      <a:pt x="314" y="7"/>
                    </a:lnTo>
                    <a:lnTo>
                      <a:pt x="315" y="1"/>
                    </a:lnTo>
                    <a:lnTo>
                      <a:pt x="316" y="8"/>
                    </a:lnTo>
                    <a:lnTo>
                      <a:pt x="317" y="22"/>
                    </a:lnTo>
                    <a:lnTo>
                      <a:pt x="317" y="34"/>
                    </a:lnTo>
                    <a:lnTo>
                      <a:pt x="318" y="36"/>
                    </a:lnTo>
                    <a:lnTo>
                      <a:pt x="319" y="28"/>
                    </a:lnTo>
                    <a:lnTo>
                      <a:pt x="320" y="13"/>
                    </a:lnTo>
                    <a:lnTo>
                      <a:pt x="320" y="1"/>
                    </a:lnTo>
                    <a:lnTo>
                      <a:pt x="321" y="4"/>
                    </a:lnTo>
                    <a:lnTo>
                      <a:pt x="322" y="16"/>
                    </a:lnTo>
                    <a:lnTo>
                      <a:pt x="322" y="30"/>
                    </a:lnTo>
                    <a:lnTo>
                      <a:pt x="323" y="38"/>
                    </a:lnTo>
                    <a:lnTo>
                      <a:pt x="324" y="34"/>
                    </a:lnTo>
                    <a:lnTo>
                      <a:pt x="325" y="21"/>
                    </a:lnTo>
                    <a:lnTo>
                      <a:pt x="325" y="7"/>
                    </a:lnTo>
                    <a:lnTo>
                      <a:pt x="326" y="4"/>
                    </a:lnTo>
                    <a:lnTo>
                      <a:pt x="327" y="13"/>
                    </a:lnTo>
                    <a:lnTo>
                      <a:pt x="328" y="39"/>
                    </a:lnTo>
                    <a:lnTo>
                      <a:pt x="329" y="41"/>
                    </a:lnTo>
                    <a:lnTo>
                      <a:pt x="329" y="32"/>
                    </a:lnTo>
                    <a:lnTo>
                      <a:pt x="330" y="18"/>
                    </a:lnTo>
                    <a:lnTo>
                      <a:pt x="331" y="9"/>
                    </a:lnTo>
                    <a:lnTo>
                      <a:pt x="332" y="13"/>
                    </a:lnTo>
                    <a:lnTo>
                      <a:pt x="332" y="27"/>
                    </a:lnTo>
                    <a:lnTo>
                      <a:pt x="333" y="41"/>
                    </a:lnTo>
                    <a:lnTo>
                      <a:pt x="334" y="48"/>
                    </a:lnTo>
                    <a:lnTo>
                      <a:pt x="334" y="44"/>
                    </a:lnTo>
                    <a:lnTo>
                      <a:pt x="335" y="31"/>
                    </a:lnTo>
                    <a:lnTo>
                      <a:pt x="336" y="18"/>
                    </a:lnTo>
                    <a:lnTo>
                      <a:pt x="337" y="17"/>
                    </a:lnTo>
                    <a:lnTo>
                      <a:pt x="337" y="28"/>
                    </a:lnTo>
                    <a:lnTo>
                      <a:pt x="338" y="43"/>
                    </a:lnTo>
                    <a:lnTo>
                      <a:pt x="339" y="54"/>
                    </a:lnTo>
                    <a:lnTo>
                      <a:pt x="340" y="55"/>
                    </a:lnTo>
                    <a:lnTo>
                      <a:pt x="340" y="46"/>
                    </a:lnTo>
                    <a:lnTo>
                      <a:pt x="341" y="25"/>
                    </a:lnTo>
                    <a:lnTo>
                      <a:pt x="342" y="31"/>
                    </a:lnTo>
                    <a:lnTo>
                      <a:pt x="343" y="46"/>
                    </a:lnTo>
                    <a:lnTo>
                      <a:pt x="344" y="60"/>
                    </a:lnTo>
                    <a:lnTo>
                      <a:pt x="344" y="66"/>
                    </a:lnTo>
                    <a:lnTo>
                      <a:pt x="345" y="61"/>
                    </a:lnTo>
                    <a:lnTo>
                      <a:pt x="346" y="48"/>
                    </a:lnTo>
                    <a:lnTo>
                      <a:pt x="347" y="38"/>
                    </a:lnTo>
                    <a:lnTo>
                      <a:pt x="347" y="39"/>
                    </a:lnTo>
                    <a:lnTo>
                      <a:pt x="348" y="50"/>
                    </a:lnTo>
                    <a:lnTo>
                      <a:pt x="349" y="65"/>
                    </a:lnTo>
                    <a:lnTo>
                      <a:pt x="349" y="76"/>
                    </a:lnTo>
                    <a:lnTo>
                      <a:pt x="350" y="76"/>
                    </a:lnTo>
                    <a:lnTo>
                      <a:pt x="351" y="67"/>
                    </a:lnTo>
                    <a:lnTo>
                      <a:pt x="352" y="54"/>
                    </a:lnTo>
                    <a:lnTo>
                      <a:pt x="352" y="49"/>
                    </a:lnTo>
                    <a:lnTo>
                      <a:pt x="353" y="57"/>
                    </a:lnTo>
                    <a:lnTo>
                      <a:pt x="353" y="71"/>
                    </a:lnTo>
                    <a:lnTo>
                      <a:pt x="355" y="90"/>
                    </a:lnTo>
                    <a:lnTo>
                      <a:pt x="356" y="85"/>
                    </a:lnTo>
                    <a:lnTo>
                      <a:pt x="356" y="72"/>
                    </a:lnTo>
                    <a:lnTo>
                      <a:pt x="357" y="63"/>
                    </a:lnTo>
                    <a:lnTo>
                      <a:pt x="358" y="66"/>
                    </a:lnTo>
                    <a:lnTo>
                      <a:pt x="359" y="78"/>
                    </a:lnTo>
                    <a:lnTo>
                      <a:pt x="359" y="92"/>
                    </a:lnTo>
                    <a:lnTo>
                      <a:pt x="360" y="102"/>
                    </a:lnTo>
                    <a:lnTo>
                      <a:pt x="361" y="102"/>
                    </a:lnTo>
                    <a:lnTo>
                      <a:pt x="361" y="91"/>
                    </a:lnTo>
                    <a:lnTo>
                      <a:pt x="362" y="80"/>
                    </a:lnTo>
                    <a:lnTo>
                      <a:pt x="363" y="77"/>
                    </a:lnTo>
                    <a:lnTo>
                      <a:pt x="364" y="85"/>
                    </a:lnTo>
                    <a:lnTo>
                      <a:pt x="364" y="99"/>
                    </a:lnTo>
                    <a:lnTo>
                      <a:pt x="365" y="112"/>
                    </a:lnTo>
                    <a:lnTo>
                      <a:pt x="366" y="117"/>
                    </a:lnTo>
                    <a:lnTo>
                      <a:pt x="367" y="99"/>
                    </a:lnTo>
                    <a:lnTo>
                      <a:pt x="368" y="91"/>
                    </a:lnTo>
                    <a:lnTo>
                      <a:pt x="368" y="94"/>
                    </a:lnTo>
                    <a:lnTo>
                      <a:pt x="369" y="106"/>
                    </a:lnTo>
                    <a:lnTo>
                      <a:pt x="370" y="120"/>
                    </a:lnTo>
                    <a:lnTo>
                      <a:pt x="371" y="129"/>
                    </a:lnTo>
                    <a:lnTo>
                      <a:pt x="371" y="128"/>
                    </a:lnTo>
                    <a:lnTo>
                      <a:pt x="372" y="117"/>
                    </a:lnTo>
                    <a:lnTo>
                      <a:pt x="373" y="107"/>
                    </a:lnTo>
                    <a:lnTo>
                      <a:pt x="373" y="105"/>
                    </a:lnTo>
                    <a:lnTo>
                      <a:pt x="374" y="113"/>
                    </a:lnTo>
                    <a:lnTo>
                      <a:pt x="375" y="126"/>
                    </a:lnTo>
                    <a:lnTo>
                      <a:pt x="376" y="138"/>
                    </a:lnTo>
                    <a:lnTo>
                      <a:pt x="376" y="142"/>
                    </a:lnTo>
                    <a:lnTo>
                      <a:pt x="377" y="135"/>
                    </a:lnTo>
                    <a:lnTo>
                      <a:pt x="378" y="124"/>
                    </a:lnTo>
                    <a:lnTo>
                      <a:pt x="379" y="117"/>
                    </a:lnTo>
                    <a:lnTo>
                      <a:pt x="379" y="120"/>
                    </a:lnTo>
                    <a:lnTo>
                      <a:pt x="380" y="145"/>
                    </a:lnTo>
                    <a:lnTo>
                      <a:pt x="381" y="153"/>
                    </a:lnTo>
                    <a:lnTo>
                      <a:pt x="382" y="151"/>
                    </a:lnTo>
                    <a:lnTo>
                      <a:pt x="383" y="140"/>
                    </a:lnTo>
                    <a:lnTo>
                      <a:pt x="383" y="130"/>
                    </a:lnTo>
                    <a:lnTo>
                      <a:pt x="384" y="129"/>
                    </a:lnTo>
                    <a:lnTo>
                      <a:pt x="385" y="136"/>
                    </a:lnTo>
                    <a:lnTo>
                      <a:pt x="386" y="148"/>
                    </a:lnTo>
                    <a:lnTo>
                      <a:pt x="386" y="160"/>
                    </a:lnTo>
                    <a:lnTo>
                      <a:pt x="387" y="163"/>
                    </a:lnTo>
                    <a:lnTo>
                      <a:pt x="388" y="155"/>
                    </a:lnTo>
                    <a:lnTo>
                      <a:pt x="388" y="144"/>
                    </a:lnTo>
                    <a:lnTo>
                      <a:pt x="389" y="138"/>
                    </a:lnTo>
                    <a:lnTo>
                      <a:pt x="390" y="141"/>
                    </a:lnTo>
                    <a:lnTo>
                      <a:pt x="391" y="151"/>
                    </a:lnTo>
                    <a:lnTo>
                      <a:pt x="391" y="163"/>
                    </a:lnTo>
                    <a:lnTo>
                      <a:pt x="392" y="171"/>
                    </a:lnTo>
                    <a:lnTo>
                      <a:pt x="393" y="16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5" y="151"/>
                    </a:lnTo>
                    <a:lnTo>
                      <a:pt x="396" y="164"/>
                    </a:lnTo>
                    <a:lnTo>
                      <a:pt x="397" y="175"/>
                    </a:lnTo>
                    <a:lnTo>
                      <a:pt x="398" y="176"/>
                    </a:lnTo>
                    <a:lnTo>
                      <a:pt x="398" y="168"/>
                    </a:lnTo>
                    <a:lnTo>
                      <a:pt x="399" y="157"/>
                    </a:lnTo>
                    <a:lnTo>
                      <a:pt x="400" y="150"/>
                    </a:lnTo>
                    <a:lnTo>
                      <a:pt x="400" y="152"/>
                    </a:lnTo>
                    <a:lnTo>
                      <a:pt x="401" y="162"/>
                    </a:lnTo>
                    <a:lnTo>
                      <a:pt x="402" y="174"/>
                    </a:lnTo>
                    <a:lnTo>
                      <a:pt x="403" y="180"/>
                    </a:lnTo>
                    <a:lnTo>
                      <a:pt x="403" y="176"/>
                    </a:lnTo>
                    <a:lnTo>
                      <a:pt x="404" y="165"/>
                    </a:lnTo>
                    <a:lnTo>
                      <a:pt x="405" y="155"/>
                    </a:lnTo>
                    <a:lnTo>
                      <a:pt x="406" y="152"/>
                    </a:lnTo>
                    <a:lnTo>
                      <a:pt x="406" y="158"/>
                    </a:lnTo>
                    <a:lnTo>
                      <a:pt x="407" y="169"/>
                    </a:lnTo>
                    <a:lnTo>
                      <a:pt x="407" y="180"/>
                    </a:lnTo>
                    <a:lnTo>
                      <a:pt x="408" y="180"/>
                    </a:lnTo>
                    <a:lnTo>
                      <a:pt x="409" y="171"/>
                    </a:lnTo>
                    <a:lnTo>
                      <a:pt x="410" y="159"/>
                    </a:lnTo>
                    <a:lnTo>
                      <a:pt x="410" y="152"/>
                    </a:lnTo>
                    <a:lnTo>
                      <a:pt x="411" y="153"/>
                    </a:lnTo>
                    <a:lnTo>
                      <a:pt x="412" y="162"/>
                    </a:lnTo>
                    <a:lnTo>
                      <a:pt x="412" y="175"/>
                    </a:lnTo>
                    <a:lnTo>
                      <a:pt x="413" y="180"/>
                    </a:lnTo>
                    <a:lnTo>
                      <a:pt x="414" y="174"/>
                    </a:lnTo>
                    <a:lnTo>
                      <a:pt x="415" y="162"/>
                    </a:lnTo>
                    <a:lnTo>
                      <a:pt x="415" y="152"/>
                    </a:lnTo>
                    <a:lnTo>
                      <a:pt x="416" y="148"/>
                    </a:lnTo>
                    <a:lnTo>
                      <a:pt x="417" y="154"/>
                    </a:lnTo>
                    <a:lnTo>
                      <a:pt x="418" y="165"/>
                    </a:lnTo>
                    <a:lnTo>
                      <a:pt x="418" y="175"/>
                    </a:lnTo>
                    <a:lnTo>
                      <a:pt x="419" y="164"/>
                    </a:lnTo>
                    <a:lnTo>
                      <a:pt x="420" y="152"/>
                    </a:lnTo>
                    <a:lnTo>
                      <a:pt x="421" y="144"/>
                    </a:lnTo>
                    <a:lnTo>
                      <a:pt x="422" y="144"/>
                    </a:lnTo>
                    <a:lnTo>
                      <a:pt x="422" y="153"/>
                    </a:lnTo>
                    <a:lnTo>
                      <a:pt x="423" y="165"/>
                    </a:lnTo>
                    <a:lnTo>
                      <a:pt x="424" y="169"/>
                    </a:lnTo>
                    <a:lnTo>
                      <a:pt x="425" y="163"/>
                    </a:lnTo>
                    <a:lnTo>
                      <a:pt x="425" y="150"/>
                    </a:lnTo>
                    <a:lnTo>
                      <a:pt x="426" y="139"/>
                    </a:lnTo>
                    <a:lnTo>
                      <a:pt x="427" y="135"/>
                    </a:lnTo>
                    <a:lnTo>
                      <a:pt x="427" y="140"/>
                    </a:lnTo>
                    <a:lnTo>
                      <a:pt x="428" y="152"/>
                    </a:lnTo>
                    <a:lnTo>
                      <a:pt x="429" y="160"/>
                    </a:lnTo>
                    <a:lnTo>
                      <a:pt x="430" y="158"/>
                    </a:lnTo>
                    <a:lnTo>
                      <a:pt x="430" y="148"/>
                    </a:lnTo>
                    <a:lnTo>
                      <a:pt x="431" y="135"/>
                    </a:lnTo>
                    <a:lnTo>
                      <a:pt x="432" y="126"/>
                    </a:lnTo>
                    <a:lnTo>
                      <a:pt x="433" y="136"/>
                    </a:lnTo>
                    <a:lnTo>
                      <a:pt x="434" y="147"/>
                    </a:lnTo>
                    <a:lnTo>
                      <a:pt x="434" y="150"/>
                    </a:lnTo>
                    <a:lnTo>
                      <a:pt x="435" y="143"/>
                    </a:lnTo>
                    <a:lnTo>
                      <a:pt x="436" y="130"/>
                    </a:lnTo>
                    <a:lnTo>
                      <a:pt x="437" y="118"/>
                    </a:lnTo>
                    <a:lnTo>
                      <a:pt x="437" y="113"/>
                    </a:lnTo>
                    <a:lnTo>
                      <a:pt x="438" y="119"/>
                    </a:lnTo>
                    <a:lnTo>
                      <a:pt x="439" y="131"/>
                    </a:lnTo>
                    <a:lnTo>
                      <a:pt x="439" y="139"/>
                    </a:lnTo>
                    <a:lnTo>
                      <a:pt x="440" y="136"/>
                    </a:lnTo>
                    <a:lnTo>
                      <a:pt x="441" y="124"/>
                    </a:lnTo>
                    <a:lnTo>
                      <a:pt x="442" y="110"/>
                    </a:lnTo>
                    <a:lnTo>
                      <a:pt x="442" y="101"/>
                    </a:lnTo>
                    <a:lnTo>
                      <a:pt x="443" y="102"/>
                    </a:lnTo>
                    <a:lnTo>
                      <a:pt x="444" y="113"/>
                    </a:lnTo>
                    <a:lnTo>
                      <a:pt x="445" y="124"/>
                    </a:lnTo>
                    <a:lnTo>
                      <a:pt x="445" y="126"/>
                    </a:lnTo>
                    <a:lnTo>
                      <a:pt x="446" y="103"/>
                    </a:lnTo>
                    <a:lnTo>
                      <a:pt x="447" y="91"/>
                    </a:lnTo>
                    <a:lnTo>
                      <a:pt x="448" y="86"/>
                    </a:lnTo>
                    <a:lnTo>
                      <a:pt x="449" y="94"/>
                    </a:lnTo>
                    <a:lnTo>
                      <a:pt x="449" y="106"/>
                    </a:lnTo>
                    <a:lnTo>
                      <a:pt x="450" y="113"/>
                    </a:lnTo>
                    <a:lnTo>
                      <a:pt x="451" y="109"/>
                    </a:lnTo>
                    <a:lnTo>
                      <a:pt x="452" y="97"/>
                    </a:lnTo>
                    <a:lnTo>
                      <a:pt x="452" y="82"/>
                    </a:lnTo>
                    <a:lnTo>
                      <a:pt x="453" y="73"/>
                    </a:lnTo>
                    <a:lnTo>
                      <a:pt x="454" y="75"/>
                    </a:lnTo>
                    <a:lnTo>
                      <a:pt x="454" y="87"/>
                    </a:lnTo>
                    <a:lnTo>
                      <a:pt x="455" y="97"/>
                    </a:lnTo>
                    <a:lnTo>
                      <a:pt x="456" y="99"/>
                    </a:lnTo>
                    <a:lnTo>
                      <a:pt x="457" y="90"/>
                    </a:lnTo>
                    <a:lnTo>
                      <a:pt x="457" y="75"/>
                    </a:lnTo>
                    <a:lnTo>
                      <a:pt x="458" y="58"/>
                    </a:lnTo>
                    <a:lnTo>
                      <a:pt x="459" y="67"/>
                    </a:lnTo>
                    <a:lnTo>
                      <a:pt x="460" y="80"/>
                    </a:lnTo>
                    <a:lnTo>
                      <a:pt x="461" y="86"/>
                    </a:lnTo>
                    <a:lnTo>
                      <a:pt x="461" y="82"/>
                    </a:lnTo>
                    <a:lnTo>
                      <a:pt x="462" y="69"/>
                    </a:lnTo>
                    <a:lnTo>
                      <a:pt x="463" y="54"/>
                    </a:lnTo>
                    <a:lnTo>
                      <a:pt x="464" y="45"/>
                    </a:lnTo>
                    <a:lnTo>
                      <a:pt x="464" y="49"/>
                    </a:lnTo>
                    <a:lnTo>
                      <a:pt x="465" y="62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67" y="63"/>
                    </a:lnTo>
                    <a:lnTo>
                      <a:pt x="468" y="48"/>
                    </a:lnTo>
                    <a:lnTo>
                      <a:pt x="469" y="35"/>
                    </a:lnTo>
                    <a:lnTo>
                      <a:pt x="469" y="34"/>
                    </a:lnTo>
                    <a:lnTo>
                      <a:pt x="470" y="45"/>
                    </a:lnTo>
                    <a:lnTo>
                      <a:pt x="471" y="57"/>
                    </a:lnTo>
                    <a:lnTo>
                      <a:pt x="471" y="63"/>
                    </a:lnTo>
                    <a:lnTo>
                      <a:pt x="472" y="58"/>
                    </a:lnTo>
                    <a:lnTo>
                      <a:pt x="473" y="44"/>
                    </a:lnTo>
                    <a:lnTo>
                      <a:pt x="473" y="29"/>
                    </a:lnTo>
                    <a:lnTo>
                      <a:pt x="474" y="22"/>
                    </a:lnTo>
                    <a:lnTo>
                      <a:pt x="475" y="28"/>
                    </a:lnTo>
                    <a:lnTo>
                      <a:pt x="476" y="42"/>
                    </a:lnTo>
                    <a:lnTo>
                      <a:pt x="476" y="52"/>
                    </a:lnTo>
                    <a:lnTo>
                      <a:pt x="477" y="52"/>
                    </a:lnTo>
                    <a:lnTo>
                      <a:pt x="478" y="42"/>
                    </a:lnTo>
                    <a:lnTo>
                      <a:pt x="478" y="26"/>
                    </a:lnTo>
                    <a:lnTo>
                      <a:pt x="479" y="15"/>
                    </a:lnTo>
                    <a:lnTo>
                      <a:pt x="480" y="16"/>
                    </a:lnTo>
                    <a:lnTo>
                      <a:pt x="481" y="28"/>
                    </a:lnTo>
                    <a:lnTo>
                      <a:pt x="481" y="41"/>
                    </a:lnTo>
                    <a:lnTo>
                      <a:pt x="482" y="46"/>
                    </a:lnTo>
                    <a:lnTo>
                      <a:pt x="483" y="40"/>
                    </a:lnTo>
                    <a:lnTo>
                      <a:pt x="484" y="26"/>
                    </a:lnTo>
                    <a:lnTo>
                      <a:pt x="484" y="11"/>
                    </a:lnTo>
                    <a:lnTo>
                      <a:pt x="485" y="7"/>
                    </a:lnTo>
                    <a:lnTo>
                      <a:pt x="485" y="15"/>
                    </a:lnTo>
                    <a:lnTo>
                      <a:pt x="486" y="30"/>
                    </a:lnTo>
                    <a:lnTo>
                      <a:pt x="487" y="39"/>
                    </a:lnTo>
                    <a:lnTo>
                      <a:pt x="488" y="39"/>
                    </a:lnTo>
                    <a:lnTo>
                      <a:pt x="488" y="28"/>
                    </a:lnTo>
                    <a:lnTo>
                      <a:pt x="489" y="12"/>
                    </a:lnTo>
                    <a:lnTo>
                      <a:pt x="490" y="3"/>
                    </a:lnTo>
                    <a:lnTo>
                      <a:pt x="491" y="6"/>
                    </a:lnTo>
                    <a:lnTo>
                      <a:pt x="491" y="20"/>
                    </a:lnTo>
                    <a:lnTo>
                      <a:pt x="492" y="33"/>
                    </a:lnTo>
                    <a:lnTo>
                      <a:pt x="493" y="37"/>
                    </a:lnTo>
                    <a:lnTo>
                      <a:pt x="493" y="31"/>
                    </a:lnTo>
                    <a:lnTo>
                      <a:pt x="494" y="17"/>
                    </a:lnTo>
                    <a:lnTo>
                      <a:pt x="495" y="3"/>
                    </a:lnTo>
                    <a:lnTo>
                      <a:pt x="496" y="1"/>
                    </a:lnTo>
                    <a:lnTo>
                      <a:pt x="496" y="12"/>
                    </a:lnTo>
                    <a:lnTo>
                      <a:pt x="497" y="36"/>
                    </a:lnTo>
                    <a:lnTo>
                      <a:pt x="498" y="35"/>
                    </a:lnTo>
                    <a:lnTo>
                      <a:pt x="499" y="24"/>
                    </a:lnTo>
                    <a:lnTo>
                      <a:pt x="500" y="9"/>
                    </a:lnTo>
                    <a:lnTo>
                      <a:pt x="500" y="1"/>
                    </a:lnTo>
                    <a:lnTo>
                      <a:pt x="501" y="7"/>
                    </a:lnTo>
                    <a:lnTo>
                      <a:pt x="502" y="22"/>
                    </a:lnTo>
                    <a:lnTo>
                      <a:pt x="503" y="34"/>
                    </a:lnTo>
                    <a:lnTo>
                      <a:pt x="503" y="39"/>
                    </a:lnTo>
                    <a:lnTo>
                      <a:pt x="504" y="32"/>
                    </a:lnTo>
                    <a:lnTo>
                      <a:pt x="505" y="18"/>
                    </a:lnTo>
                    <a:lnTo>
                      <a:pt x="505" y="6"/>
                    </a:lnTo>
                    <a:lnTo>
                      <a:pt x="506" y="7"/>
                    </a:lnTo>
                    <a:lnTo>
                      <a:pt x="507" y="19"/>
                    </a:lnTo>
                    <a:lnTo>
                      <a:pt x="508" y="33"/>
                    </a:lnTo>
                    <a:lnTo>
                      <a:pt x="508" y="42"/>
                    </a:lnTo>
                    <a:lnTo>
                      <a:pt x="509" y="41"/>
                    </a:lnTo>
                    <a:lnTo>
                      <a:pt x="510" y="30"/>
                    </a:lnTo>
                    <a:lnTo>
                      <a:pt x="511" y="10"/>
                    </a:lnTo>
                    <a:lnTo>
                      <a:pt x="512" y="18"/>
                    </a:lnTo>
                    <a:lnTo>
                      <a:pt x="512" y="33"/>
                    </a:lnTo>
                    <a:lnTo>
                      <a:pt x="513" y="46"/>
                    </a:lnTo>
                    <a:lnTo>
                      <a:pt x="514" y="50"/>
                    </a:lnTo>
                    <a:lnTo>
                      <a:pt x="515" y="43"/>
                    </a:lnTo>
                    <a:lnTo>
                      <a:pt x="515" y="28"/>
                    </a:lnTo>
                    <a:lnTo>
                      <a:pt x="516" y="19"/>
                    </a:lnTo>
                    <a:lnTo>
                      <a:pt x="517" y="22"/>
                    </a:lnTo>
                    <a:lnTo>
                      <a:pt x="517" y="35"/>
                    </a:lnTo>
                    <a:lnTo>
                      <a:pt x="518" y="49"/>
                    </a:lnTo>
                    <a:lnTo>
                      <a:pt x="519" y="58"/>
                    </a:lnTo>
                    <a:lnTo>
                      <a:pt x="520" y="56"/>
                    </a:lnTo>
                    <a:lnTo>
                      <a:pt x="520" y="44"/>
                    </a:lnTo>
                    <a:lnTo>
                      <a:pt x="521" y="31"/>
                    </a:lnTo>
                    <a:lnTo>
                      <a:pt x="522" y="29"/>
                    </a:lnTo>
                    <a:lnTo>
                      <a:pt x="523" y="38"/>
                    </a:lnTo>
                    <a:lnTo>
                      <a:pt x="523" y="53"/>
                    </a:lnTo>
                    <a:lnTo>
                      <a:pt x="524" y="69"/>
                    </a:lnTo>
                    <a:lnTo>
                      <a:pt x="525" y="61"/>
                    </a:lnTo>
                    <a:lnTo>
                      <a:pt x="526" y="48"/>
                    </a:lnTo>
                    <a:lnTo>
                      <a:pt x="527" y="40"/>
                    </a:lnTo>
                    <a:lnTo>
                      <a:pt x="527" y="45"/>
                    </a:lnTo>
                    <a:lnTo>
                      <a:pt x="528" y="58"/>
                    </a:lnTo>
                    <a:lnTo>
                      <a:pt x="529" y="72"/>
                    </a:lnTo>
                    <a:lnTo>
                      <a:pt x="530" y="81"/>
                    </a:lnTo>
                    <a:lnTo>
                      <a:pt x="530" y="78"/>
                    </a:lnTo>
                    <a:lnTo>
                      <a:pt x="531" y="66"/>
                    </a:lnTo>
                    <a:lnTo>
                      <a:pt x="532" y="55"/>
                    </a:lnTo>
                    <a:lnTo>
                      <a:pt x="532" y="54"/>
                    </a:lnTo>
                    <a:lnTo>
                      <a:pt x="533" y="64"/>
                    </a:lnTo>
                    <a:lnTo>
                      <a:pt x="534" y="79"/>
                    </a:lnTo>
                    <a:lnTo>
                      <a:pt x="535" y="91"/>
                    </a:lnTo>
                    <a:lnTo>
                      <a:pt x="535" y="93"/>
                    </a:lnTo>
                    <a:lnTo>
                      <a:pt x="536" y="85"/>
                    </a:lnTo>
                    <a:lnTo>
                      <a:pt x="536" y="72"/>
                    </a:lnTo>
                    <a:lnTo>
                      <a:pt x="537" y="67"/>
                    </a:lnTo>
                    <a:lnTo>
                      <a:pt x="538" y="72"/>
                    </a:lnTo>
                    <a:lnTo>
                      <a:pt x="539" y="85"/>
                    </a:lnTo>
                    <a:lnTo>
                      <a:pt x="539" y="99"/>
                    </a:lnTo>
                    <a:lnTo>
                      <a:pt x="540" y="107"/>
                    </a:lnTo>
                    <a:lnTo>
                      <a:pt x="541" y="103"/>
                    </a:lnTo>
                    <a:lnTo>
                      <a:pt x="542" y="91"/>
                    </a:lnTo>
                    <a:lnTo>
                      <a:pt x="542" y="82"/>
                    </a:lnTo>
                    <a:lnTo>
                      <a:pt x="543" y="82"/>
                    </a:lnTo>
                    <a:lnTo>
                      <a:pt x="544" y="93"/>
                    </a:lnTo>
                    <a:lnTo>
                      <a:pt x="544" y="107"/>
                    </a:lnTo>
                    <a:lnTo>
                      <a:pt x="545" y="118"/>
                    </a:lnTo>
                    <a:lnTo>
                      <a:pt x="546" y="120"/>
                    </a:lnTo>
                    <a:lnTo>
                      <a:pt x="547" y="111"/>
                    </a:lnTo>
                    <a:lnTo>
                      <a:pt x="547" y="99"/>
                    </a:lnTo>
                    <a:lnTo>
                      <a:pt x="548" y="95"/>
                    </a:lnTo>
                    <a:lnTo>
                      <a:pt x="549" y="101"/>
                    </a:lnTo>
                    <a:lnTo>
                      <a:pt x="550" y="127"/>
                    </a:lnTo>
                    <a:lnTo>
                      <a:pt x="551" y="133"/>
                    </a:lnTo>
                    <a:lnTo>
                      <a:pt x="551" y="129"/>
                    </a:lnTo>
                    <a:lnTo>
                      <a:pt x="552" y="117"/>
                    </a:lnTo>
                    <a:lnTo>
                      <a:pt x="553" y="109"/>
                    </a:lnTo>
                    <a:lnTo>
                      <a:pt x="554" y="110"/>
                    </a:lnTo>
                    <a:lnTo>
                      <a:pt x="554" y="120"/>
                    </a:lnTo>
                    <a:lnTo>
                      <a:pt x="555" y="133"/>
                    </a:lnTo>
                    <a:lnTo>
                      <a:pt x="556" y="144"/>
                    </a:lnTo>
                    <a:lnTo>
                      <a:pt x="556" y="145"/>
                    </a:lnTo>
                    <a:lnTo>
                      <a:pt x="557" y="135"/>
                    </a:lnTo>
                    <a:lnTo>
                      <a:pt x="558" y="124"/>
                    </a:lnTo>
                    <a:lnTo>
                      <a:pt x="559" y="121"/>
                    </a:lnTo>
                    <a:lnTo>
                      <a:pt x="559" y="126"/>
                    </a:lnTo>
                    <a:lnTo>
                      <a:pt x="560" y="138"/>
                    </a:lnTo>
                    <a:lnTo>
                      <a:pt x="561" y="151"/>
                    </a:lnTo>
                    <a:lnTo>
                      <a:pt x="562" y="157"/>
                    </a:lnTo>
                    <a:lnTo>
                      <a:pt x="562" y="151"/>
                    </a:lnTo>
                    <a:lnTo>
                      <a:pt x="563" y="132"/>
                    </a:lnTo>
                    <a:lnTo>
                      <a:pt x="564" y="133"/>
                    </a:lnTo>
                    <a:lnTo>
                      <a:pt x="565" y="142"/>
                    </a:lnTo>
                    <a:lnTo>
                      <a:pt x="566" y="155"/>
                    </a:lnTo>
                    <a:lnTo>
                      <a:pt x="566" y="165"/>
                    </a:lnTo>
                    <a:lnTo>
                      <a:pt x="567" y="164"/>
                    </a:lnTo>
                    <a:lnTo>
                      <a:pt x="568" y="154"/>
                    </a:lnTo>
                    <a:lnTo>
                      <a:pt x="569" y="144"/>
                    </a:lnTo>
                    <a:lnTo>
                      <a:pt x="569" y="140"/>
                    </a:lnTo>
                    <a:lnTo>
                      <a:pt x="570" y="145"/>
                    </a:lnTo>
                    <a:lnTo>
                      <a:pt x="571" y="156"/>
                    </a:lnTo>
                    <a:lnTo>
                      <a:pt x="571" y="169"/>
                    </a:lnTo>
                    <a:lnTo>
                      <a:pt x="572" y="173"/>
                    </a:lnTo>
                    <a:lnTo>
                      <a:pt x="573" y="166"/>
                    </a:lnTo>
                    <a:lnTo>
                      <a:pt x="574" y="155"/>
                    </a:lnTo>
                    <a:lnTo>
                      <a:pt x="574" y="148"/>
                    </a:lnTo>
                    <a:lnTo>
                      <a:pt x="575" y="148"/>
                    </a:lnTo>
                    <a:lnTo>
                      <a:pt x="576" y="156"/>
                    </a:lnTo>
                    <a:lnTo>
                      <a:pt x="577" y="178"/>
                    </a:lnTo>
                    <a:lnTo>
                      <a:pt x="578" y="176"/>
                    </a:lnTo>
                    <a:lnTo>
                      <a:pt x="578" y="165"/>
                    </a:lnTo>
                    <a:lnTo>
                      <a:pt x="579" y="155"/>
                    </a:lnTo>
                    <a:lnTo>
                      <a:pt x="580" y="151"/>
                    </a:lnTo>
                    <a:lnTo>
                      <a:pt x="581" y="155"/>
                    </a:lnTo>
                    <a:lnTo>
                      <a:pt x="581" y="166"/>
                    </a:lnTo>
                    <a:lnTo>
                      <a:pt x="582" y="177"/>
                    </a:lnTo>
                    <a:lnTo>
                      <a:pt x="583" y="181"/>
                    </a:lnTo>
                    <a:lnTo>
                      <a:pt x="583" y="173"/>
                    </a:lnTo>
                    <a:lnTo>
                      <a:pt x="584" y="162"/>
                    </a:lnTo>
                    <a:lnTo>
                      <a:pt x="585" y="154"/>
                    </a:lnTo>
                    <a:lnTo>
                      <a:pt x="586" y="153"/>
                    </a:lnTo>
                    <a:lnTo>
                      <a:pt x="586" y="161"/>
                    </a:lnTo>
                    <a:lnTo>
                      <a:pt x="587" y="173"/>
                    </a:lnTo>
                    <a:lnTo>
                      <a:pt x="588" y="181"/>
                    </a:lnTo>
                    <a:lnTo>
                      <a:pt x="589" y="167"/>
                    </a:lnTo>
                    <a:lnTo>
                      <a:pt x="590" y="156"/>
                    </a:lnTo>
                    <a:lnTo>
                      <a:pt x="590" y="151"/>
                    </a:lnTo>
                    <a:lnTo>
                      <a:pt x="591" y="154"/>
                    </a:lnTo>
                    <a:lnTo>
                      <a:pt x="592" y="165"/>
                    </a:lnTo>
                    <a:lnTo>
                      <a:pt x="593" y="176"/>
                    </a:lnTo>
                    <a:lnTo>
                      <a:pt x="593" y="178"/>
                    </a:lnTo>
                    <a:lnTo>
                      <a:pt x="594" y="170"/>
                    </a:lnTo>
                    <a:lnTo>
                      <a:pt x="595" y="158"/>
                    </a:lnTo>
                    <a:lnTo>
                      <a:pt x="595" y="149"/>
                    </a:lnTo>
                    <a:lnTo>
                      <a:pt x="596" y="147"/>
                    </a:lnTo>
                    <a:lnTo>
                      <a:pt x="597" y="155"/>
                    </a:lnTo>
                    <a:lnTo>
                      <a:pt x="598" y="168"/>
                    </a:lnTo>
                    <a:lnTo>
                      <a:pt x="598" y="174"/>
                    </a:lnTo>
                    <a:lnTo>
                      <a:pt x="599" y="170"/>
                    </a:lnTo>
                    <a:lnTo>
                      <a:pt x="600" y="159"/>
                    </a:lnTo>
                    <a:lnTo>
                      <a:pt x="601" y="147"/>
                    </a:lnTo>
                    <a:lnTo>
                      <a:pt x="601" y="141"/>
                    </a:lnTo>
                    <a:lnTo>
                      <a:pt x="602" y="155"/>
                    </a:lnTo>
                    <a:lnTo>
                      <a:pt x="603" y="165"/>
                    </a:lnTo>
                    <a:lnTo>
                      <a:pt x="604" y="166"/>
                    </a:lnTo>
                    <a:lnTo>
                      <a:pt x="605" y="157"/>
                    </a:lnTo>
                    <a:lnTo>
                      <a:pt x="605" y="144"/>
                    </a:lnTo>
                    <a:lnTo>
                      <a:pt x="606" y="134"/>
                    </a:lnTo>
                    <a:lnTo>
                      <a:pt x="607" y="132"/>
                    </a:lnTo>
                    <a:lnTo>
                      <a:pt x="608" y="141"/>
                    </a:lnTo>
                    <a:lnTo>
                      <a:pt x="608" y="153"/>
                    </a:lnTo>
                    <a:lnTo>
                      <a:pt x="609" y="158"/>
                    </a:lnTo>
                    <a:lnTo>
                      <a:pt x="610" y="153"/>
                    </a:lnTo>
                    <a:lnTo>
                      <a:pt x="610" y="141"/>
                    </a:lnTo>
                    <a:lnTo>
                      <a:pt x="611" y="129"/>
                    </a:lnTo>
                    <a:lnTo>
                      <a:pt x="612" y="121"/>
                    </a:lnTo>
                    <a:lnTo>
                      <a:pt x="613" y="125"/>
                    </a:lnTo>
                    <a:lnTo>
                      <a:pt x="613" y="137"/>
                    </a:lnTo>
                    <a:lnTo>
                      <a:pt x="614" y="146"/>
                    </a:lnTo>
                    <a:lnTo>
                      <a:pt x="615" y="146"/>
                    </a:lnTo>
                    <a:lnTo>
                      <a:pt x="616" y="123"/>
                    </a:lnTo>
                    <a:lnTo>
                      <a:pt x="617" y="112"/>
                    </a:lnTo>
                    <a:lnTo>
                      <a:pt x="617" y="110"/>
                    </a:lnTo>
                    <a:lnTo>
                      <a:pt x="618" y="119"/>
                    </a:lnTo>
                    <a:lnTo>
                      <a:pt x="619" y="131"/>
                    </a:lnTo>
                    <a:lnTo>
                      <a:pt x="620" y="135"/>
                    </a:lnTo>
                    <a:lnTo>
                      <a:pt x="620" y="129"/>
                    </a:lnTo>
                    <a:lnTo>
                      <a:pt x="621" y="117"/>
                    </a:lnTo>
                    <a:lnTo>
                      <a:pt x="622" y="103"/>
                    </a:lnTo>
                    <a:lnTo>
                      <a:pt x="622" y="96"/>
                    </a:lnTo>
                    <a:lnTo>
                      <a:pt x="623" y="101"/>
                    </a:lnTo>
                    <a:lnTo>
                      <a:pt x="624" y="113"/>
                    </a:lnTo>
                    <a:lnTo>
                      <a:pt x="625" y="122"/>
                    </a:lnTo>
                    <a:lnTo>
                      <a:pt x="625" y="120"/>
                    </a:lnTo>
                    <a:lnTo>
                      <a:pt x="626" y="110"/>
                    </a:lnTo>
                    <a:lnTo>
                      <a:pt x="627" y="96"/>
                    </a:lnTo>
                    <a:lnTo>
                      <a:pt x="628" y="84"/>
                    </a:lnTo>
                    <a:lnTo>
                      <a:pt x="628" y="84"/>
                    </a:lnTo>
                    <a:lnTo>
                      <a:pt x="629" y="105"/>
                    </a:lnTo>
                    <a:lnTo>
                      <a:pt x="630" y="109"/>
                    </a:lnTo>
                    <a:lnTo>
                      <a:pt x="631" y="102"/>
                    </a:lnTo>
                    <a:lnTo>
                      <a:pt x="632" y="89"/>
                    </a:lnTo>
                    <a:lnTo>
                      <a:pt x="632" y="75"/>
                    </a:lnTo>
                    <a:lnTo>
                      <a:pt x="633" y="68"/>
                    </a:lnTo>
                    <a:lnTo>
                      <a:pt x="634" y="75"/>
                    </a:lnTo>
                    <a:lnTo>
                      <a:pt x="635" y="87"/>
                    </a:lnTo>
                    <a:lnTo>
                      <a:pt x="635" y="95"/>
                    </a:lnTo>
                    <a:lnTo>
                      <a:pt x="636" y="93"/>
                    </a:lnTo>
                    <a:lnTo>
                      <a:pt x="637" y="82"/>
                    </a:lnTo>
                    <a:lnTo>
                      <a:pt x="637" y="67"/>
                    </a:lnTo>
                    <a:lnTo>
                      <a:pt x="638" y="56"/>
                    </a:lnTo>
                    <a:lnTo>
                      <a:pt x="639" y="57"/>
                    </a:lnTo>
                    <a:lnTo>
                      <a:pt x="640" y="68"/>
                    </a:lnTo>
                    <a:lnTo>
                      <a:pt x="640" y="79"/>
                    </a:lnTo>
                    <a:lnTo>
                      <a:pt x="641" y="82"/>
                    </a:lnTo>
                    <a:lnTo>
                      <a:pt x="641" y="75"/>
                    </a:lnTo>
                    <a:lnTo>
                      <a:pt x="642" y="61"/>
                    </a:lnTo>
                    <a:lnTo>
                      <a:pt x="643" y="46"/>
                    </a:lnTo>
                    <a:lnTo>
                      <a:pt x="644" y="42"/>
                    </a:lnTo>
                    <a:lnTo>
                      <a:pt x="644" y="49"/>
                    </a:lnTo>
                    <a:lnTo>
                      <a:pt x="645" y="63"/>
                    </a:lnTo>
                    <a:lnTo>
                      <a:pt x="646" y="70"/>
                    </a:lnTo>
                    <a:lnTo>
                      <a:pt x="647" y="68"/>
                    </a:lnTo>
                    <a:lnTo>
                      <a:pt x="647" y="56"/>
                    </a:lnTo>
                    <a:lnTo>
                      <a:pt x="648" y="40"/>
                    </a:lnTo>
                    <a:lnTo>
                      <a:pt x="649" y="30"/>
                    </a:lnTo>
                    <a:lnTo>
                      <a:pt x="649" y="33"/>
                    </a:lnTo>
                    <a:lnTo>
                      <a:pt x="650" y="46"/>
                    </a:lnTo>
                    <a:lnTo>
                      <a:pt x="651" y="57"/>
                    </a:lnTo>
                    <a:lnTo>
                      <a:pt x="652" y="60"/>
                    </a:lnTo>
                    <a:lnTo>
                      <a:pt x="652" y="52"/>
                    </a:lnTo>
                    <a:lnTo>
                      <a:pt x="653" y="37"/>
                    </a:lnTo>
                    <a:lnTo>
                      <a:pt x="654" y="23"/>
                    </a:lnTo>
                    <a:lnTo>
                      <a:pt x="654" y="20"/>
                    </a:lnTo>
                    <a:lnTo>
                      <a:pt x="655" y="30"/>
                    </a:lnTo>
                    <a:lnTo>
                      <a:pt x="656" y="43"/>
                    </a:lnTo>
                    <a:lnTo>
                      <a:pt x="656" y="51"/>
                    </a:lnTo>
                    <a:lnTo>
                      <a:pt x="657" y="48"/>
                    </a:lnTo>
                    <a:lnTo>
                      <a:pt x="658" y="35"/>
                    </a:lnTo>
                    <a:lnTo>
                      <a:pt x="659" y="19"/>
                    </a:lnTo>
                    <a:lnTo>
                      <a:pt x="659" y="11"/>
                    </a:lnTo>
                    <a:lnTo>
                      <a:pt x="660" y="16"/>
                    </a:lnTo>
                    <a:lnTo>
                      <a:pt x="661" y="30"/>
                    </a:lnTo>
                    <a:lnTo>
                      <a:pt x="661" y="42"/>
                    </a:lnTo>
                    <a:lnTo>
                      <a:pt x="662" y="43"/>
                    </a:lnTo>
                    <a:lnTo>
                      <a:pt x="663" y="35"/>
                    </a:lnTo>
                    <a:lnTo>
                      <a:pt x="664" y="19"/>
                    </a:lnTo>
                    <a:lnTo>
                      <a:pt x="664" y="7"/>
                    </a:lnTo>
                    <a:lnTo>
                      <a:pt x="665" y="7"/>
                    </a:lnTo>
                    <a:lnTo>
                      <a:pt x="666" y="18"/>
                    </a:lnTo>
                    <a:lnTo>
                      <a:pt x="667" y="32"/>
                    </a:lnTo>
                    <a:lnTo>
                      <a:pt x="667" y="39"/>
                    </a:lnTo>
                    <a:lnTo>
                      <a:pt x="668" y="22"/>
                    </a:lnTo>
                    <a:lnTo>
                      <a:pt x="669" y="7"/>
                    </a:lnTo>
                    <a:lnTo>
                      <a:pt x="670" y="1"/>
                    </a:lnTo>
                    <a:lnTo>
                      <a:pt x="671" y="9"/>
                    </a:lnTo>
                    <a:lnTo>
                      <a:pt x="671" y="24"/>
                    </a:lnTo>
                    <a:lnTo>
                      <a:pt x="672" y="34"/>
                    </a:lnTo>
                    <a:lnTo>
                      <a:pt x="673" y="36"/>
                    </a:lnTo>
                    <a:lnTo>
                      <a:pt x="674" y="27"/>
                    </a:lnTo>
                    <a:lnTo>
                      <a:pt x="674" y="12"/>
                    </a:lnTo>
                    <a:lnTo>
                      <a:pt x="675" y="1"/>
                    </a:lnTo>
                    <a:lnTo>
                      <a:pt x="676" y="4"/>
                    </a:lnTo>
                    <a:lnTo>
                      <a:pt x="676" y="16"/>
                    </a:lnTo>
                    <a:lnTo>
                      <a:pt x="677" y="30"/>
                    </a:lnTo>
                    <a:lnTo>
                      <a:pt x="678" y="37"/>
                    </a:lnTo>
                    <a:lnTo>
                      <a:pt x="679" y="33"/>
                    </a:lnTo>
                    <a:lnTo>
                      <a:pt x="679" y="19"/>
                    </a:lnTo>
                    <a:lnTo>
                      <a:pt x="680" y="2"/>
                    </a:lnTo>
                    <a:lnTo>
                      <a:pt x="681" y="12"/>
                    </a:lnTo>
                    <a:lnTo>
                      <a:pt x="682" y="27"/>
                    </a:lnTo>
                    <a:lnTo>
                      <a:pt x="683" y="38"/>
                    </a:lnTo>
                    <a:lnTo>
                      <a:pt x="683" y="39"/>
                    </a:lnTo>
                    <a:lnTo>
                      <a:pt x="684" y="29"/>
                    </a:lnTo>
                    <a:lnTo>
                      <a:pt x="685" y="14"/>
                    </a:lnTo>
                    <a:lnTo>
                      <a:pt x="686" y="6"/>
                    </a:lnTo>
                    <a:lnTo>
                      <a:pt x="686" y="11"/>
                    </a:lnTo>
                    <a:lnTo>
                      <a:pt x="687" y="25"/>
                    </a:lnTo>
                    <a:lnTo>
                      <a:pt x="688" y="38"/>
                    </a:lnTo>
                    <a:lnTo>
                      <a:pt x="688" y="45"/>
                    </a:lnTo>
                    <a:lnTo>
                      <a:pt x="689" y="40"/>
                    </a:lnTo>
                    <a:lnTo>
                      <a:pt x="690" y="27"/>
                    </a:lnTo>
                    <a:lnTo>
                      <a:pt x="691" y="14"/>
                    </a:lnTo>
                    <a:lnTo>
                      <a:pt x="691" y="14"/>
                    </a:lnTo>
                    <a:lnTo>
                      <a:pt x="692" y="25"/>
                    </a:lnTo>
                    <a:lnTo>
                      <a:pt x="693" y="40"/>
                    </a:lnTo>
                    <a:lnTo>
                      <a:pt x="694" y="51"/>
                    </a:lnTo>
                    <a:lnTo>
                      <a:pt x="695" y="41"/>
                    </a:lnTo>
                    <a:lnTo>
                      <a:pt x="695" y="27"/>
                    </a:lnTo>
                    <a:lnTo>
                      <a:pt x="696" y="21"/>
                    </a:lnTo>
                    <a:lnTo>
                      <a:pt x="697" y="28"/>
                    </a:lnTo>
                    <a:lnTo>
                      <a:pt x="698" y="42"/>
                    </a:lnTo>
                    <a:lnTo>
                      <a:pt x="698" y="55"/>
                    </a:lnTo>
                    <a:lnTo>
                      <a:pt x="699" y="61"/>
                    </a:lnTo>
                    <a:lnTo>
                      <a:pt x="700" y="56"/>
                    </a:lnTo>
                    <a:lnTo>
                      <a:pt x="700" y="43"/>
                    </a:lnTo>
                    <a:lnTo>
                      <a:pt x="701" y="33"/>
                    </a:lnTo>
                    <a:lnTo>
                      <a:pt x="702" y="34"/>
                    </a:lnTo>
                    <a:lnTo>
                      <a:pt x="703" y="46"/>
                    </a:lnTo>
                    <a:lnTo>
                      <a:pt x="703" y="60"/>
                    </a:lnTo>
                    <a:lnTo>
                      <a:pt x="704" y="71"/>
                    </a:lnTo>
                    <a:lnTo>
                      <a:pt x="705" y="71"/>
                    </a:lnTo>
                    <a:lnTo>
                      <a:pt x="706" y="60"/>
                    </a:lnTo>
                    <a:lnTo>
                      <a:pt x="706" y="48"/>
                    </a:lnTo>
                    <a:lnTo>
                      <a:pt x="707" y="44"/>
                    </a:lnTo>
                    <a:lnTo>
                      <a:pt x="707" y="52"/>
                    </a:lnTo>
                    <a:lnTo>
                      <a:pt x="708" y="66"/>
                    </a:lnTo>
                    <a:lnTo>
                      <a:pt x="709" y="79"/>
                    </a:lnTo>
                    <a:lnTo>
                      <a:pt x="710" y="84"/>
                    </a:lnTo>
                    <a:lnTo>
                      <a:pt x="710" y="78"/>
                    </a:lnTo>
                    <a:lnTo>
                      <a:pt x="711" y="66"/>
                    </a:lnTo>
                    <a:lnTo>
                      <a:pt x="712" y="57"/>
                    </a:lnTo>
                    <a:lnTo>
                      <a:pt x="713" y="60"/>
                    </a:lnTo>
                    <a:lnTo>
                      <a:pt x="713" y="72"/>
                    </a:lnTo>
                    <a:lnTo>
                      <a:pt x="714" y="87"/>
                    </a:lnTo>
                    <a:lnTo>
                      <a:pt x="715" y="96"/>
                    </a:lnTo>
                    <a:lnTo>
                      <a:pt x="715" y="96"/>
                    </a:lnTo>
                    <a:lnTo>
                      <a:pt x="716" y="85"/>
                    </a:lnTo>
                    <a:lnTo>
                      <a:pt x="717" y="73"/>
                    </a:lnTo>
                    <a:lnTo>
                      <a:pt x="718" y="71"/>
                    </a:lnTo>
                    <a:lnTo>
                      <a:pt x="718" y="79"/>
                    </a:lnTo>
                    <a:lnTo>
                      <a:pt x="719" y="93"/>
                    </a:lnTo>
                    <a:lnTo>
                      <a:pt x="719" y="106"/>
                    </a:lnTo>
                    <a:lnTo>
                      <a:pt x="720" y="111"/>
                    </a:lnTo>
                    <a:lnTo>
                      <a:pt x="721" y="104"/>
                    </a:lnTo>
                    <a:lnTo>
                      <a:pt x="722" y="91"/>
                    </a:lnTo>
                    <a:lnTo>
                      <a:pt x="722" y="85"/>
                    </a:lnTo>
                    <a:lnTo>
                      <a:pt x="723" y="88"/>
                    </a:lnTo>
                    <a:lnTo>
                      <a:pt x="724" y="100"/>
                    </a:lnTo>
                    <a:lnTo>
                      <a:pt x="725" y="114"/>
                    </a:lnTo>
                    <a:lnTo>
                      <a:pt x="725" y="124"/>
                    </a:lnTo>
                    <a:lnTo>
                      <a:pt x="726" y="122"/>
                    </a:lnTo>
                    <a:lnTo>
                      <a:pt x="727" y="111"/>
                    </a:lnTo>
                    <a:lnTo>
                      <a:pt x="727" y="100"/>
                    </a:lnTo>
                    <a:lnTo>
                      <a:pt x="728" y="99"/>
                    </a:lnTo>
                    <a:lnTo>
                      <a:pt x="729" y="108"/>
                    </a:lnTo>
                    <a:lnTo>
                      <a:pt x="730" y="121"/>
                    </a:lnTo>
                    <a:lnTo>
                      <a:pt x="730" y="133"/>
                    </a:lnTo>
                    <a:lnTo>
                      <a:pt x="731" y="137"/>
                    </a:lnTo>
                    <a:lnTo>
                      <a:pt x="732" y="129"/>
                    </a:lnTo>
                    <a:lnTo>
                      <a:pt x="733" y="112"/>
                    </a:lnTo>
                    <a:lnTo>
                      <a:pt x="734" y="115"/>
                    </a:lnTo>
                    <a:lnTo>
                      <a:pt x="734" y="127"/>
                    </a:lnTo>
                    <a:lnTo>
                      <a:pt x="735" y="140"/>
                    </a:lnTo>
                    <a:lnTo>
                      <a:pt x="736" y="148"/>
                    </a:lnTo>
                    <a:lnTo>
                      <a:pt x="737" y="145"/>
                    </a:lnTo>
                    <a:lnTo>
                      <a:pt x="737" y="135"/>
                    </a:lnTo>
                    <a:lnTo>
                      <a:pt x="738" y="125"/>
                    </a:lnTo>
                    <a:lnTo>
                      <a:pt x="739" y="124"/>
                    </a:lnTo>
                    <a:lnTo>
                      <a:pt x="739" y="132"/>
                    </a:lnTo>
                    <a:lnTo>
                      <a:pt x="740" y="145"/>
                    </a:lnTo>
                    <a:lnTo>
                      <a:pt x="741" y="157"/>
                    </a:lnTo>
                    <a:lnTo>
                      <a:pt x="742" y="159"/>
                    </a:lnTo>
                    <a:lnTo>
                      <a:pt x="742" y="150"/>
                    </a:lnTo>
                    <a:lnTo>
                      <a:pt x="743" y="139"/>
                    </a:lnTo>
                    <a:lnTo>
                      <a:pt x="744" y="134"/>
                    </a:lnTo>
                    <a:lnTo>
                      <a:pt x="745" y="137"/>
                    </a:lnTo>
                    <a:lnTo>
                      <a:pt x="745" y="148"/>
                    </a:lnTo>
                    <a:lnTo>
                      <a:pt x="746" y="168"/>
                    </a:lnTo>
                    <a:lnTo>
                      <a:pt x="747" y="164"/>
                    </a:lnTo>
                    <a:lnTo>
                      <a:pt x="748" y="153"/>
                    </a:lnTo>
                    <a:lnTo>
                      <a:pt x="749" y="144"/>
                    </a:lnTo>
                    <a:lnTo>
                      <a:pt x="749" y="142"/>
                    </a:lnTo>
                    <a:lnTo>
                      <a:pt x="750" y="150"/>
                    </a:lnTo>
                    <a:lnTo>
                      <a:pt x="751" y="162"/>
                    </a:lnTo>
                    <a:lnTo>
                      <a:pt x="752" y="173"/>
                    </a:lnTo>
                    <a:lnTo>
                      <a:pt x="752" y="174"/>
                    </a:lnTo>
                    <a:lnTo>
                      <a:pt x="753" y="165"/>
                    </a:lnTo>
                    <a:lnTo>
                      <a:pt x="754" y="154"/>
                    </a:lnTo>
                    <a:lnTo>
                      <a:pt x="754" y="148"/>
                    </a:lnTo>
                    <a:lnTo>
                      <a:pt x="755" y="151"/>
                    </a:lnTo>
                    <a:lnTo>
                      <a:pt x="756" y="161"/>
                    </a:lnTo>
                    <a:lnTo>
                      <a:pt x="757" y="173"/>
                    </a:lnTo>
                    <a:lnTo>
                      <a:pt x="757" y="179"/>
                    </a:lnTo>
                    <a:lnTo>
                      <a:pt x="758" y="174"/>
                    </a:lnTo>
                    <a:lnTo>
                      <a:pt x="759" y="163"/>
                    </a:lnTo>
                    <a:lnTo>
                      <a:pt x="760" y="151"/>
                    </a:lnTo>
                    <a:lnTo>
                      <a:pt x="761" y="158"/>
                    </a:lnTo>
                    <a:lnTo>
                      <a:pt x="761" y="170"/>
                    </a:lnTo>
                    <a:lnTo>
                      <a:pt x="762" y="180"/>
                    </a:lnTo>
                    <a:lnTo>
                      <a:pt x="763" y="180"/>
                    </a:lnTo>
                    <a:lnTo>
                      <a:pt x="764" y="170"/>
                    </a:lnTo>
                    <a:lnTo>
                      <a:pt x="764" y="159"/>
                    </a:lnTo>
                    <a:lnTo>
                      <a:pt x="765" y="153"/>
                    </a:lnTo>
                    <a:lnTo>
                      <a:pt x="766" y="154"/>
                    </a:lnTo>
                    <a:lnTo>
                      <a:pt x="766" y="164"/>
                    </a:lnTo>
                    <a:lnTo>
                      <a:pt x="767" y="176"/>
                    </a:lnTo>
                    <a:lnTo>
                      <a:pt x="768" y="181"/>
                    </a:lnTo>
                    <a:lnTo>
                      <a:pt x="769" y="175"/>
                    </a:lnTo>
                    <a:lnTo>
                      <a:pt x="769" y="163"/>
                    </a:lnTo>
                    <a:lnTo>
                      <a:pt x="770" y="153"/>
                    </a:lnTo>
                    <a:lnTo>
                      <a:pt x="771" y="150"/>
                    </a:lnTo>
                    <a:lnTo>
                      <a:pt x="772" y="168"/>
                    </a:lnTo>
                    <a:lnTo>
                      <a:pt x="773" y="177"/>
                    </a:lnTo>
                    <a:lnTo>
                      <a:pt x="773" y="175"/>
                    </a:lnTo>
                    <a:lnTo>
                      <a:pt x="774" y="165"/>
                    </a:lnTo>
                    <a:lnTo>
                      <a:pt x="775" y="154"/>
                    </a:lnTo>
                    <a:lnTo>
                      <a:pt x="776" y="146"/>
                    </a:lnTo>
                    <a:lnTo>
                      <a:pt x="776" y="147"/>
                    </a:lnTo>
                    <a:lnTo>
                      <a:pt x="777" y="157"/>
                    </a:lnTo>
                    <a:lnTo>
                      <a:pt x="778" y="169"/>
                    </a:lnTo>
                    <a:lnTo>
                      <a:pt x="778" y="172"/>
                    </a:lnTo>
                    <a:lnTo>
                      <a:pt x="779" y="165"/>
                    </a:lnTo>
                    <a:lnTo>
                      <a:pt x="780" y="153"/>
                    </a:lnTo>
                    <a:lnTo>
                      <a:pt x="781" y="142"/>
                    </a:lnTo>
                    <a:lnTo>
                      <a:pt x="781" y="138"/>
                    </a:lnTo>
                    <a:lnTo>
                      <a:pt x="782" y="145"/>
                    </a:lnTo>
                    <a:lnTo>
                      <a:pt x="783" y="157"/>
                    </a:lnTo>
                    <a:lnTo>
                      <a:pt x="784" y="165"/>
                    </a:lnTo>
                    <a:lnTo>
                      <a:pt x="784" y="162"/>
                    </a:lnTo>
                    <a:lnTo>
                      <a:pt x="785" y="138"/>
                    </a:lnTo>
                    <a:lnTo>
                      <a:pt x="786" y="130"/>
                    </a:lnTo>
                    <a:lnTo>
                      <a:pt x="787" y="131"/>
                    </a:lnTo>
                    <a:lnTo>
                      <a:pt x="788" y="142"/>
                    </a:lnTo>
                    <a:lnTo>
                      <a:pt x="788" y="153"/>
                    </a:lnTo>
                    <a:lnTo>
                      <a:pt x="789" y="155"/>
                    </a:lnTo>
                    <a:lnTo>
                      <a:pt x="790" y="147"/>
                    </a:lnTo>
                    <a:lnTo>
                      <a:pt x="791" y="134"/>
                    </a:lnTo>
                    <a:lnTo>
                      <a:pt x="791" y="122"/>
                    </a:lnTo>
                    <a:lnTo>
                      <a:pt x="792" y="118"/>
                    </a:lnTo>
                    <a:lnTo>
                      <a:pt x="793" y="125"/>
                    </a:lnTo>
                    <a:lnTo>
                      <a:pt x="793" y="137"/>
                    </a:lnTo>
                    <a:lnTo>
                      <a:pt x="794" y="144"/>
                    </a:lnTo>
                    <a:lnTo>
                      <a:pt x="795" y="141"/>
                    </a:lnTo>
                    <a:lnTo>
                      <a:pt x="796" y="129"/>
                    </a:lnTo>
                    <a:lnTo>
                      <a:pt x="796" y="115"/>
                    </a:lnTo>
                    <a:lnTo>
                      <a:pt x="797" y="106"/>
                    </a:lnTo>
                    <a:lnTo>
                      <a:pt x="798" y="108"/>
                    </a:lnTo>
                    <a:lnTo>
                      <a:pt x="799" y="130"/>
                    </a:lnTo>
                    <a:lnTo>
                      <a:pt x="800" y="131"/>
                    </a:lnTo>
                    <a:lnTo>
                      <a:pt x="800" y="123"/>
                    </a:lnTo>
                    <a:lnTo>
                      <a:pt x="801" y="109"/>
                    </a:lnTo>
                    <a:lnTo>
                      <a:pt x="802" y="96"/>
                    </a:lnTo>
                    <a:lnTo>
                      <a:pt x="803" y="93"/>
                    </a:lnTo>
                    <a:lnTo>
                      <a:pt x="803" y="100"/>
                    </a:lnTo>
                    <a:lnTo>
                      <a:pt x="804" y="113"/>
                    </a:lnTo>
                    <a:lnTo>
                      <a:pt x="805" y="119"/>
                    </a:lnTo>
                    <a:lnTo>
                      <a:pt x="805" y="115"/>
                    </a:lnTo>
                    <a:lnTo>
                      <a:pt x="806" y="102"/>
                    </a:lnTo>
                    <a:lnTo>
                      <a:pt x="807" y="88"/>
                    </a:lnTo>
                    <a:lnTo>
                      <a:pt x="808" y="79"/>
                    </a:lnTo>
                    <a:lnTo>
                      <a:pt x="808" y="82"/>
                    </a:lnTo>
                    <a:lnTo>
                      <a:pt x="809" y="94"/>
                    </a:lnTo>
                    <a:lnTo>
                      <a:pt x="810" y="104"/>
                    </a:lnTo>
                    <a:lnTo>
                      <a:pt x="811" y="104"/>
                    </a:lnTo>
                    <a:lnTo>
                      <a:pt x="811" y="95"/>
                    </a:lnTo>
                    <a:lnTo>
                      <a:pt x="812" y="67"/>
                    </a:lnTo>
                    <a:lnTo>
                      <a:pt x="813" y="65"/>
                    </a:lnTo>
                    <a:lnTo>
                      <a:pt x="814" y="75"/>
                    </a:lnTo>
                    <a:lnTo>
                      <a:pt x="815" y="87"/>
                    </a:lnTo>
                    <a:lnTo>
                      <a:pt x="815" y="92"/>
                    </a:lnTo>
                    <a:lnTo>
                      <a:pt x="816" y="87"/>
                    </a:lnTo>
                    <a:lnTo>
                      <a:pt x="817" y="74"/>
                    </a:lnTo>
                    <a:lnTo>
                      <a:pt x="818" y="59"/>
                    </a:lnTo>
                    <a:lnTo>
                      <a:pt x="818" y="51"/>
                    </a:lnTo>
                    <a:lnTo>
                      <a:pt x="819" y="56"/>
                    </a:lnTo>
                    <a:lnTo>
                      <a:pt x="820" y="69"/>
                    </a:lnTo>
                    <a:lnTo>
                      <a:pt x="820" y="78"/>
                    </a:lnTo>
                    <a:lnTo>
                      <a:pt x="821" y="78"/>
                    </a:lnTo>
                    <a:lnTo>
                      <a:pt x="822" y="68"/>
                    </a:lnTo>
                    <a:lnTo>
                      <a:pt x="823" y="52"/>
                    </a:lnTo>
                    <a:lnTo>
                      <a:pt x="823" y="40"/>
                    </a:lnTo>
                    <a:lnTo>
                      <a:pt x="824" y="40"/>
                    </a:lnTo>
                    <a:lnTo>
                      <a:pt x="824" y="51"/>
                    </a:lnTo>
                    <a:lnTo>
                      <a:pt x="825" y="63"/>
                    </a:lnTo>
                    <a:lnTo>
                      <a:pt x="826" y="68"/>
                    </a:lnTo>
                    <a:lnTo>
                      <a:pt x="827" y="62"/>
                    </a:lnTo>
                    <a:lnTo>
                      <a:pt x="827" y="48"/>
                    </a:lnTo>
                    <a:lnTo>
                      <a:pt x="828" y="33"/>
                    </a:lnTo>
                    <a:lnTo>
                      <a:pt x="829" y="27"/>
                    </a:lnTo>
                    <a:lnTo>
                      <a:pt x="830" y="34"/>
                    </a:lnTo>
                    <a:lnTo>
                      <a:pt x="830" y="47"/>
                    </a:lnTo>
                    <a:lnTo>
                      <a:pt x="831" y="56"/>
                    </a:lnTo>
                    <a:lnTo>
                      <a:pt x="832" y="56"/>
                    </a:lnTo>
                    <a:lnTo>
                      <a:pt x="832" y="45"/>
                    </a:lnTo>
                    <a:lnTo>
                      <a:pt x="833" y="29"/>
                    </a:lnTo>
                    <a:lnTo>
                      <a:pt x="834" y="18"/>
                    </a:lnTo>
                    <a:lnTo>
                      <a:pt x="835" y="20"/>
                    </a:lnTo>
                    <a:lnTo>
                      <a:pt x="835" y="32"/>
                    </a:lnTo>
                    <a:lnTo>
                      <a:pt x="836" y="45"/>
                    </a:lnTo>
                    <a:lnTo>
                      <a:pt x="837" y="49"/>
                    </a:lnTo>
                    <a:lnTo>
                      <a:pt x="838" y="28"/>
                    </a:lnTo>
                    <a:lnTo>
                      <a:pt x="839" y="13"/>
                    </a:lnTo>
                    <a:lnTo>
                      <a:pt x="839" y="10"/>
                    </a:lnTo>
                    <a:lnTo>
                      <a:pt x="840" y="19"/>
                    </a:lnTo>
                    <a:lnTo>
                      <a:pt x="841" y="33"/>
                    </a:lnTo>
                    <a:lnTo>
                      <a:pt x="842" y="42"/>
                    </a:lnTo>
                    <a:lnTo>
                      <a:pt x="842" y="41"/>
                    </a:lnTo>
                    <a:lnTo>
                      <a:pt x="843" y="29"/>
                    </a:lnTo>
                    <a:lnTo>
                      <a:pt x="844" y="13"/>
                    </a:lnTo>
                    <a:lnTo>
                      <a:pt x="844" y="4"/>
                    </a:lnTo>
                    <a:lnTo>
                      <a:pt x="845" y="8"/>
                    </a:lnTo>
                    <a:lnTo>
                      <a:pt x="846" y="22"/>
                    </a:lnTo>
                    <a:lnTo>
                      <a:pt x="847" y="34"/>
                    </a:lnTo>
                    <a:lnTo>
                      <a:pt x="847" y="39"/>
                    </a:lnTo>
                    <a:lnTo>
                      <a:pt x="848" y="32"/>
                    </a:lnTo>
                    <a:lnTo>
                      <a:pt x="849" y="17"/>
                    </a:lnTo>
                    <a:lnTo>
                      <a:pt x="850" y="3"/>
                    </a:lnTo>
                    <a:lnTo>
                      <a:pt x="850" y="2"/>
                    </a:lnTo>
                    <a:lnTo>
                      <a:pt x="851" y="27"/>
                    </a:lnTo>
                    <a:lnTo>
                      <a:pt x="852" y="36"/>
                    </a:lnTo>
                    <a:lnTo>
                      <a:pt x="853" y="34"/>
                    </a:lnTo>
                    <a:lnTo>
                      <a:pt x="854" y="23"/>
                    </a:lnTo>
                    <a:lnTo>
                      <a:pt x="854" y="7"/>
                    </a:lnTo>
                    <a:lnTo>
                      <a:pt x="855" y="1"/>
                    </a:lnTo>
                    <a:lnTo>
                      <a:pt x="856" y="7"/>
                    </a:lnTo>
                    <a:lnTo>
                      <a:pt x="857" y="21"/>
                    </a:lnTo>
                    <a:lnTo>
                      <a:pt x="857" y="34"/>
                    </a:lnTo>
                    <a:lnTo>
                      <a:pt x="858" y="37"/>
                    </a:lnTo>
                    <a:lnTo>
                      <a:pt x="859" y="30"/>
                    </a:lnTo>
                    <a:lnTo>
                      <a:pt x="859" y="15"/>
                    </a:lnTo>
                    <a:lnTo>
                      <a:pt x="860" y="4"/>
                    </a:lnTo>
                    <a:lnTo>
                      <a:pt x="861" y="5"/>
                    </a:lnTo>
                    <a:lnTo>
                      <a:pt x="862" y="17"/>
                    </a:lnTo>
                    <a:lnTo>
                      <a:pt x="862" y="32"/>
                    </a:lnTo>
                    <a:lnTo>
                      <a:pt x="863" y="40"/>
                    </a:lnTo>
                    <a:lnTo>
                      <a:pt x="863" y="38"/>
                    </a:lnTo>
                    <a:lnTo>
                      <a:pt x="865" y="12"/>
                    </a:lnTo>
                    <a:lnTo>
                      <a:pt x="866" y="8"/>
                    </a:lnTo>
                    <a:lnTo>
                      <a:pt x="866" y="16"/>
                    </a:lnTo>
                    <a:lnTo>
                      <a:pt x="867" y="31"/>
                    </a:lnTo>
                    <a:lnTo>
                      <a:pt x="868" y="43"/>
                    </a:lnTo>
                    <a:lnTo>
                      <a:pt x="869" y="46"/>
                    </a:lnTo>
                    <a:lnTo>
                      <a:pt x="869" y="39"/>
                    </a:lnTo>
                    <a:lnTo>
                      <a:pt x="870" y="24"/>
                    </a:lnTo>
                    <a:lnTo>
                      <a:pt x="871" y="15"/>
                    </a:lnTo>
                    <a:lnTo>
                      <a:pt x="871" y="18"/>
                    </a:lnTo>
                    <a:lnTo>
                      <a:pt x="872" y="31"/>
                    </a:lnTo>
                    <a:lnTo>
                      <a:pt x="873" y="46"/>
                    </a:lnTo>
                    <a:lnTo>
                      <a:pt x="874" y="54"/>
                    </a:lnTo>
                    <a:lnTo>
                      <a:pt x="874" y="51"/>
                    </a:lnTo>
                    <a:lnTo>
                      <a:pt x="875" y="39"/>
                    </a:lnTo>
                    <a:lnTo>
                      <a:pt x="876" y="27"/>
                    </a:lnTo>
                    <a:lnTo>
                      <a:pt x="877" y="24"/>
                    </a:lnTo>
                    <a:lnTo>
                      <a:pt x="877" y="34"/>
                    </a:lnTo>
                    <a:lnTo>
                      <a:pt x="878" y="49"/>
                    </a:lnTo>
                    <a:lnTo>
                      <a:pt x="878" y="61"/>
                    </a:lnTo>
                    <a:lnTo>
                      <a:pt x="879" y="64"/>
                    </a:lnTo>
                    <a:lnTo>
                      <a:pt x="880" y="55"/>
                    </a:lnTo>
                    <a:lnTo>
                      <a:pt x="881" y="42"/>
                    </a:lnTo>
                    <a:lnTo>
                      <a:pt x="881" y="35"/>
                    </a:lnTo>
                    <a:lnTo>
                      <a:pt x="882" y="40"/>
                    </a:lnTo>
                    <a:lnTo>
                      <a:pt x="883" y="53"/>
                    </a:lnTo>
                    <a:lnTo>
                      <a:pt x="883" y="67"/>
                    </a:lnTo>
                    <a:lnTo>
                      <a:pt x="884" y="75"/>
                    </a:lnTo>
                    <a:lnTo>
                      <a:pt x="885" y="72"/>
                    </a:lnTo>
                    <a:lnTo>
                      <a:pt x="886" y="59"/>
                    </a:lnTo>
                    <a:lnTo>
                      <a:pt x="886" y="49"/>
                    </a:lnTo>
                    <a:lnTo>
                      <a:pt x="887" y="49"/>
                    </a:lnTo>
                    <a:lnTo>
                      <a:pt x="888" y="59"/>
                    </a:lnTo>
                    <a:lnTo>
                      <a:pt x="889" y="73"/>
                    </a:lnTo>
                    <a:lnTo>
                      <a:pt x="889" y="85"/>
                    </a:lnTo>
                    <a:lnTo>
                      <a:pt x="890" y="87"/>
                    </a:lnTo>
                    <a:lnTo>
                      <a:pt x="890" y="78"/>
                    </a:lnTo>
                    <a:lnTo>
                      <a:pt x="891" y="66"/>
                    </a:lnTo>
                    <a:lnTo>
                      <a:pt x="892" y="61"/>
                    </a:lnTo>
                    <a:lnTo>
                      <a:pt x="893" y="67"/>
                    </a:lnTo>
                    <a:lnTo>
                      <a:pt x="893" y="80"/>
                    </a:lnTo>
                    <a:lnTo>
                      <a:pt x="894" y="94"/>
                    </a:lnTo>
                    <a:lnTo>
                      <a:pt x="895" y="101"/>
                    </a:lnTo>
                    <a:lnTo>
                      <a:pt x="896" y="97"/>
                    </a:lnTo>
                    <a:lnTo>
                      <a:pt x="896" y="84"/>
                    </a:lnTo>
                    <a:lnTo>
                      <a:pt x="897" y="75"/>
                    </a:lnTo>
                    <a:lnTo>
                      <a:pt x="898" y="76"/>
                    </a:lnTo>
                    <a:lnTo>
                      <a:pt x="898" y="87"/>
                    </a:lnTo>
                    <a:lnTo>
                      <a:pt x="899" y="101"/>
                    </a:lnTo>
                    <a:lnTo>
                      <a:pt x="900" y="112"/>
                    </a:lnTo>
                    <a:lnTo>
                      <a:pt x="901" y="114"/>
                    </a:lnTo>
                    <a:lnTo>
                      <a:pt x="901" y="104"/>
                    </a:lnTo>
                    <a:lnTo>
                      <a:pt x="902" y="93"/>
                    </a:lnTo>
                    <a:lnTo>
                      <a:pt x="903" y="89"/>
                    </a:lnTo>
                    <a:lnTo>
                      <a:pt x="904" y="108"/>
                    </a:lnTo>
                    <a:lnTo>
                      <a:pt x="905" y="121"/>
                    </a:lnTo>
                    <a:lnTo>
                      <a:pt x="905" y="128"/>
                    </a:lnTo>
                    <a:lnTo>
                      <a:pt x="906" y="123"/>
                    </a:lnTo>
                    <a:lnTo>
                      <a:pt x="907" y="111"/>
                    </a:lnTo>
                    <a:lnTo>
                      <a:pt x="908" y="103"/>
                    </a:lnTo>
                    <a:lnTo>
                      <a:pt x="908" y="105"/>
                    </a:lnTo>
                    <a:lnTo>
                      <a:pt x="909" y="115"/>
                    </a:lnTo>
                    <a:lnTo>
                      <a:pt x="910" y="129"/>
                    </a:lnTo>
                    <a:lnTo>
                      <a:pt x="910" y="139"/>
                    </a:lnTo>
                    <a:lnTo>
                      <a:pt x="911" y="139"/>
                    </a:lnTo>
                    <a:lnTo>
                      <a:pt x="912" y="129"/>
                    </a:lnTo>
                    <a:lnTo>
                      <a:pt x="913" y="118"/>
                    </a:lnTo>
                    <a:lnTo>
                      <a:pt x="913" y="115"/>
                    </a:lnTo>
                    <a:lnTo>
                      <a:pt x="914" y="121"/>
                    </a:lnTo>
                    <a:lnTo>
                      <a:pt x="915" y="134"/>
                    </a:lnTo>
                    <a:lnTo>
                      <a:pt x="916" y="152"/>
                    </a:lnTo>
                    <a:lnTo>
                      <a:pt x="917" y="146"/>
                    </a:lnTo>
                    <a:lnTo>
                      <a:pt x="917" y="134"/>
                    </a:lnTo>
                    <a:lnTo>
                      <a:pt x="918" y="127"/>
                    </a:lnTo>
                    <a:lnTo>
                      <a:pt x="919" y="129"/>
                    </a:lnTo>
                    <a:lnTo>
                      <a:pt x="920" y="138"/>
                    </a:lnTo>
                    <a:lnTo>
                      <a:pt x="920" y="151"/>
                    </a:lnTo>
                    <a:lnTo>
                      <a:pt x="921" y="161"/>
                    </a:lnTo>
                    <a:lnTo>
                      <a:pt x="922" y="160"/>
                    </a:lnTo>
                    <a:lnTo>
                      <a:pt x="922" y="150"/>
                    </a:lnTo>
                    <a:lnTo>
                      <a:pt x="923" y="139"/>
                    </a:lnTo>
                    <a:lnTo>
                      <a:pt x="924" y="136"/>
                    </a:lnTo>
                    <a:lnTo>
                      <a:pt x="925" y="142"/>
                    </a:lnTo>
                    <a:lnTo>
                      <a:pt x="925" y="154"/>
                    </a:lnTo>
                    <a:lnTo>
                      <a:pt x="926" y="166"/>
                    </a:lnTo>
                    <a:lnTo>
                      <a:pt x="927" y="170"/>
                    </a:lnTo>
                    <a:lnTo>
                      <a:pt x="928" y="163"/>
                    </a:lnTo>
                    <a:lnTo>
                      <a:pt x="928" y="152"/>
                    </a:lnTo>
                    <a:lnTo>
                      <a:pt x="929" y="145"/>
                    </a:lnTo>
                    <a:lnTo>
                      <a:pt x="929" y="145"/>
                    </a:lnTo>
                    <a:lnTo>
                      <a:pt x="930" y="154"/>
                    </a:lnTo>
                    <a:lnTo>
                      <a:pt x="931" y="167"/>
                    </a:lnTo>
                    <a:lnTo>
                      <a:pt x="932" y="176"/>
                    </a:lnTo>
                    <a:lnTo>
                      <a:pt x="932" y="173"/>
                    </a:lnTo>
                    <a:lnTo>
                      <a:pt x="933" y="163"/>
                    </a:lnTo>
                    <a:lnTo>
                      <a:pt x="934" y="153"/>
                    </a:lnTo>
                    <a:lnTo>
                      <a:pt x="935" y="149"/>
                    </a:lnTo>
                    <a:lnTo>
                      <a:pt x="935" y="154"/>
                    </a:lnTo>
                    <a:lnTo>
                      <a:pt x="936" y="165"/>
                    </a:lnTo>
                    <a:lnTo>
                      <a:pt x="937" y="177"/>
                    </a:lnTo>
                    <a:lnTo>
                      <a:pt x="937" y="180"/>
                    </a:lnTo>
                    <a:lnTo>
                      <a:pt x="938" y="172"/>
                    </a:lnTo>
                    <a:lnTo>
                      <a:pt x="939" y="160"/>
                    </a:lnTo>
                    <a:lnTo>
                      <a:pt x="940" y="153"/>
                    </a:lnTo>
                    <a:lnTo>
                      <a:pt x="940" y="153"/>
                    </a:lnTo>
                    <a:lnTo>
                      <a:pt x="941" y="161"/>
                    </a:lnTo>
                    <a:lnTo>
                      <a:pt x="942" y="174"/>
                    </a:lnTo>
                    <a:lnTo>
                      <a:pt x="942" y="181"/>
                    </a:lnTo>
                    <a:lnTo>
                      <a:pt x="943" y="177"/>
                    </a:lnTo>
                    <a:lnTo>
                      <a:pt x="944" y="167"/>
                    </a:lnTo>
                    <a:lnTo>
                      <a:pt x="944" y="156"/>
                    </a:lnTo>
                    <a:lnTo>
                      <a:pt x="945" y="152"/>
                    </a:lnTo>
                    <a:lnTo>
                      <a:pt x="946" y="156"/>
                    </a:lnTo>
                    <a:lnTo>
                      <a:pt x="947" y="167"/>
                    </a:lnTo>
                    <a:lnTo>
                      <a:pt x="947" y="178"/>
                    </a:lnTo>
                    <a:lnTo>
                      <a:pt x="948" y="179"/>
                    </a:lnTo>
                    <a:lnTo>
                      <a:pt x="949" y="171"/>
                    </a:lnTo>
                    <a:lnTo>
                      <a:pt x="949" y="159"/>
                    </a:lnTo>
                    <a:lnTo>
                      <a:pt x="950" y="151"/>
                    </a:lnTo>
                    <a:lnTo>
                      <a:pt x="951" y="150"/>
                    </a:lnTo>
                    <a:lnTo>
                      <a:pt x="952" y="158"/>
                    </a:lnTo>
                    <a:lnTo>
                      <a:pt x="952" y="171"/>
                    </a:lnTo>
                    <a:lnTo>
                      <a:pt x="953" y="177"/>
                    </a:lnTo>
                    <a:lnTo>
                      <a:pt x="954" y="172"/>
                    </a:lnTo>
                    <a:lnTo>
                      <a:pt x="955" y="160"/>
                    </a:lnTo>
                    <a:lnTo>
                      <a:pt x="955" y="149"/>
                    </a:lnTo>
                    <a:lnTo>
                      <a:pt x="956" y="144"/>
                    </a:lnTo>
                    <a:lnTo>
                      <a:pt x="956" y="148"/>
                    </a:lnTo>
                    <a:lnTo>
                      <a:pt x="957" y="159"/>
                    </a:lnTo>
                    <a:lnTo>
                      <a:pt x="958" y="169"/>
                    </a:lnTo>
                    <a:lnTo>
                      <a:pt x="959" y="169"/>
                    </a:lnTo>
                    <a:lnTo>
                      <a:pt x="959" y="160"/>
                    </a:lnTo>
                    <a:lnTo>
                      <a:pt x="960" y="147"/>
                    </a:lnTo>
                    <a:lnTo>
                      <a:pt x="961" y="138"/>
                    </a:lnTo>
                    <a:lnTo>
                      <a:pt x="961" y="137"/>
                    </a:lnTo>
                    <a:lnTo>
                      <a:pt x="962" y="146"/>
                    </a:lnTo>
                    <a:lnTo>
                      <a:pt x="963" y="157"/>
                    </a:lnTo>
                    <a:lnTo>
                      <a:pt x="964" y="162"/>
                    </a:lnTo>
                    <a:lnTo>
                      <a:pt x="964" y="157"/>
                    </a:lnTo>
                    <a:lnTo>
                      <a:pt x="965" y="145"/>
                    </a:lnTo>
                    <a:lnTo>
                      <a:pt x="966" y="133"/>
                    </a:lnTo>
                    <a:lnTo>
                      <a:pt x="967" y="126"/>
                    </a:lnTo>
                    <a:lnTo>
                      <a:pt x="967" y="131"/>
                    </a:lnTo>
                    <a:lnTo>
                      <a:pt x="968" y="152"/>
                    </a:lnTo>
                    <a:lnTo>
                      <a:pt x="969" y="151"/>
                    </a:lnTo>
                    <a:lnTo>
                      <a:pt x="970" y="141"/>
                    </a:lnTo>
                    <a:lnTo>
                      <a:pt x="971" y="127"/>
                    </a:lnTo>
                    <a:lnTo>
                      <a:pt x="971" y="117"/>
                    </a:lnTo>
                    <a:lnTo>
                      <a:pt x="972" y="116"/>
                    </a:lnTo>
                    <a:lnTo>
                      <a:pt x="973" y="126"/>
                    </a:lnTo>
                    <a:lnTo>
                      <a:pt x="974" y="137"/>
                    </a:lnTo>
                    <a:lnTo>
                      <a:pt x="974" y="141"/>
                    </a:lnTo>
                    <a:lnTo>
                      <a:pt x="975" y="135"/>
                    </a:lnTo>
                    <a:lnTo>
                      <a:pt x="976" y="122"/>
                    </a:lnTo>
                    <a:lnTo>
                      <a:pt x="976" y="108"/>
                    </a:lnTo>
                    <a:lnTo>
                      <a:pt x="977" y="102"/>
                    </a:lnTo>
                    <a:lnTo>
                      <a:pt x="978" y="108"/>
                    </a:lnTo>
                    <a:lnTo>
                      <a:pt x="979" y="120"/>
                    </a:lnTo>
                    <a:lnTo>
                      <a:pt x="979" y="128"/>
                    </a:lnTo>
                    <a:lnTo>
                      <a:pt x="980" y="126"/>
                    </a:lnTo>
                    <a:lnTo>
                      <a:pt x="981" y="115"/>
                    </a:lnTo>
                    <a:lnTo>
                      <a:pt x="982" y="90"/>
                    </a:lnTo>
                    <a:lnTo>
                      <a:pt x="983" y="90"/>
                    </a:lnTo>
                    <a:lnTo>
                      <a:pt x="983" y="101"/>
                    </a:lnTo>
                    <a:lnTo>
                      <a:pt x="984" y="112"/>
                    </a:lnTo>
                    <a:lnTo>
                      <a:pt x="985" y="115"/>
                    </a:lnTo>
                    <a:lnTo>
                      <a:pt x="986" y="108"/>
                    </a:lnTo>
                    <a:lnTo>
                      <a:pt x="986" y="94"/>
                    </a:lnTo>
                    <a:lnTo>
                      <a:pt x="987" y="80"/>
                    </a:lnTo>
                    <a:lnTo>
                      <a:pt x="988" y="75"/>
                    </a:lnTo>
                    <a:lnTo>
                      <a:pt x="988" y="81"/>
                    </a:lnTo>
                    <a:lnTo>
                      <a:pt x="989" y="94"/>
                    </a:lnTo>
                    <a:lnTo>
                      <a:pt x="990" y="102"/>
                    </a:lnTo>
                    <a:lnTo>
                      <a:pt x="991" y="99"/>
                    </a:lnTo>
                    <a:lnTo>
                      <a:pt x="991" y="87"/>
                    </a:lnTo>
                    <a:lnTo>
                      <a:pt x="992" y="72"/>
                    </a:lnTo>
                    <a:lnTo>
                      <a:pt x="993" y="61"/>
                    </a:lnTo>
                    <a:lnTo>
                      <a:pt x="994" y="63"/>
                    </a:lnTo>
                    <a:lnTo>
                      <a:pt x="994" y="75"/>
                    </a:lnTo>
                    <a:lnTo>
                      <a:pt x="995" y="88"/>
                    </a:lnTo>
                    <a:lnTo>
                      <a:pt x="996" y="80"/>
                    </a:lnTo>
                    <a:lnTo>
                      <a:pt x="997" y="66"/>
                    </a:lnTo>
                    <a:lnTo>
                      <a:pt x="998" y="52"/>
                    </a:lnTo>
                    <a:lnTo>
                      <a:pt x="998" y="48"/>
                    </a:lnTo>
                    <a:lnTo>
                      <a:pt x="999" y="56"/>
                    </a:lnTo>
                    <a:lnTo>
                      <a:pt x="1000" y="69"/>
                    </a:lnTo>
                    <a:lnTo>
                      <a:pt x="1001" y="76"/>
                    </a:lnTo>
                    <a:lnTo>
                      <a:pt x="1001" y="73"/>
                    </a:lnTo>
                    <a:lnTo>
                      <a:pt x="1002" y="60"/>
                    </a:lnTo>
                    <a:lnTo>
                      <a:pt x="1003" y="45"/>
                    </a:lnTo>
                    <a:lnTo>
                      <a:pt x="1003" y="35"/>
                    </a:lnTo>
                    <a:lnTo>
                      <a:pt x="1004" y="39"/>
                    </a:lnTo>
                    <a:lnTo>
                      <a:pt x="1005" y="51"/>
                    </a:lnTo>
                    <a:lnTo>
                      <a:pt x="1006" y="62"/>
                    </a:lnTo>
                    <a:lnTo>
                      <a:pt x="1006" y="64"/>
                    </a:lnTo>
                    <a:lnTo>
                      <a:pt x="1007" y="40"/>
                    </a:lnTo>
                    <a:lnTo>
                      <a:pt x="1008" y="27"/>
                    </a:lnTo>
                    <a:lnTo>
                      <a:pt x="1009" y="25"/>
                    </a:lnTo>
                    <a:lnTo>
                      <a:pt x="1010" y="35"/>
                    </a:lnTo>
                    <a:lnTo>
                      <a:pt x="1010" y="48"/>
                    </a:lnTo>
                    <a:lnTo>
                      <a:pt x="1011" y="55"/>
                    </a:lnTo>
                    <a:lnTo>
                      <a:pt x="1012" y="51"/>
                    </a:lnTo>
                    <a:lnTo>
                      <a:pt x="1013" y="38"/>
                    </a:lnTo>
                    <a:lnTo>
                      <a:pt x="1013" y="22"/>
                    </a:lnTo>
                    <a:lnTo>
                      <a:pt x="1014" y="15"/>
                    </a:lnTo>
                    <a:lnTo>
                      <a:pt x="1015" y="21"/>
                    </a:lnTo>
                    <a:lnTo>
                      <a:pt x="1015" y="34"/>
                    </a:lnTo>
                    <a:lnTo>
                      <a:pt x="1016" y="45"/>
                    </a:lnTo>
                    <a:lnTo>
                      <a:pt x="1017" y="46"/>
                    </a:lnTo>
                    <a:lnTo>
                      <a:pt x="1018" y="37"/>
                    </a:lnTo>
                    <a:lnTo>
                      <a:pt x="1018" y="21"/>
                    </a:lnTo>
                    <a:lnTo>
                      <a:pt x="1019" y="9"/>
                    </a:lnTo>
                    <a:lnTo>
                      <a:pt x="1020" y="10"/>
                    </a:lnTo>
                    <a:lnTo>
                      <a:pt x="1021" y="35"/>
                    </a:lnTo>
                    <a:lnTo>
                      <a:pt x="1022" y="41"/>
                    </a:lnTo>
                    <a:lnTo>
                      <a:pt x="1022" y="37"/>
                    </a:lnTo>
                    <a:lnTo>
                      <a:pt x="1023" y="23"/>
                    </a:lnTo>
                    <a:lnTo>
                      <a:pt x="1024" y="8"/>
                    </a:lnTo>
                    <a:lnTo>
                      <a:pt x="1025" y="3"/>
                    </a:lnTo>
                    <a:lnTo>
                      <a:pt x="1025" y="11"/>
                    </a:lnTo>
                    <a:lnTo>
                      <a:pt x="1026" y="25"/>
                    </a:lnTo>
                    <a:lnTo>
                      <a:pt x="1027" y="36"/>
                    </a:lnTo>
                    <a:lnTo>
                      <a:pt x="1027" y="37"/>
                    </a:lnTo>
                    <a:lnTo>
                      <a:pt x="1028" y="27"/>
                    </a:lnTo>
                    <a:lnTo>
                      <a:pt x="1029" y="12"/>
                    </a:lnTo>
                    <a:lnTo>
                      <a:pt x="1030" y="1"/>
                    </a:lnTo>
                    <a:lnTo>
                      <a:pt x="1030" y="4"/>
                    </a:lnTo>
                    <a:lnTo>
                      <a:pt x="1031" y="17"/>
                    </a:lnTo>
                    <a:lnTo>
                      <a:pt x="1032" y="31"/>
                    </a:lnTo>
                    <a:lnTo>
                      <a:pt x="1033" y="37"/>
                    </a:lnTo>
                    <a:lnTo>
                      <a:pt x="1033" y="32"/>
                    </a:lnTo>
                    <a:lnTo>
                      <a:pt x="1034" y="4"/>
                    </a:lnTo>
                    <a:lnTo>
                      <a:pt x="1035" y="1"/>
                    </a:lnTo>
                    <a:lnTo>
                      <a:pt x="1036" y="12"/>
                    </a:lnTo>
                    <a:lnTo>
                      <a:pt x="1037" y="26"/>
                    </a:lnTo>
                    <a:lnTo>
                      <a:pt x="1037" y="37"/>
                    </a:lnTo>
                    <a:lnTo>
                      <a:pt x="1038" y="37"/>
                    </a:lnTo>
                    <a:lnTo>
                      <a:pt x="1039" y="27"/>
                    </a:lnTo>
                    <a:lnTo>
                      <a:pt x="1040" y="12"/>
                    </a:lnTo>
                    <a:lnTo>
                      <a:pt x="1040" y="4"/>
                    </a:lnTo>
                    <a:lnTo>
                      <a:pt x="1041" y="9"/>
                    </a:lnTo>
                    <a:lnTo>
                      <a:pt x="1042" y="23"/>
                    </a:lnTo>
                    <a:lnTo>
                      <a:pt x="1042" y="36"/>
                    </a:lnTo>
                    <a:lnTo>
                      <a:pt x="1043" y="42"/>
                    </a:lnTo>
                    <a:lnTo>
                      <a:pt x="1044" y="37"/>
                    </a:lnTo>
                    <a:lnTo>
                      <a:pt x="1045" y="23"/>
                    </a:lnTo>
                    <a:lnTo>
                      <a:pt x="1045" y="11"/>
                    </a:lnTo>
                    <a:lnTo>
                      <a:pt x="1046" y="11"/>
                    </a:lnTo>
                    <a:lnTo>
                      <a:pt x="1046" y="22"/>
                    </a:lnTo>
                    <a:lnTo>
                      <a:pt x="1048" y="47"/>
                    </a:lnTo>
                    <a:lnTo>
                      <a:pt x="1049" y="47"/>
                    </a:lnTo>
                    <a:lnTo>
                      <a:pt x="1049" y="36"/>
                    </a:lnTo>
                    <a:lnTo>
                      <a:pt x="1050" y="22"/>
                    </a:lnTo>
                    <a:lnTo>
                      <a:pt x="1051" y="17"/>
                    </a:lnTo>
                    <a:lnTo>
                      <a:pt x="1052" y="24"/>
                    </a:lnTo>
                    <a:lnTo>
                      <a:pt x="1052" y="38"/>
                    </a:lnTo>
                    <a:lnTo>
                      <a:pt x="1053" y="52"/>
                    </a:lnTo>
                    <a:lnTo>
                      <a:pt x="1054" y="57"/>
                    </a:lnTo>
                    <a:lnTo>
                      <a:pt x="1054" y="51"/>
                    </a:lnTo>
                    <a:lnTo>
                      <a:pt x="1055" y="37"/>
                    </a:lnTo>
                    <a:lnTo>
                      <a:pt x="1056" y="27"/>
                    </a:lnTo>
                    <a:lnTo>
                      <a:pt x="1057" y="29"/>
                    </a:lnTo>
                    <a:lnTo>
                      <a:pt x="1057" y="41"/>
                    </a:lnTo>
                    <a:lnTo>
                      <a:pt x="1058" y="56"/>
                    </a:lnTo>
                    <a:lnTo>
                      <a:pt x="1059" y="66"/>
                    </a:lnTo>
                    <a:lnTo>
                      <a:pt x="1060" y="54"/>
                    </a:lnTo>
                    <a:lnTo>
                      <a:pt x="1061" y="42"/>
                    </a:lnTo>
                    <a:lnTo>
                      <a:pt x="1061" y="38"/>
                    </a:lnTo>
                    <a:lnTo>
                      <a:pt x="1062" y="47"/>
                    </a:lnTo>
                    <a:lnTo>
                      <a:pt x="1063" y="61"/>
                    </a:lnTo>
                    <a:lnTo>
                      <a:pt x="1064" y="74"/>
                    </a:lnTo>
                    <a:lnTo>
                      <a:pt x="1064" y="79"/>
                    </a:lnTo>
                    <a:lnTo>
                      <a:pt x="1065" y="72"/>
                    </a:lnTo>
                    <a:lnTo>
                      <a:pt x="1066" y="59"/>
                    </a:lnTo>
                    <a:lnTo>
                      <a:pt x="1066" y="51"/>
                    </a:lnTo>
                    <a:lnTo>
                      <a:pt x="1067" y="54"/>
                    </a:lnTo>
                    <a:lnTo>
                      <a:pt x="1068" y="67"/>
                    </a:lnTo>
                    <a:lnTo>
                      <a:pt x="1069" y="81"/>
                    </a:lnTo>
                    <a:lnTo>
                      <a:pt x="1069" y="91"/>
                    </a:lnTo>
                    <a:lnTo>
                      <a:pt x="1070" y="89"/>
                    </a:lnTo>
                    <a:lnTo>
                      <a:pt x="1071" y="78"/>
                    </a:lnTo>
                    <a:lnTo>
                      <a:pt x="1072" y="67"/>
                    </a:lnTo>
                    <a:lnTo>
                      <a:pt x="1072" y="65"/>
                    </a:lnTo>
                    <a:lnTo>
                      <a:pt x="1073" y="88"/>
                    </a:lnTo>
                    <a:lnTo>
                      <a:pt x="1074" y="101"/>
                    </a:lnTo>
                    <a:lnTo>
                      <a:pt x="1075" y="105"/>
                    </a:lnTo>
                    <a:lnTo>
                      <a:pt x="1076" y="97"/>
                    </a:lnTo>
                    <a:lnTo>
                      <a:pt x="1076" y="85"/>
                    </a:lnTo>
                    <a:lnTo>
                      <a:pt x="1077" y="78"/>
                    </a:lnTo>
                    <a:lnTo>
                      <a:pt x="1078" y="83"/>
                    </a:lnTo>
                    <a:lnTo>
                      <a:pt x="1079" y="95"/>
                    </a:lnTo>
                    <a:lnTo>
                      <a:pt x="1079" y="109"/>
                    </a:lnTo>
                    <a:lnTo>
                      <a:pt x="1080" y="118"/>
                    </a:lnTo>
                    <a:lnTo>
                      <a:pt x="1081" y="115"/>
                    </a:lnTo>
                    <a:lnTo>
                      <a:pt x="1081" y="104"/>
                    </a:lnTo>
                    <a:lnTo>
                      <a:pt x="1082" y="94"/>
                    </a:lnTo>
                    <a:lnTo>
                      <a:pt x="1083" y="94"/>
                    </a:lnTo>
                    <a:lnTo>
                      <a:pt x="1084" y="102"/>
                    </a:lnTo>
                    <a:lnTo>
                      <a:pt x="1084" y="116"/>
                    </a:lnTo>
                    <a:lnTo>
                      <a:pt x="1085" y="128"/>
                    </a:lnTo>
                    <a:lnTo>
                      <a:pt x="1086" y="131"/>
                    </a:lnTo>
                    <a:lnTo>
                      <a:pt x="1087" y="111"/>
                    </a:lnTo>
                    <a:lnTo>
                      <a:pt x="1088" y="106"/>
                    </a:lnTo>
                    <a:lnTo>
                      <a:pt x="1088" y="110"/>
                    </a:lnTo>
                    <a:lnTo>
                      <a:pt x="1089" y="122"/>
                    </a:lnTo>
                    <a:lnTo>
                      <a:pt x="1090" y="136"/>
                    </a:lnTo>
                    <a:lnTo>
                      <a:pt x="1091" y="144"/>
                    </a:lnTo>
                    <a:lnTo>
                      <a:pt x="1091" y="140"/>
                    </a:lnTo>
                    <a:lnTo>
                      <a:pt x="1092" y="129"/>
                    </a:lnTo>
                    <a:lnTo>
                      <a:pt x="1093" y="120"/>
                    </a:lnTo>
                    <a:lnTo>
                      <a:pt x="1093" y="120"/>
                    </a:lnTo>
                    <a:lnTo>
                      <a:pt x="1094" y="128"/>
                    </a:lnTo>
                    <a:lnTo>
                      <a:pt x="1095" y="141"/>
                    </a:lnTo>
                    <a:lnTo>
                      <a:pt x="1096" y="153"/>
                    </a:lnTo>
                    <a:lnTo>
                      <a:pt x="1096" y="154"/>
                    </a:lnTo>
                    <a:lnTo>
                      <a:pt x="1097" y="145"/>
                    </a:lnTo>
                    <a:lnTo>
                      <a:pt x="1098" y="134"/>
                    </a:lnTo>
                    <a:lnTo>
                      <a:pt x="1099" y="130"/>
                    </a:lnTo>
                    <a:lnTo>
                      <a:pt x="1099" y="133"/>
                    </a:lnTo>
                    <a:lnTo>
                      <a:pt x="1100" y="144"/>
                    </a:lnTo>
                    <a:lnTo>
                      <a:pt x="1100" y="158"/>
                    </a:lnTo>
                    <a:lnTo>
                      <a:pt x="1101" y="165"/>
                    </a:lnTo>
                    <a:lnTo>
                      <a:pt x="1102" y="160"/>
                    </a:lnTo>
                    <a:lnTo>
                      <a:pt x="1103" y="148"/>
                    </a:lnTo>
                    <a:lnTo>
                      <a:pt x="1103" y="140"/>
                    </a:lnTo>
                    <a:lnTo>
                      <a:pt x="1104" y="139"/>
                    </a:lnTo>
                    <a:lnTo>
                      <a:pt x="1105" y="147"/>
                    </a:lnTo>
                    <a:lnTo>
                      <a:pt x="1105" y="160"/>
                    </a:lnTo>
                    <a:lnTo>
                      <a:pt x="1106" y="171"/>
                    </a:lnTo>
                    <a:lnTo>
                      <a:pt x="1107" y="171"/>
                    </a:lnTo>
                    <a:lnTo>
                      <a:pt x="1108" y="162"/>
                    </a:lnTo>
                    <a:lnTo>
                      <a:pt x="1108" y="151"/>
                    </a:lnTo>
                    <a:lnTo>
                      <a:pt x="1109" y="146"/>
                    </a:lnTo>
                    <a:lnTo>
                      <a:pt x="1110" y="149"/>
                    </a:lnTo>
                    <a:lnTo>
                      <a:pt x="1111" y="160"/>
                    </a:lnTo>
                    <a:lnTo>
                      <a:pt x="1111" y="172"/>
                    </a:lnTo>
                    <a:lnTo>
                      <a:pt x="1112" y="178"/>
                    </a:lnTo>
                    <a:lnTo>
                      <a:pt x="1112" y="172"/>
                    </a:lnTo>
                    <a:lnTo>
                      <a:pt x="1113" y="161"/>
                    </a:lnTo>
                    <a:lnTo>
                      <a:pt x="1114" y="152"/>
                    </a:lnTo>
                    <a:lnTo>
                      <a:pt x="1115" y="151"/>
                    </a:lnTo>
                    <a:lnTo>
                      <a:pt x="1115" y="157"/>
                    </a:lnTo>
                    <a:lnTo>
                      <a:pt x="1116" y="170"/>
                    </a:lnTo>
                    <a:lnTo>
                      <a:pt x="1117" y="180"/>
                    </a:lnTo>
                    <a:lnTo>
                      <a:pt x="1118" y="179"/>
                    </a:lnTo>
                    <a:lnTo>
                      <a:pt x="1118" y="169"/>
                    </a:lnTo>
                    <a:lnTo>
                      <a:pt x="1119" y="158"/>
                    </a:lnTo>
                    <a:lnTo>
                      <a:pt x="1120" y="152"/>
                    </a:lnTo>
                    <a:lnTo>
                      <a:pt x="1120" y="154"/>
                    </a:lnTo>
                    <a:lnTo>
                      <a:pt x="1121" y="165"/>
                    </a:lnTo>
                    <a:lnTo>
                      <a:pt x="1122" y="177"/>
                    </a:lnTo>
                    <a:lnTo>
                      <a:pt x="1123" y="181"/>
                    </a:lnTo>
                    <a:lnTo>
                      <a:pt x="1123" y="175"/>
                    </a:lnTo>
                    <a:lnTo>
                      <a:pt x="1124" y="163"/>
                    </a:lnTo>
                    <a:lnTo>
                      <a:pt x="1125" y="154"/>
                    </a:lnTo>
                    <a:lnTo>
                      <a:pt x="1125" y="151"/>
                    </a:lnTo>
                    <a:lnTo>
                      <a:pt x="1126" y="158"/>
                    </a:lnTo>
                    <a:lnTo>
                      <a:pt x="1127" y="171"/>
                    </a:lnTo>
                    <a:lnTo>
                      <a:pt x="1127" y="179"/>
                    </a:lnTo>
                    <a:lnTo>
                      <a:pt x="1128" y="177"/>
                    </a:lnTo>
                    <a:lnTo>
                      <a:pt x="1129" y="166"/>
                    </a:lnTo>
                    <a:lnTo>
                      <a:pt x="1130" y="155"/>
                    </a:lnTo>
                    <a:lnTo>
                      <a:pt x="1130" y="148"/>
                    </a:lnTo>
                    <a:lnTo>
                      <a:pt x="1131" y="150"/>
                    </a:lnTo>
                    <a:lnTo>
                      <a:pt x="1132" y="161"/>
                    </a:lnTo>
                    <a:lnTo>
                      <a:pt x="1132" y="172"/>
                    </a:lnTo>
                    <a:lnTo>
                      <a:pt x="1133" y="175"/>
                    </a:lnTo>
                    <a:lnTo>
                      <a:pt x="1134" y="167"/>
                    </a:lnTo>
                    <a:lnTo>
                      <a:pt x="1135" y="155"/>
                    </a:lnTo>
                    <a:lnTo>
                      <a:pt x="1135" y="145"/>
                    </a:lnTo>
                    <a:lnTo>
                      <a:pt x="1136" y="142"/>
                    </a:lnTo>
                    <a:lnTo>
                      <a:pt x="1137" y="149"/>
                    </a:lnTo>
                    <a:lnTo>
                      <a:pt x="1138" y="161"/>
                    </a:lnTo>
                    <a:lnTo>
                      <a:pt x="1138" y="168"/>
                    </a:lnTo>
                    <a:lnTo>
                      <a:pt x="1139" y="154"/>
                    </a:lnTo>
                    <a:lnTo>
                      <a:pt x="1140" y="142"/>
                    </a:lnTo>
                    <a:lnTo>
                      <a:pt x="1141" y="134"/>
                    </a:lnTo>
                    <a:lnTo>
                      <a:pt x="1142" y="136"/>
                    </a:lnTo>
                    <a:lnTo>
                      <a:pt x="1142" y="147"/>
                    </a:lnTo>
                    <a:lnTo>
                      <a:pt x="1143" y="157"/>
                    </a:lnTo>
                    <a:lnTo>
                      <a:pt x="1144" y="159"/>
                    </a:lnTo>
                    <a:lnTo>
                      <a:pt x="1145" y="151"/>
                    </a:lnTo>
                    <a:lnTo>
                      <a:pt x="1145" y="138"/>
                    </a:lnTo>
                    <a:lnTo>
                      <a:pt x="1146" y="127"/>
                    </a:lnTo>
                    <a:lnTo>
                      <a:pt x="1147" y="123"/>
                    </a:lnTo>
                    <a:lnTo>
                      <a:pt x="1147" y="131"/>
                    </a:lnTo>
                    <a:lnTo>
                      <a:pt x="1148" y="143"/>
                    </a:lnTo>
                    <a:lnTo>
                      <a:pt x="1149" y="150"/>
                    </a:lnTo>
                    <a:lnTo>
                      <a:pt x="1150" y="145"/>
                    </a:lnTo>
                    <a:lnTo>
                      <a:pt x="1150" y="134"/>
                    </a:lnTo>
                    <a:lnTo>
                      <a:pt x="1151" y="112"/>
                    </a:lnTo>
                    <a:lnTo>
                      <a:pt x="1152" y="115"/>
                    </a:lnTo>
                    <a:lnTo>
                      <a:pt x="1153" y="126"/>
                    </a:lnTo>
                    <a:lnTo>
                      <a:pt x="1154" y="136"/>
                    </a:lnTo>
                    <a:lnTo>
                      <a:pt x="1154" y="137"/>
                    </a:lnTo>
                    <a:lnTo>
                      <a:pt x="1155" y="128"/>
                    </a:lnTo>
                    <a:lnTo>
                      <a:pt x="1156" y="114"/>
                    </a:lnTo>
                    <a:lnTo>
                      <a:pt x="1157" y="102"/>
                    </a:lnTo>
                    <a:lnTo>
                      <a:pt x="1157" y="99"/>
                    </a:lnTo>
                    <a:lnTo>
                      <a:pt x="1158" y="108"/>
                    </a:lnTo>
                    <a:lnTo>
                      <a:pt x="1159" y="120"/>
                    </a:lnTo>
                    <a:lnTo>
                      <a:pt x="1159" y="125"/>
                    </a:lnTo>
                    <a:lnTo>
                      <a:pt x="1160" y="120"/>
                    </a:lnTo>
                    <a:lnTo>
                      <a:pt x="1161" y="108"/>
                    </a:lnTo>
                    <a:lnTo>
                      <a:pt x="1162" y="93"/>
                    </a:lnTo>
                    <a:lnTo>
                      <a:pt x="1162" y="85"/>
                    </a:lnTo>
                    <a:lnTo>
                      <a:pt x="1163" y="89"/>
                    </a:lnTo>
                    <a:lnTo>
                      <a:pt x="1164" y="101"/>
                    </a:lnTo>
                    <a:lnTo>
                      <a:pt x="1164" y="110"/>
                    </a:lnTo>
                    <a:lnTo>
                      <a:pt x="1165" y="110"/>
                    </a:lnTo>
                    <a:lnTo>
                      <a:pt x="1166" y="100"/>
                    </a:lnTo>
                    <a:lnTo>
                      <a:pt x="1166" y="86"/>
                    </a:lnTo>
                    <a:lnTo>
                      <a:pt x="1167" y="73"/>
                    </a:lnTo>
                    <a:lnTo>
                      <a:pt x="1168" y="72"/>
                    </a:lnTo>
                    <a:lnTo>
                      <a:pt x="1169" y="81"/>
                    </a:lnTo>
                    <a:lnTo>
                      <a:pt x="1169" y="93"/>
                    </a:lnTo>
                    <a:lnTo>
                      <a:pt x="1170" y="98"/>
                    </a:lnTo>
                    <a:lnTo>
                      <a:pt x="1171" y="93"/>
                    </a:lnTo>
                    <a:lnTo>
                      <a:pt x="1171" y="79"/>
                    </a:lnTo>
                    <a:lnTo>
                      <a:pt x="1172" y="64"/>
                    </a:lnTo>
                    <a:lnTo>
                      <a:pt x="1173" y="57"/>
                    </a:lnTo>
                    <a:lnTo>
                      <a:pt x="1174" y="63"/>
                    </a:lnTo>
                    <a:lnTo>
                      <a:pt x="1174" y="75"/>
                    </a:lnTo>
                    <a:lnTo>
                      <a:pt x="1175" y="84"/>
                    </a:lnTo>
                    <a:lnTo>
                      <a:pt x="1176" y="83"/>
                    </a:lnTo>
                    <a:lnTo>
                      <a:pt x="1177" y="73"/>
                    </a:lnTo>
                    <a:lnTo>
                      <a:pt x="1177" y="57"/>
                    </a:lnTo>
                    <a:lnTo>
                      <a:pt x="1178" y="45"/>
                    </a:lnTo>
                    <a:lnTo>
                      <a:pt x="1178" y="45"/>
                    </a:lnTo>
                    <a:lnTo>
                      <a:pt x="1179" y="57"/>
                    </a:lnTo>
                    <a:lnTo>
                      <a:pt x="1180" y="69"/>
                    </a:lnTo>
                    <a:lnTo>
                      <a:pt x="1181" y="73"/>
                    </a:lnTo>
                    <a:lnTo>
                      <a:pt x="1181" y="67"/>
                    </a:lnTo>
                    <a:lnTo>
                      <a:pt x="1182" y="52"/>
                    </a:lnTo>
                    <a:lnTo>
                      <a:pt x="1183" y="37"/>
                    </a:lnTo>
                    <a:lnTo>
                      <a:pt x="1184" y="32"/>
                    </a:lnTo>
                    <a:lnTo>
                      <a:pt x="1184" y="39"/>
                    </a:lnTo>
                    <a:lnTo>
                      <a:pt x="1185" y="52"/>
                    </a:lnTo>
                    <a:lnTo>
                      <a:pt x="1186" y="61"/>
                    </a:lnTo>
                    <a:lnTo>
                      <a:pt x="1186" y="60"/>
                    </a:lnTo>
                    <a:lnTo>
                      <a:pt x="1187" y="49"/>
                    </a:lnTo>
                    <a:lnTo>
                      <a:pt x="1188" y="33"/>
                    </a:lnTo>
                    <a:lnTo>
                      <a:pt x="1189" y="22"/>
                    </a:lnTo>
                    <a:lnTo>
                      <a:pt x="1189" y="24"/>
                    </a:lnTo>
                    <a:lnTo>
                      <a:pt x="1190" y="49"/>
                    </a:lnTo>
                    <a:lnTo>
                      <a:pt x="1191" y="52"/>
                    </a:lnTo>
                    <a:lnTo>
                      <a:pt x="1192" y="46"/>
                    </a:lnTo>
                    <a:lnTo>
                      <a:pt x="1193" y="31"/>
                    </a:lnTo>
                    <a:lnTo>
                      <a:pt x="1193" y="16"/>
                    </a:lnTo>
                    <a:lnTo>
                      <a:pt x="1194" y="13"/>
                    </a:lnTo>
                    <a:lnTo>
                      <a:pt x="1195" y="22"/>
                    </a:lnTo>
                    <a:lnTo>
                      <a:pt x="1196" y="36"/>
                    </a:lnTo>
                    <a:lnTo>
                      <a:pt x="1196" y="45"/>
                    </a:lnTo>
                    <a:lnTo>
                      <a:pt x="1197" y="43"/>
                    </a:lnTo>
                    <a:lnTo>
                      <a:pt x="1198" y="31"/>
                    </a:lnTo>
                    <a:lnTo>
                      <a:pt x="1198" y="15"/>
                    </a:lnTo>
                    <a:lnTo>
                      <a:pt x="1199" y="6"/>
                    </a:lnTo>
                    <a:lnTo>
                      <a:pt x="1200" y="11"/>
                    </a:lnTo>
                    <a:lnTo>
                      <a:pt x="1201" y="24"/>
                    </a:lnTo>
                    <a:lnTo>
                      <a:pt x="1201" y="36"/>
                    </a:lnTo>
                    <a:lnTo>
                      <a:pt x="1202" y="40"/>
                    </a:lnTo>
                    <a:lnTo>
                      <a:pt x="1203" y="33"/>
                    </a:lnTo>
                    <a:lnTo>
                      <a:pt x="1204" y="4"/>
                    </a:lnTo>
                    <a:lnTo>
                      <a:pt x="1205" y="3"/>
                    </a:lnTo>
                    <a:lnTo>
                      <a:pt x="1205" y="15"/>
                    </a:lnTo>
                    <a:lnTo>
                      <a:pt x="1206" y="28"/>
                    </a:lnTo>
                    <a:lnTo>
                      <a:pt x="1207" y="37"/>
                    </a:lnTo>
                    <a:lnTo>
                      <a:pt x="1208" y="34"/>
                    </a:lnTo>
                    <a:lnTo>
                      <a:pt x="1208" y="22"/>
                    </a:lnTo>
                    <a:lnTo>
                      <a:pt x="1209" y="7"/>
                    </a:lnTo>
                    <a:lnTo>
                      <a:pt x="1210" y="0"/>
                    </a:lnTo>
                    <a:lnTo>
                      <a:pt x="1210" y="7"/>
                    </a:lnTo>
                    <a:lnTo>
                      <a:pt x="1211" y="22"/>
                    </a:lnTo>
                    <a:lnTo>
                      <a:pt x="1212" y="34"/>
                    </a:lnTo>
                    <a:lnTo>
                      <a:pt x="1213" y="37"/>
                    </a:lnTo>
                    <a:lnTo>
                      <a:pt x="1213" y="29"/>
                    </a:lnTo>
                    <a:lnTo>
                      <a:pt x="1214" y="13"/>
                    </a:lnTo>
                    <a:lnTo>
                      <a:pt x="1215" y="3"/>
                    </a:lnTo>
                    <a:lnTo>
                      <a:pt x="1216" y="4"/>
                    </a:lnTo>
                    <a:lnTo>
                      <a:pt x="1216" y="16"/>
                    </a:lnTo>
                    <a:lnTo>
                      <a:pt x="1217" y="39"/>
                    </a:lnTo>
                    <a:lnTo>
                      <a:pt x="1218" y="36"/>
                    </a:lnTo>
                    <a:lnTo>
                      <a:pt x="1219" y="23"/>
                    </a:lnTo>
                    <a:lnTo>
                      <a:pt x="1220" y="9"/>
                    </a:lnTo>
                    <a:lnTo>
                      <a:pt x="1220" y="6"/>
                    </a:lnTo>
                    <a:lnTo>
                      <a:pt x="1221" y="14"/>
                    </a:lnTo>
                    <a:lnTo>
                      <a:pt x="1222" y="29"/>
                    </a:lnTo>
                    <a:lnTo>
                      <a:pt x="1223" y="41"/>
                    </a:lnTo>
                    <a:lnTo>
                      <a:pt x="1223" y="43"/>
                    </a:lnTo>
                    <a:lnTo>
                      <a:pt x="1224" y="35"/>
                    </a:lnTo>
                    <a:lnTo>
                      <a:pt x="1225" y="20"/>
                    </a:lnTo>
                    <a:lnTo>
                      <a:pt x="1225" y="11"/>
                    </a:lnTo>
                    <a:lnTo>
                      <a:pt x="1226" y="15"/>
                    </a:lnTo>
                    <a:lnTo>
                      <a:pt x="1227" y="28"/>
                    </a:lnTo>
                    <a:lnTo>
                      <a:pt x="1228" y="43"/>
                    </a:lnTo>
                    <a:lnTo>
                      <a:pt x="1228" y="51"/>
                    </a:lnTo>
                    <a:lnTo>
                      <a:pt x="1229" y="47"/>
                    </a:lnTo>
                    <a:lnTo>
                      <a:pt x="1229" y="34"/>
                    </a:lnTo>
                    <a:lnTo>
                      <a:pt x="1231" y="20"/>
                    </a:lnTo>
                    <a:lnTo>
                      <a:pt x="1232" y="30"/>
                    </a:lnTo>
                    <a:lnTo>
                      <a:pt x="1232" y="45"/>
                    </a:lnTo>
                    <a:lnTo>
                      <a:pt x="1233" y="57"/>
                    </a:lnTo>
                    <a:lnTo>
                      <a:pt x="1234" y="59"/>
                    </a:lnTo>
                    <a:lnTo>
                      <a:pt x="1235" y="50"/>
                    </a:lnTo>
                    <a:lnTo>
                      <a:pt x="1235" y="36"/>
                    </a:lnTo>
                    <a:lnTo>
                      <a:pt x="1236" y="30"/>
                    </a:lnTo>
                    <a:lnTo>
                      <a:pt x="1237" y="35"/>
                    </a:lnTo>
                    <a:lnTo>
                      <a:pt x="1237" y="49"/>
                    </a:lnTo>
                    <a:lnTo>
                      <a:pt x="1238" y="63"/>
                    </a:lnTo>
                    <a:lnTo>
                      <a:pt x="1239" y="70"/>
                    </a:lnTo>
                    <a:lnTo>
                      <a:pt x="1240" y="66"/>
                    </a:lnTo>
                    <a:lnTo>
                      <a:pt x="1240" y="53"/>
                    </a:lnTo>
                    <a:lnTo>
                      <a:pt x="1241" y="43"/>
                    </a:lnTo>
                    <a:lnTo>
                      <a:pt x="1242" y="43"/>
                    </a:lnTo>
                    <a:lnTo>
                      <a:pt x="1243" y="69"/>
                    </a:lnTo>
                    <a:lnTo>
                      <a:pt x="1244" y="80"/>
                    </a:lnTo>
                    <a:lnTo>
                      <a:pt x="1244" y="81"/>
                    </a:lnTo>
                    <a:lnTo>
                      <a:pt x="1245" y="72"/>
                    </a:lnTo>
                    <a:lnTo>
                      <a:pt x="1246" y="59"/>
                    </a:lnTo>
                    <a:lnTo>
                      <a:pt x="1247" y="54"/>
                    </a:lnTo>
                    <a:lnTo>
                      <a:pt x="1247" y="61"/>
                    </a:lnTo>
                    <a:lnTo>
                      <a:pt x="1248" y="75"/>
                    </a:lnTo>
                    <a:lnTo>
                      <a:pt x="1249" y="88"/>
                    </a:lnTo>
                    <a:lnTo>
                      <a:pt x="1249" y="95"/>
                    </a:lnTo>
                    <a:lnTo>
                      <a:pt x="1250" y="90"/>
                    </a:lnTo>
                    <a:lnTo>
                      <a:pt x="1251" y="78"/>
                    </a:lnTo>
                    <a:lnTo>
                      <a:pt x="1252" y="69"/>
                    </a:lnTo>
                    <a:lnTo>
                      <a:pt x="1252" y="71"/>
                    </a:lnTo>
                    <a:lnTo>
                      <a:pt x="1253" y="82"/>
                    </a:lnTo>
                    <a:lnTo>
                      <a:pt x="1254" y="96"/>
                    </a:lnTo>
                    <a:lnTo>
                      <a:pt x="1255" y="107"/>
                    </a:lnTo>
                    <a:lnTo>
                      <a:pt x="1255" y="107"/>
                    </a:lnTo>
                    <a:lnTo>
                      <a:pt x="1256" y="86"/>
                    </a:lnTo>
                    <a:lnTo>
                      <a:pt x="1257" y="82"/>
                    </a:lnTo>
                    <a:lnTo>
                      <a:pt x="1258" y="90"/>
                    </a:lnTo>
                    <a:lnTo>
                      <a:pt x="1259" y="103"/>
                    </a:lnTo>
                    <a:lnTo>
                      <a:pt x="1259" y="116"/>
                    </a:lnTo>
                    <a:lnTo>
                      <a:pt x="1260" y="122"/>
                    </a:lnTo>
                    <a:lnTo>
                      <a:pt x="1261" y="116"/>
                    </a:lnTo>
                    <a:lnTo>
                      <a:pt x="1262" y="104"/>
                    </a:lnTo>
                    <a:lnTo>
                      <a:pt x="1262" y="97"/>
                    </a:lnTo>
                    <a:lnTo>
                      <a:pt x="1263" y="99"/>
                    </a:lnTo>
                    <a:lnTo>
                      <a:pt x="1264" y="109"/>
                    </a:lnTo>
                    <a:lnTo>
                      <a:pt x="1264" y="124"/>
                    </a:lnTo>
                    <a:lnTo>
                      <a:pt x="1265" y="134"/>
                    </a:lnTo>
                    <a:lnTo>
                      <a:pt x="1266" y="133"/>
                    </a:lnTo>
                    <a:lnTo>
                      <a:pt x="1267" y="123"/>
                    </a:lnTo>
                    <a:lnTo>
                      <a:pt x="1267" y="112"/>
                    </a:lnTo>
                    <a:lnTo>
                      <a:pt x="1268" y="110"/>
                    </a:lnTo>
                    <a:lnTo>
                      <a:pt x="1269" y="117"/>
                    </a:lnTo>
                    <a:lnTo>
                      <a:pt x="1270" y="142"/>
                    </a:lnTo>
                    <a:lnTo>
                      <a:pt x="1271" y="147"/>
                    </a:lnTo>
                    <a:lnTo>
                      <a:pt x="1271" y="140"/>
                    </a:lnTo>
                    <a:lnTo>
                      <a:pt x="1272" y="129"/>
                    </a:lnTo>
                    <a:lnTo>
                      <a:pt x="1273" y="122"/>
                    </a:lnTo>
                    <a:lnTo>
                      <a:pt x="1274" y="124"/>
                    </a:lnTo>
                    <a:lnTo>
                      <a:pt x="1274" y="134"/>
                    </a:lnTo>
                    <a:lnTo>
                      <a:pt x="1275" y="148"/>
                    </a:lnTo>
                    <a:lnTo>
                      <a:pt x="1276" y="157"/>
                    </a:lnTo>
                    <a:lnTo>
                      <a:pt x="1276" y="155"/>
                    </a:lnTo>
                    <a:lnTo>
                      <a:pt x="1277" y="145"/>
                    </a:lnTo>
                    <a:lnTo>
                      <a:pt x="1278" y="135"/>
                    </a:lnTo>
                    <a:lnTo>
                      <a:pt x="1279" y="132"/>
                    </a:lnTo>
                    <a:lnTo>
                      <a:pt x="1279" y="139"/>
                    </a:lnTo>
                    <a:lnTo>
                      <a:pt x="1280" y="151"/>
                    </a:lnTo>
                    <a:lnTo>
                      <a:pt x="1281" y="163"/>
                    </a:lnTo>
                    <a:lnTo>
                      <a:pt x="1282" y="166"/>
                    </a:lnTo>
                    <a:lnTo>
                      <a:pt x="1282" y="159"/>
                    </a:lnTo>
                    <a:lnTo>
                      <a:pt x="1283" y="148"/>
                    </a:lnTo>
                    <a:lnTo>
                      <a:pt x="1283" y="141"/>
                    </a:lnTo>
                    <a:lnTo>
                      <a:pt x="1284" y="143"/>
                    </a:lnTo>
                    <a:lnTo>
                      <a:pt x="1285" y="152"/>
                    </a:lnTo>
                    <a:lnTo>
                      <a:pt x="1286" y="165"/>
                    </a:lnTo>
                    <a:lnTo>
                      <a:pt x="1286" y="174"/>
                    </a:lnTo>
                    <a:lnTo>
                      <a:pt x="1287" y="170"/>
                    </a:lnTo>
                    <a:lnTo>
                      <a:pt x="1288" y="160"/>
                    </a:lnTo>
                    <a:lnTo>
                      <a:pt x="1288" y="150"/>
                    </a:lnTo>
                    <a:lnTo>
                      <a:pt x="1289" y="147"/>
                    </a:lnTo>
                    <a:lnTo>
                      <a:pt x="1290" y="153"/>
                    </a:lnTo>
                    <a:lnTo>
                      <a:pt x="1291" y="165"/>
                    </a:lnTo>
                    <a:lnTo>
                      <a:pt x="1291" y="176"/>
                    </a:lnTo>
                    <a:lnTo>
                      <a:pt x="1292" y="178"/>
                    </a:lnTo>
                    <a:lnTo>
                      <a:pt x="1293" y="170"/>
                    </a:lnTo>
                    <a:lnTo>
                      <a:pt x="1294" y="159"/>
                    </a:lnTo>
                    <a:lnTo>
                      <a:pt x="1294" y="151"/>
                    </a:lnTo>
                    <a:lnTo>
                      <a:pt x="1295" y="162"/>
                    </a:lnTo>
                    <a:lnTo>
                      <a:pt x="1296" y="174"/>
                    </a:lnTo>
                    <a:lnTo>
                      <a:pt x="1297" y="181"/>
                    </a:lnTo>
                    <a:lnTo>
                      <a:pt x="1298" y="177"/>
                    </a:lnTo>
                    <a:lnTo>
                      <a:pt x="1298" y="166"/>
                    </a:lnTo>
                    <a:lnTo>
                      <a:pt x="1299" y="156"/>
                    </a:lnTo>
                    <a:lnTo>
                      <a:pt x="1300" y="152"/>
                    </a:lnTo>
                    <a:lnTo>
                      <a:pt x="1301" y="157"/>
                    </a:lnTo>
                    <a:lnTo>
                      <a:pt x="1301" y="169"/>
                    </a:lnTo>
                    <a:lnTo>
                      <a:pt x="1302" y="179"/>
                    </a:lnTo>
                    <a:lnTo>
                      <a:pt x="1303" y="180"/>
                    </a:lnTo>
                    <a:lnTo>
                      <a:pt x="1303" y="171"/>
                    </a:lnTo>
                    <a:lnTo>
                      <a:pt x="1304" y="160"/>
                    </a:lnTo>
                    <a:lnTo>
                      <a:pt x="1305" y="151"/>
                    </a:lnTo>
                    <a:lnTo>
                      <a:pt x="1306" y="151"/>
                    </a:lnTo>
                    <a:lnTo>
                      <a:pt x="1306" y="161"/>
                    </a:lnTo>
                    <a:lnTo>
                      <a:pt x="1307" y="173"/>
                    </a:lnTo>
                    <a:lnTo>
                      <a:pt x="1308" y="178"/>
                    </a:lnTo>
                    <a:lnTo>
                      <a:pt x="1309" y="162"/>
                    </a:lnTo>
                    <a:lnTo>
                      <a:pt x="1310" y="151"/>
                    </a:lnTo>
                    <a:lnTo>
                      <a:pt x="1310" y="146"/>
                    </a:lnTo>
                    <a:lnTo>
                      <a:pt x="1311" y="151"/>
                    </a:lnTo>
                    <a:lnTo>
                      <a:pt x="1312" y="163"/>
                    </a:lnTo>
                    <a:lnTo>
                      <a:pt x="1313" y="172"/>
                    </a:lnTo>
                    <a:lnTo>
                      <a:pt x="1313" y="172"/>
                    </a:lnTo>
                    <a:lnTo>
                      <a:pt x="1314" y="162"/>
                    </a:lnTo>
                    <a:lnTo>
                      <a:pt x="1315" y="150"/>
                    </a:lnTo>
                    <a:lnTo>
                      <a:pt x="1315" y="141"/>
                    </a:lnTo>
                    <a:lnTo>
                      <a:pt x="1316" y="141"/>
                    </a:lnTo>
                    <a:lnTo>
                      <a:pt x="1317" y="150"/>
                    </a:lnTo>
                    <a:lnTo>
                      <a:pt x="1318" y="162"/>
                    </a:lnTo>
                    <a:lnTo>
                      <a:pt x="1318" y="166"/>
                    </a:lnTo>
                    <a:lnTo>
                      <a:pt x="1319" y="160"/>
                    </a:lnTo>
                    <a:lnTo>
                      <a:pt x="1320" y="148"/>
                    </a:lnTo>
                    <a:lnTo>
                      <a:pt x="1321" y="136"/>
                    </a:lnTo>
                    <a:lnTo>
                      <a:pt x="1321" y="131"/>
                    </a:lnTo>
                    <a:lnTo>
                      <a:pt x="1322" y="148"/>
                    </a:lnTo>
                    <a:lnTo>
                      <a:pt x="1323" y="157"/>
                    </a:lnTo>
                    <a:lnTo>
                      <a:pt x="1324" y="155"/>
                    </a:lnTo>
                    <a:lnTo>
                      <a:pt x="1325" y="145"/>
                    </a:lnTo>
                    <a:lnTo>
                      <a:pt x="1325" y="132"/>
                    </a:lnTo>
                    <a:lnTo>
                      <a:pt x="1326" y="122"/>
                    </a:lnTo>
                    <a:lnTo>
                      <a:pt x="1327" y="121"/>
                    </a:lnTo>
                    <a:lnTo>
                      <a:pt x="1328" y="132"/>
                    </a:lnTo>
                    <a:lnTo>
                      <a:pt x="1328" y="143"/>
                    </a:lnTo>
                    <a:lnTo>
                      <a:pt x="1329" y="146"/>
                    </a:lnTo>
                    <a:lnTo>
                      <a:pt x="1330" y="139"/>
                    </a:lnTo>
                    <a:lnTo>
                      <a:pt x="1330" y="126"/>
                    </a:lnTo>
                    <a:lnTo>
                      <a:pt x="1331" y="114"/>
                    </a:lnTo>
                    <a:lnTo>
                      <a:pt x="1332" y="108"/>
                    </a:lnTo>
                    <a:lnTo>
                      <a:pt x="1333" y="114"/>
                    </a:lnTo>
                    <a:lnTo>
                      <a:pt x="1333" y="126"/>
                    </a:lnTo>
                    <a:lnTo>
                      <a:pt x="1334" y="134"/>
                    </a:lnTo>
                    <a:lnTo>
                      <a:pt x="1334" y="132"/>
                    </a:lnTo>
                    <a:lnTo>
                      <a:pt x="1335" y="120"/>
                    </a:lnTo>
                    <a:lnTo>
                      <a:pt x="1336" y="106"/>
                    </a:lnTo>
                    <a:lnTo>
                      <a:pt x="1337" y="96"/>
                    </a:lnTo>
                    <a:lnTo>
                      <a:pt x="1337" y="97"/>
                    </a:lnTo>
                    <a:lnTo>
                      <a:pt x="1338" y="108"/>
                    </a:lnTo>
                    <a:lnTo>
                      <a:pt x="1339" y="118"/>
                    </a:lnTo>
                    <a:lnTo>
                      <a:pt x="1340" y="121"/>
                    </a:lnTo>
                    <a:lnTo>
                      <a:pt x="1340" y="113"/>
                    </a:lnTo>
                    <a:lnTo>
                      <a:pt x="1341" y="99"/>
                    </a:lnTo>
                    <a:lnTo>
                      <a:pt x="1342" y="86"/>
                    </a:lnTo>
                    <a:lnTo>
                      <a:pt x="1342" y="81"/>
                    </a:lnTo>
                    <a:lnTo>
                      <a:pt x="1343" y="88"/>
                    </a:lnTo>
                    <a:lnTo>
                      <a:pt x="1344" y="101"/>
                    </a:lnTo>
                    <a:lnTo>
                      <a:pt x="1345" y="108"/>
                    </a:lnTo>
                    <a:lnTo>
                      <a:pt x="1345" y="105"/>
                    </a:lnTo>
                    <a:lnTo>
                      <a:pt x="1346" y="93"/>
                    </a:lnTo>
                    <a:lnTo>
                      <a:pt x="1347" y="78"/>
                    </a:lnTo>
                    <a:lnTo>
                      <a:pt x="1347" y="67"/>
                    </a:lnTo>
                    <a:lnTo>
                      <a:pt x="1348" y="70"/>
                    </a:lnTo>
                    <a:lnTo>
                      <a:pt x="1349" y="82"/>
                    </a:lnTo>
                    <a:lnTo>
                      <a:pt x="1349" y="92"/>
                    </a:lnTo>
                    <a:lnTo>
                      <a:pt x="1350" y="94"/>
                    </a:lnTo>
                    <a:lnTo>
                      <a:pt x="1351" y="86"/>
                    </a:lnTo>
                    <a:lnTo>
                      <a:pt x="1352" y="71"/>
                    </a:lnTo>
                    <a:lnTo>
                      <a:pt x="1352" y="57"/>
                    </a:lnTo>
                    <a:lnTo>
                      <a:pt x="1353" y="54"/>
                    </a:lnTo>
                    <a:lnTo>
                      <a:pt x="1354" y="63"/>
                    </a:lnTo>
                    <a:lnTo>
                      <a:pt x="1354" y="75"/>
                    </a:lnTo>
                    <a:lnTo>
                      <a:pt x="1355" y="82"/>
                    </a:lnTo>
                    <a:lnTo>
                      <a:pt x="1356" y="78"/>
                    </a:lnTo>
                    <a:lnTo>
                      <a:pt x="1357" y="65"/>
                    </a:lnTo>
                    <a:lnTo>
                      <a:pt x="1357" y="49"/>
                    </a:lnTo>
                    <a:lnTo>
                      <a:pt x="1358" y="40"/>
                    </a:lnTo>
                    <a:lnTo>
                      <a:pt x="1359" y="45"/>
                    </a:lnTo>
                    <a:lnTo>
                      <a:pt x="1360" y="57"/>
                    </a:lnTo>
                    <a:lnTo>
                      <a:pt x="1360" y="68"/>
                    </a:lnTo>
                    <a:lnTo>
                      <a:pt x="1361" y="69"/>
                    </a:lnTo>
                    <a:lnTo>
                      <a:pt x="1361" y="60"/>
                    </a:lnTo>
                    <a:lnTo>
                      <a:pt x="1362" y="44"/>
                    </a:lnTo>
                    <a:lnTo>
                      <a:pt x="1363" y="31"/>
                    </a:lnTo>
                    <a:lnTo>
                      <a:pt x="1364" y="30"/>
                    </a:lnTo>
                    <a:lnTo>
                      <a:pt x="1364" y="40"/>
                    </a:lnTo>
                    <a:lnTo>
                      <a:pt x="1365" y="53"/>
                    </a:lnTo>
                    <a:lnTo>
                      <a:pt x="1366" y="59"/>
                    </a:lnTo>
                    <a:lnTo>
                      <a:pt x="1367" y="55"/>
                    </a:lnTo>
                    <a:lnTo>
                      <a:pt x="1367" y="41"/>
                    </a:lnTo>
                    <a:lnTo>
                      <a:pt x="1368" y="25"/>
                    </a:lnTo>
                    <a:lnTo>
                      <a:pt x="1369" y="19"/>
                    </a:lnTo>
                    <a:lnTo>
                      <a:pt x="1369" y="25"/>
                    </a:lnTo>
                    <a:lnTo>
                      <a:pt x="1370" y="39"/>
                    </a:lnTo>
                    <a:lnTo>
                      <a:pt x="1371" y="49"/>
                    </a:lnTo>
                    <a:lnTo>
                      <a:pt x="1372" y="49"/>
                    </a:lnTo>
                    <a:lnTo>
                      <a:pt x="1372" y="40"/>
                    </a:lnTo>
                    <a:lnTo>
                      <a:pt x="1373" y="12"/>
                    </a:lnTo>
                    <a:lnTo>
                      <a:pt x="1374" y="13"/>
                    </a:lnTo>
                    <a:lnTo>
                      <a:pt x="1375" y="25"/>
                    </a:lnTo>
                    <a:lnTo>
                      <a:pt x="1376" y="38"/>
                    </a:lnTo>
                    <a:lnTo>
                      <a:pt x="1376" y="43"/>
                    </a:lnTo>
                    <a:lnTo>
                      <a:pt x="1377" y="39"/>
                    </a:lnTo>
                    <a:lnTo>
                      <a:pt x="1378" y="25"/>
                    </a:lnTo>
                    <a:lnTo>
                      <a:pt x="1379" y="10"/>
                    </a:lnTo>
                    <a:lnTo>
                      <a:pt x="1379" y="5"/>
                    </a:lnTo>
                    <a:lnTo>
                      <a:pt x="1380" y="13"/>
                    </a:lnTo>
                    <a:lnTo>
                      <a:pt x="1381" y="27"/>
                    </a:lnTo>
                    <a:lnTo>
                      <a:pt x="1381" y="37"/>
                    </a:lnTo>
                    <a:lnTo>
                      <a:pt x="1382" y="38"/>
                    </a:lnTo>
                    <a:lnTo>
                      <a:pt x="1383" y="27"/>
                    </a:lnTo>
                    <a:lnTo>
                      <a:pt x="1384" y="12"/>
                    </a:lnTo>
                    <a:lnTo>
                      <a:pt x="1384" y="2"/>
                    </a:lnTo>
                    <a:lnTo>
                      <a:pt x="1385" y="5"/>
                    </a:lnTo>
                    <a:lnTo>
                      <a:pt x="1386" y="18"/>
                    </a:lnTo>
                    <a:lnTo>
                      <a:pt x="1387" y="37"/>
                    </a:lnTo>
                    <a:lnTo>
                      <a:pt x="1388" y="31"/>
                    </a:lnTo>
                    <a:lnTo>
                      <a:pt x="1388" y="17"/>
                    </a:lnTo>
                    <a:lnTo>
                      <a:pt x="1389" y="3"/>
                    </a:lnTo>
                    <a:lnTo>
                      <a:pt x="1390" y="1"/>
                    </a:lnTo>
                    <a:lnTo>
                      <a:pt x="1391" y="12"/>
                    </a:lnTo>
                    <a:lnTo>
                      <a:pt x="1391" y="26"/>
                    </a:lnTo>
                    <a:lnTo>
                      <a:pt x="1392" y="36"/>
                    </a:lnTo>
                    <a:lnTo>
                      <a:pt x="1393" y="36"/>
                    </a:lnTo>
                    <a:lnTo>
                      <a:pt x="1393" y="25"/>
                    </a:lnTo>
                    <a:lnTo>
                      <a:pt x="1394" y="10"/>
                    </a:lnTo>
                    <a:lnTo>
                      <a:pt x="1395" y="2"/>
                    </a:lnTo>
                    <a:lnTo>
                      <a:pt x="1396" y="8"/>
                    </a:lnTo>
                    <a:lnTo>
                      <a:pt x="1396" y="22"/>
                    </a:lnTo>
                    <a:lnTo>
                      <a:pt x="1397" y="35"/>
                    </a:lnTo>
                    <a:lnTo>
                      <a:pt x="1398" y="40"/>
                    </a:lnTo>
                    <a:lnTo>
                      <a:pt x="1399" y="34"/>
                    </a:lnTo>
                    <a:lnTo>
                      <a:pt x="1399" y="20"/>
                    </a:lnTo>
                    <a:lnTo>
                      <a:pt x="1400" y="8"/>
                    </a:lnTo>
                    <a:lnTo>
                      <a:pt x="1400" y="9"/>
                    </a:lnTo>
                    <a:lnTo>
                      <a:pt x="1401" y="20"/>
                    </a:lnTo>
                    <a:lnTo>
                      <a:pt x="1402" y="34"/>
                    </a:lnTo>
                    <a:lnTo>
                      <a:pt x="1403" y="44"/>
                    </a:lnTo>
                    <a:lnTo>
                      <a:pt x="1403" y="44"/>
                    </a:lnTo>
                    <a:lnTo>
                      <a:pt x="1404" y="32"/>
                    </a:lnTo>
                    <a:lnTo>
                      <a:pt x="1405" y="18"/>
                    </a:lnTo>
                    <a:lnTo>
                      <a:pt x="1406" y="13"/>
                    </a:lnTo>
                    <a:lnTo>
                      <a:pt x="1406" y="21"/>
                    </a:lnTo>
                    <a:lnTo>
                      <a:pt x="1407" y="35"/>
                    </a:lnTo>
                    <a:lnTo>
                      <a:pt x="1408" y="48"/>
                    </a:lnTo>
                    <a:lnTo>
                      <a:pt x="1408" y="53"/>
                    </a:lnTo>
                    <a:lnTo>
                      <a:pt x="1409" y="46"/>
                    </a:lnTo>
                    <a:lnTo>
                      <a:pt x="1410" y="32"/>
                    </a:lnTo>
                    <a:lnTo>
                      <a:pt x="1411" y="22"/>
                    </a:lnTo>
                    <a:lnTo>
                      <a:pt x="1411" y="25"/>
                    </a:lnTo>
                    <a:lnTo>
                      <a:pt x="1412" y="37"/>
                    </a:lnTo>
                    <a:lnTo>
                      <a:pt x="1412" y="52"/>
                    </a:lnTo>
                    <a:lnTo>
                      <a:pt x="1413" y="61"/>
                    </a:lnTo>
                    <a:lnTo>
                      <a:pt x="1414" y="60"/>
                    </a:lnTo>
                    <a:lnTo>
                      <a:pt x="1415" y="48"/>
                    </a:lnTo>
                    <a:lnTo>
                      <a:pt x="1415" y="36"/>
                    </a:lnTo>
                    <a:lnTo>
                      <a:pt x="1416" y="33"/>
                    </a:lnTo>
                    <a:lnTo>
                      <a:pt x="1417" y="42"/>
                    </a:lnTo>
                    <a:lnTo>
                      <a:pt x="1418" y="56"/>
                    </a:lnTo>
                    <a:lnTo>
                      <a:pt x="1418" y="69"/>
                    </a:lnTo>
                    <a:lnTo>
                      <a:pt x="1419" y="73"/>
                    </a:lnTo>
                    <a:lnTo>
                      <a:pt x="1420" y="66"/>
                    </a:lnTo>
                    <a:lnTo>
                      <a:pt x="1420" y="52"/>
                    </a:lnTo>
                    <a:lnTo>
                      <a:pt x="1421" y="45"/>
                    </a:lnTo>
                    <a:lnTo>
                      <a:pt x="1422" y="49"/>
                    </a:lnTo>
                    <a:lnTo>
                      <a:pt x="1423" y="62"/>
                    </a:lnTo>
                    <a:lnTo>
                      <a:pt x="1423" y="76"/>
                    </a:lnTo>
                    <a:lnTo>
                      <a:pt x="1424" y="85"/>
                    </a:lnTo>
                    <a:lnTo>
                      <a:pt x="1425" y="83"/>
                    </a:lnTo>
                    <a:lnTo>
                      <a:pt x="1426" y="60"/>
                    </a:lnTo>
                    <a:lnTo>
                      <a:pt x="1427" y="59"/>
                    </a:lnTo>
                    <a:lnTo>
                      <a:pt x="1427" y="69"/>
                    </a:lnTo>
                    <a:lnTo>
                      <a:pt x="1428" y="83"/>
                    </a:lnTo>
                    <a:lnTo>
                      <a:pt x="1429" y="95"/>
                    </a:lnTo>
                    <a:lnTo>
                      <a:pt x="1430" y="99"/>
                    </a:lnTo>
                    <a:lnTo>
                      <a:pt x="1430" y="90"/>
                    </a:lnTo>
                    <a:lnTo>
                      <a:pt x="1431" y="78"/>
                    </a:lnTo>
                    <a:lnTo>
                      <a:pt x="1432" y="72"/>
                    </a:lnTo>
                    <a:lnTo>
                      <a:pt x="1432" y="77"/>
                    </a:lnTo>
                    <a:lnTo>
                      <a:pt x="1433" y="90"/>
                    </a:lnTo>
                    <a:lnTo>
                      <a:pt x="1434" y="103"/>
                    </a:lnTo>
                    <a:lnTo>
                      <a:pt x="1435" y="112"/>
                    </a:lnTo>
                    <a:lnTo>
                      <a:pt x="1435" y="109"/>
                    </a:lnTo>
                    <a:lnTo>
                      <a:pt x="1436" y="97"/>
                    </a:lnTo>
                    <a:lnTo>
                      <a:pt x="1437" y="88"/>
                    </a:lnTo>
                    <a:lnTo>
                      <a:pt x="1438" y="88"/>
                    </a:lnTo>
                    <a:lnTo>
                      <a:pt x="1438" y="97"/>
                    </a:lnTo>
                    <a:lnTo>
                      <a:pt x="1439" y="123"/>
                    </a:lnTo>
                    <a:lnTo>
                      <a:pt x="1440" y="125"/>
                    </a:lnTo>
                    <a:lnTo>
                      <a:pt x="1441" y="116"/>
                    </a:lnTo>
                    <a:lnTo>
                      <a:pt x="1442" y="105"/>
                    </a:lnTo>
                    <a:lnTo>
                      <a:pt x="1442" y="100"/>
                    </a:lnTo>
                    <a:lnTo>
                      <a:pt x="1443" y="105"/>
                    </a:lnTo>
                    <a:lnTo>
                      <a:pt x="1444" y="117"/>
                    </a:lnTo>
                    <a:lnTo>
                      <a:pt x="1445" y="131"/>
                    </a:lnTo>
                    <a:lnTo>
                      <a:pt x="1445" y="138"/>
                    </a:lnTo>
                    <a:lnTo>
                      <a:pt x="1446" y="134"/>
                    </a:lnTo>
                    <a:lnTo>
                      <a:pt x="1447" y="123"/>
                    </a:lnTo>
                    <a:lnTo>
                      <a:pt x="1447" y="114"/>
                    </a:lnTo>
                    <a:lnTo>
                      <a:pt x="1448" y="114"/>
                    </a:lnTo>
                    <a:lnTo>
                      <a:pt x="1449" y="123"/>
                    </a:lnTo>
                    <a:lnTo>
                      <a:pt x="1450" y="137"/>
                    </a:lnTo>
                    <a:lnTo>
                      <a:pt x="1450" y="148"/>
                    </a:lnTo>
                    <a:lnTo>
                      <a:pt x="1451" y="149"/>
                    </a:lnTo>
                    <a:lnTo>
                      <a:pt x="1452" y="140"/>
                    </a:lnTo>
                    <a:lnTo>
                      <a:pt x="1453" y="125"/>
                    </a:lnTo>
                    <a:lnTo>
                      <a:pt x="1454" y="129"/>
                    </a:lnTo>
                    <a:lnTo>
                      <a:pt x="1454" y="141"/>
                    </a:lnTo>
                    <a:lnTo>
                      <a:pt x="1455" y="154"/>
                    </a:lnTo>
                    <a:lnTo>
                      <a:pt x="1456" y="160"/>
                    </a:lnTo>
                    <a:lnTo>
                      <a:pt x="1457" y="155"/>
                    </a:lnTo>
                    <a:lnTo>
                      <a:pt x="1457" y="144"/>
                    </a:lnTo>
                    <a:lnTo>
                      <a:pt x="1458" y="136"/>
                    </a:lnTo>
                    <a:lnTo>
                      <a:pt x="1459" y="136"/>
                    </a:lnTo>
                    <a:lnTo>
                      <a:pt x="1459" y="144"/>
                    </a:lnTo>
                    <a:lnTo>
                      <a:pt x="1460" y="157"/>
                    </a:lnTo>
                    <a:lnTo>
                      <a:pt x="1461" y="168"/>
                    </a:lnTo>
                    <a:lnTo>
                      <a:pt x="1462" y="167"/>
                    </a:lnTo>
                    <a:lnTo>
                      <a:pt x="1462" y="157"/>
                    </a:lnTo>
                    <a:lnTo>
                      <a:pt x="1463" y="147"/>
                    </a:lnTo>
                    <a:lnTo>
                      <a:pt x="1464" y="143"/>
                    </a:lnTo>
                    <a:lnTo>
                      <a:pt x="1465" y="158"/>
                    </a:lnTo>
                    <a:lnTo>
                      <a:pt x="1466" y="171"/>
                    </a:lnTo>
                    <a:lnTo>
                      <a:pt x="1466" y="175"/>
                    </a:lnTo>
                    <a:lnTo>
                      <a:pt x="1467" y="169"/>
                    </a:lnTo>
                    <a:lnTo>
                      <a:pt x="1468" y="158"/>
                    </a:lnTo>
                    <a:lnTo>
                      <a:pt x="1469" y="150"/>
                    </a:lnTo>
                    <a:lnTo>
                      <a:pt x="1469" y="149"/>
                    </a:lnTo>
                    <a:lnTo>
                      <a:pt x="1470" y="157"/>
                    </a:lnTo>
                    <a:lnTo>
                      <a:pt x="1471" y="169"/>
                    </a:lnTo>
                    <a:lnTo>
                      <a:pt x="1471" y="179"/>
                    </a:lnTo>
                    <a:lnTo>
                      <a:pt x="1472" y="177"/>
                    </a:lnTo>
                    <a:lnTo>
                      <a:pt x="1473" y="167"/>
                    </a:lnTo>
                    <a:lnTo>
                      <a:pt x="1474" y="157"/>
                    </a:lnTo>
                    <a:lnTo>
                      <a:pt x="1474" y="151"/>
                    </a:lnTo>
                    <a:lnTo>
                      <a:pt x="1475" y="155"/>
                    </a:lnTo>
                    <a:lnTo>
                      <a:pt x="1476" y="166"/>
                    </a:lnTo>
                    <a:lnTo>
                      <a:pt x="1477" y="178"/>
                    </a:lnTo>
                    <a:lnTo>
                      <a:pt x="1477" y="181"/>
                    </a:lnTo>
                    <a:lnTo>
                      <a:pt x="1478" y="163"/>
                    </a:lnTo>
                    <a:lnTo>
                      <a:pt x="1479" y="154"/>
                    </a:lnTo>
                    <a:lnTo>
                      <a:pt x="1480" y="152"/>
                    </a:lnTo>
                    <a:lnTo>
                      <a:pt x="1481" y="160"/>
                    </a:lnTo>
                    <a:lnTo>
                      <a:pt x="1481" y="172"/>
                    </a:lnTo>
                    <a:lnTo>
                      <a:pt x="1482" y="180"/>
                    </a:lnTo>
                    <a:lnTo>
                      <a:pt x="1483" y="177"/>
                    </a:lnTo>
                    <a:lnTo>
                      <a:pt x="1484" y="167"/>
                    </a:lnTo>
                    <a:lnTo>
                      <a:pt x="1484" y="156"/>
                    </a:lnTo>
                    <a:lnTo>
                      <a:pt x="1485" y="150"/>
                    </a:lnTo>
                    <a:lnTo>
                      <a:pt x="1486" y="153"/>
                    </a:lnTo>
                    <a:lnTo>
                      <a:pt x="1486" y="163"/>
                    </a:lnTo>
                    <a:lnTo>
                      <a:pt x="1487" y="175"/>
                    </a:lnTo>
                    <a:lnTo>
                      <a:pt x="1488" y="177"/>
                    </a:lnTo>
                    <a:lnTo>
                      <a:pt x="1489" y="169"/>
                    </a:lnTo>
                    <a:lnTo>
                      <a:pt x="1489" y="157"/>
                    </a:lnTo>
                    <a:lnTo>
                      <a:pt x="1490" y="147"/>
                    </a:lnTo>
                    <a:lnTo>
                      <a:pt x="1491" y="145"/>
                    </a:lnTo>
                    <a:lnTo>
                      <a:pt x="1492" y="165"/>
                    </a:lnTo>
                    <a:lnTo>
                      <a:pt x="1493" y="172"/>
                    </a:lnTo>
                    <a:lnTo>
                      <a:pt x="1493" y="168"/>
                    </a:lnTo>
                    <a:lnTo>
                      <a:pt x="1494" y="157"/>
                    </a:lnTo>
                    <a:lnTo>
                      <a:pt x="1495" y="145"/>
                    </a:lnTo>
                    <a:lnTo>
                      <a:pt x="1496" y="138"/>
                    </a:lnTo>
                    <a:lnTo>
                      <a:pt x="1496" y="141"/>
                    </a:lnTo>
                    <a:lnTo>
                      <a:pt x="1497" y="152"/>
                    </a:lnTo>
                    <a:lnTo>
                      <a:pt x="1498" y="162"/>
                    </a:lnTo>
                    <a:lnTo>
                      <a:pt x="1498" y="163"/>
                    </a:lnTo>
                    <a:lnTo>
                      <a:pt x="1499" y="155"/>
                    </a:lnTo>
                    <a:lnTo>
                      <a:pt x="1500" y="142"/>
                    </a:lnTo>
                    <a:lnTo>
                      <a:pt x="1501" y="131"/>
                    </a:lnTo>
                    <a:lnTo>
                      <a:pt x="1501" y="129"/>
                    </a:lnTo>
                    <a:lnTo>
                      <a:pt x="1502" y="136"/>
                    </a:lnTo>
                    <a:lnTo>
                      <a:pt x="1503" y="149"/>
                    </a:lnTo>
                    <a:lnTo>
                      <a:pt x="1504" y="154"/>
                    </a:lnTo>
                    <a:lnTo>
                      <a:pt x="1504" y="150"/>
                    </a:lnTo>
                    <a:lnTo>
                      <a:pt x="1505" y="125"/>
                    </a:lnTo>
                    <a:lnTo>
                      <a:pt x="1506" y="117"/>
                    </a:lnTo>
                    <a:lnTo>
                      <a:pt x="1507" y="121"/>
                    </a:lnTo>
                    <a:lnTo>
                      <a:pt x="1508" y="132"/>
                    </a:lnTo>
                    <a:lnTo>
                      <a:pt x="1508" y="142"/>
                    </a:lnTo>
                    <a:lnTo>
                      <a:pt x="1509" y="142"/>
                    </a:lnTo>
                    <a:lnTo>
                      <a:pt x="1510" y="133"/>
                    </a:lnTo>
                    <a:lnTo>
                      <a:pt x="1511" y="119"/>
                    </a:lnTo>
                    <a:lnTo>
                      <a:pt x="1511" y="107"/>
                    </a:lnTo>
                    <a:lnTo>
                      <a:pt x="1512" y="105"/>
                    </a:lnTo>
                    <a:lnTo>
                      <a:pt x="1513" y="114"/>
                    </a:lnTo>
                    <a:lnTo>
                      <a:pt x="1513" y="126"/>
                    </a:lnTo>
                    <a:lnTo>
                      <a:pt x="1514" y="131"/>
                    </a:lnTo>
                    <a:lnTo>
                      <a:pt x="1515" y="126"/>
                    </a:lnTo>
                    <a:lnTo>
                      <a:pt x="1516" y="113"/>
                    </a:lnTo>
                    <a:lnTo>
                      <a:pt x="1516" y="99"/>
                    </a:lnTo>
                    <a:lnTo>
                      <a:pt x="1517" y="91"/>
                    </a:lnTo>
                    <a:lnTo>
                      <a:pt x="1517" y="96"/>
                    </a:lnTo>
                    <a:lnTo>
                      <a:pt x="1518" y="108"/>
                    </a:lnTo>
                    <a:lnTo>
                      <a:pt x="1519" y="117"/>
                    </a:lnTo>
                    <a:lnTo>
                      <a:pt x="1520" y="116"/>
                    </a:lnTo>
                    <a:lnTo>
                      <a:pt x="1520" y="106"/>
                    </a:lnTo>
                    <a:lnTo>
                      <a:pt x="1521" y="91"/>
                    </a:lnTo>
                    <a:lnTo>
                      <a:pt x="1522" y="79"/>
                    </a:lnTo>
                    <a:lnTo>
                      <a:pt x="1523" y="78"/>
                    </a:lnTo>
                    <a:lnTo>
                      <a:pt x="1523" y="88"/>
                    </a:lnTo>
                    <a:lnTo>
                      <a:pt x="1524" y="100"/>
                    </a:lnTo>
                    <a:lnTo>
                      <a:pt x="1525" y="104"/>
                    </a:lnTo>
                    <a:lnTo>
                      <a:pt x="1525" y="98"/>
                    </a:lnTo>
                    <a:lnTo>
                      <a:pt x="1526" y="84"/>
                    </a:lnTo>
                    <a:lnTo>
                      <a:pt x="1527" y="70"/>
                    </a:lnTo>
                    <a:lnTo>
                      <a:pt x="1528" y="63"/>
                    </a:lnTo>
                    <a:lnTo>
                      <a:pt x="1528" y="69"/>
                    </a:lnTo>
                    <a:lnTo>
                      <a:pt x="1529" y="82"/>
                    </a:lnTo>
                    <a:lnTo>
                      <a:pt x="1530" y="90"/>
                    </a:lnTo>
                    <a:lnTo>
                      <a:pt x="1531" y="78"/>
                    </a:lnTo>
                    <a:lnTo>
                      <a:pt x="1532" y="62"/>
                    </a:lnTo>
                    <a:lnTo>
                      <a:pt x="1532" y="51"/>
                    </a:lnTo>
                    <a:lnTo>
                      <a:pt x="1533" y="52"/>
                    </a:lnTo>
                    <a:lnTo>
                      <a:pt x="1534" y="63"/>
                    </a:lnTo>
                    <a:lnTo>
                      <a:pt x="1535" y="75"/>
                    </a:lnTo>
                    <a:lnTo>
                      <a:pt x="1535" y="78"/>
                    </a:lnTo>
                    <a:lnTo>
                      <a:pt x="1536" y="72"/>
                    </a:lnTo>
                    <a:lnTo>
                      <a:pt x="1537" y="57"/>
                    </a:lnTo>
                    <a:lnTo>
                      <a:pt x="1537" y="42"/>
                    </a:lnTo>
                    <a:lnTo>
                      <a:pt x="1538" y="37"/>
                    </a:lnTo>
                    <a:lnTo>
                      <a:pt x="1539" y="45"/>
                    </a:lnTo>
                    <a:lnTo>
                      <a:pt x="1540" y="58"/>
                    </a:lnTo>
                    <a:lnTo>
                      <a:pt x="1540" y="66"/>
                    </a:lnTo>
                    <a:lnTo>
                      <a:pt x="1541" y="64"/>
                    </a:lnTo>
                    <a:lnTo>
                      <a:pt x="1542" y="53"/>
                    </a:lnTo>
                    <a:lnTo>
                      <a:pt x="1543" y="37"/>
                    </a:lnTo>
                    <a:lnTo>
                      <a:pt x="1543" y="26"/>
                    </a:lnTo>
                    <a:lnTo>
                      <a:pt x="1544" y="42"/>
                    </a:lnTo>
                    <a:lnTo>
                      <a:pt x="1545" y="53"/>
                    </a:lnTo>
                    <a:lnTo>
                      <a:pt x="1546" y="57"/>
                    </a:lnTo>
                    <a:lnTo>
                      <a:pt x="1547" y="49"/>
                    </a:lnTo>
                    <a:lnTo>
                      <a:pt x="1547" y="34"/>
                    </a:lnTo>
                    <a:lnTo>
                      <a:pt x="1548" y="19"/>
                    </a:lnTo>
                    <a:lnTo>
                      <a:pt x="1549" y="17"/>
                    </a:lnTo>
                    <a:lnTo>
                      <a:pt x="1550" y="27"/>
                    </a:lnTo>
                    <a:lnTo>
                      <a:pt x="1550" y="40"/>
                    </a:lnTo>
                    <a:lnTo>
                      <a:pt x="1551" y="48"/>
                    </a:lnTo>
                    <a:lnTo>
                      <a:pt x="1552" y="46"/>
                    </a:lnTo>
                    <a:lnTo>
                      <a:pt x="1552" y="33"/>
                    </a:lnTo>
                    <a:lnTo>
                      <a:pt x="1553" y="17"/>
                    </a:lnTo>
                    <a:lnTo>
                      <a:pt x="1554" y="9"/>
                    </a:lnTo>
                    <a:lnTo>
                      <a:pt x="1555" y="14"/>
                    </a:lnTo>
                    <a:lnTo>
                      <a:pt x="1555" y="27"/>
                    </a:lnTo>
                    <a:lnTo>
                      <a:pt x="1556" y="39"/>
                    </a:lnTo>
                    <a:lnTo>
                      <a:pt x="1556" y="42"/>
                    </a:lnTo>
                    <a:lnTo>
                      <a:pt x="1558" y="18"/>
                    </a:lnTo>
                    <a:lnTo>
                      <a:pt x="1559" y="6"/>
                    </a:lnTo>
                    <a:lnTo>
                      <a:pt x="1559" y="5"/>
                    </a:lnTo>
                    <a:lnTo>
                      <a:pt x="1560" y="16"/>
                    </a:lnTo>
                    <a:lnTo>
                      <a:pt x="1561" y="30"/>
                    </a:lnTo>
                    <a:lnTo>
                      <a:pt x="1562" y="38"/>
                    </a:lnTo>
                    <a:lnTo>
                      <a:pt x="1562" y="35"/>
                    </a:lnTo>
                    <a:lnTo>
                      <a:pt x="1563" y="22"/>
                    </a:lnTo>
                    <a:lnTo>
                      <a:pt x="1564" y="7"/>
                    </a:lnTo>
                    <a:lnTo>
                      <a:pt x="1564" y="1"/>
                    </a:lnTo>
                    <a:lnTo>
                      <a:pt x="1565" y="8"/>
                    </a:lnTo>
                    <a:lnTo>
                      <a:pt x="1566" y="22"/>
                    </a:lnTo>
                    <a:lnTo>
                      <a:pt x="1567" y="34"/>
                    </a:lnTo>
                    <a:lnTo>
                      <a:pt x="1567" y="36"/>
                    </a:lnTo>
                    <a:lnTo>
                      <a:pt x="1568" y="28"/>
                    </a:lnTo>
                    <a:lnTo>
                      <a:pt x="1569" y="12"/>
                    </a:lnTo>
                    <a:lnTo>
                      <a:pt x="1570" y="1"/>
                    </a:lnTo>
                    <a:lnTo>
                      <a:pt x="1570" y="4"/>
                    </a:lnTo>
                    <a:lnTo>
                      <a:pt x="1571" y="16"/>
                    </a:lnTo>
                    <a:lnTo>
                      <a:pt x="1571" y="30"/>
                    </a:lnTo>
                    <a:lnTo>
                      <a:pt x="1572" y="38"/>
                    </a:lnTo>
                    <a:lnTo>
                      <a:pt x="1573" y="34"/>
                    </a:lnTo>
                    <a:lnTo>
                      <a:pt x="1574" y="21"/>
                    </a:lnTo>
                    <a:lnTo>
                      <a:pt x="1574" y="7"/>
                    </a:lnTo>
                    <a:lnTo>
                      <a:pt x="1575" y="4"/>
                    </a:lnTo>
                    <a:lnTo>
                      <a:pt x="1576" y="13"/>
                    </a:lnTo>
                    <a:lnTo>
                      <a:pt x="1576" y="27"/>
                    </a:lnTo>
                    <a:lnTo>
                      <a:pt x="1577" y="39"/>
                    </a:lnTo>
                    <a:lnTo>
                      <a:pt x="1578" y="41"/>
                    </a:lnTo>
                    <a:lnTo>
                      <a:pt x="1579" y="31"/>
                    </a:lnTo>
                    <a:lnTo>
                      <a:pt x="1579" y="16"/>
                    </a:lnTo>
                    <a:lnTo>
                      <a:pt x="1580" y="8"/>
                    </a:lnTo>
                    <a:lnTo>
                      <a:pt x="1581" y="13"/>
                    </a:lnTo>
                    <a:lnTo>
                      <a:pt x="1582" y="26"/>
                    </a:lnTo>
                    <a:lnTo>
                      <a:pt x="1582" y="40"/>
                    </a:lnTo>
                    <a:lnTo>
                      <a:pt x="1583" y="47"/>
                    </a:lnTo>
                    <a:lnTo>
                      <a:pt x="1583" y="43"/>
                    </a:lnTo>
                    <a:lnTo>
                      <a:pt x="1584" y="30"/>
                    </a:lnTo>
                    <a:lnTo>
                      <a:pt x="1585" y="18"/>
                    </a:lnTo>
                    <a:lnTo>
                      <a:pt x="1586" y="17"/>
                    </a:lnTo>
                    <a:lnTo>
                      <a:pt x="1586" y="27"/>
                    </a:lnTo>
                    <a:lnTo>
                      <a:pt x="1587" y="42"/>
                    </a:lnTo>
                    <a:lnTo>
                      <a:pt x="1588" y="53"/>
                    </a:lnTo>
                    <a:lnTo>
                      <a:pt x="1589" y="55"/>
                    </a:lnTo>
                    <a:lnTo>
                      <a:pt x="1589" y="45"/>
                    </a:lnTo>
                    <a:lnTo>
                      <a:pt x="1590" y="31"/>
                    </a:lnTo>
                    <a:lnTo>
                      <a:pt x="1591" y="25"/>
                    </a:lnTo>
                    <a:lnTo>
                      <a:pt x="1591" y="31"/>
                    </a:lnTo>
                    <a:lnTo>
                      <a:pt x="1592" y="45"/>
                    </a:lnTo>
                    <a:lnTo>
                      <a:pt x="1593" y="58"/>
                    </a:lnTo>
                    <a:lnTo>
                      <a:pt x="1594" y="65"/>
                    </a:lnTo>
                    <a:lnTo>
                      <a:pt x="1594" y="60"/>
                    </a:lnTo>
                    <a:lnTo>
                      <a:pt x="1595" y="47"/>
                    </a:lnTo>
                    <a:lnTo>
                      <a:pt x="1596" y="37"/>
                    </a:lnTo>
                    <a:lnTo>
                      <a:pt x="1597" y="49"/>
                    </a:lnTo>
                    <a:lnTo>
                      <a:pt x="1598" y="64"/>
                    </a:lnTo>
                    <a:lnTo>
                      <a:pt x="1598" y="75"/>
                    </a:lnTo>
                    <a:lnTo>
                      <a:pt x="1599" y="75"/>
                    </a:lnTo>
                    <a:lnTo>
                      <a:pt x="1600" y="65"/>
                    </a:lnTo>
                    <a:lnTo>
                      <a:pt x="1601" y="52"/>
                    </a:lnTo>
                    <a:lnTo>
                      <a:pt x="1601" y="49"/>
                    </a:lnTo>
                    <a:lnTo>
                      <a:pt x="1602" y="56"/>
                    </a:lnTo>
                    <a:lnTo>
                      <a:pt x="1603" y="70"/>
                    </a:lnTo>
                    <a:lnTo>
                      <a:pt x="1603" y="83"/>
                    </a:lnTo>
                    <a:lnTo>
                      <a:pt x="1604" y="89"/>
                    </a:lnTo>
                    <a:lnTo>
                      <a:pt x="1605" y="84"/>
                    </a:lnTo>
                    <a:lnTo>
                      <a:pt x="1606" y="71"/>
                    </a:lnTo>
                    <a:lnTo>
                      <a:pt x="1606" y="63"/>
                    </a:lnTo>
                    <a:lnTo>
                      <a:pt x="1607" y="65"/>
                    </a:lnTo>
                    <a:lnTo>
                      <a:pt x="1608" y="76"/>
                    </a:lnTo>
                    <a:lnTo>
                      <a:pt x="1609" y="101"/>
                    </a:lnTo>
                    <a:lnTo>
                      <a:pt x="1610" y="101"/>
                    </a:lnTo>
                    <a:lnTo>
                      <a:pt x="1610" y="90"/>
                    </a:lnTo>
                    <a:lnTo>
                      <a:pt x="1611" y="79"/>
                    </a:lnTo>
                    <a:lnTo>
                      <a:pt x="1612" y="76"/>
                    </a:lnTo>
                    <a:lnTo>
                      <a:pt x="1613" y="84"/>
                    </a:lnTo>
                    <a:lnTo>
                      <a:pt x="1613" y="97"/>
                    </a:lnTo>
                    <a:lnTo>
                      <a:pt x="1614" y="111"/>
                    </a:lnTo>
                    <a:lnTo>
                      <a:pt x="1615" y="116"/>
                    </a:lnTo>
                    <a:lnTo>
                      <a:pt x="1615" y="109"/>
                    </a:lnTo>
                    <a:lnTo>
                      <a:pt x="1616" y="97"/>
                    </a:lnTo>
                    <a:lnTo>
                      <a:pt x="1617" y="90"/>
                    </a:lnTo>
                    <a:lnTo>
                      <a:pt x="1618" y="93"/>
                    </a:lnTo>
                    <a:lnTo>
                      <a:pt x="1618" y="104"/>
                    </a:lnTo>
                    <a:lnTo>
                      <a:pt x="1619" y="118"/>
                    </a:lnTo>
                    <a:lnTo>
                      <a:pt x="1620" y="128"/>
                    </a:lnTo>
                    <a:lnTo>
                      <a:pt x="1621" y="127"/>
                    </a:lnTo>
                    <a:lnTo>
                      <a:pt x="1621" y="116"/>
                    </a:lnTo>
                    <a:lnTo>
                      <a:pt x="1622" y="104"/>
                    </a:lnTo>
                    <a:lnTo>
                      <a:pt x="1623" y="111"/>
                    </a:lnTo>
                    <a:lnTo>
                      <a:pt x="1624" y="125"/>
                    </a:lnTo>
                    <a:lnTo>
                      <a:pt x="1625" y="138"/>
                    </a:lnTo>
                    <a:lnTo>
                      <a:pt x="1625" y="141"/>
                    </a:lnTo>
                    <a:lnTo>
                      <a:pt x="1626" y="134"/>
                    </a:lnTo>
                    <a:lnTo>
                      <a:pt x="1627" y="123"/>
                    </a:lnTo>
                    <a:lnTo>
                      <a:pt x="1628" y="117"/>
                    </a:lnTo>
                    <a:lnTo>
                      <a:pt x="1628" y="120"/>
                    </a:lnTo>
                    <a:lnTo>
                      <a:pt x="1629" y="130"/>
                    </a:lnTo>
                    <a:lnTo>
                      <a:pt x="1630" y="144"/>
                    </a:lnTo>
                    <a:lnTo>
                      <a:pt x="1630" y="153"/>
                    </a:lnTo>
                    <a:lnTo>
                      <a:pt x="1631" y="150"/>
                    </a:lnTo>
                    <a:lnTo>
                      <a:pt x="1632" y="139"/>
                    </a:lnTo>
                    <a:lnTo>
                      <a:pt x="1633" y="130"/>
                    </a:lnTo>
                    <a:lnTo>
                      <a:pt x="1633" y="128"/>
                    </a:lnTo>
                    <a:lnTo>
                      <a:pt x="1634" y="135"/>
                    </a:lnTo>
                    <a:lnTo>
                      <a:pt x="1635" y="148"/>
                    </a:lnTo>
                    <a:lnTo>
                      <a:pt x="1636" y="162"/>
                    </a:lnTo>
                    <a:lnTo>
                      <a:pt x="1637" y="154"/>
                    </a:lnTo>
                    <a:lnTo>
                      <a:pt x="1637" y="144"/>
                    </a:lnTo>
                    <a:lnTo>
                      <a:pt x="1638" y="138"/>
                    </a:lnTo>
                    <a:lnTo>
                      <a:pt x="1639" y="140"/>
                    </a:lnTo>
                    <a:lnTo>
                      <a:pt x="1640" y="150"/>
                    </a:lnTo>
                    <a:lnTo>
                      <a:pt x="1640" y="163"/>
                    </a:lnTo>
                    <a:lnTo>
                      <a:pt x="1641" y="171"/>
                    </a:lnTo>
                    <a:lnTo>
                      <a:pt x="1642" y="167"/>
                    </a:lnTo>
                    <a:lnTo>
                      <a:pt x="1642" y="156"/>
                    </a:lnTo>
                    <a:lnTo>
                      <a:pt x="1643" y="147"/>
                    </a:lnTo>
                    <a:lnTo>
                      <a:pt x="1644" y="145"/>
                    </a:lnTo>
                    <a:lnTo>
                      <a:pt x="1645" y="151"/>
                    </a:lnTo>
                    <a:lnTo>
                      <a:pt x="1645" y="163"/>
                    </a:lnTo>
                    <a:lnTo>
                      <a:pt x="1646" y="175"/>
                    </a:lnTo>
                    <a:lnTo>
                      <a:pt x="1647" y="176"/>
                    </a:lnTo>
                    <a:lnTo>
                      <a:pt x="1648" y="167"/>
                    </a:lnTo>
                    <a:lnTo>
                      <a:pt x="1648" y="156"/>
                    </a:lnTo>
                    <a:lnTo>
                      <a:pt x="1649" y="150"/>
                    </a:lnTo>
                    <a:lnTo>
                      <a:pt x="1649" y="151"/>
                    </a:lnTo>
                    <a:lnTo>
                      <a:pt x="1650" y="161"/>
                    </a:lnTo>
                    <a:lnTo>
                      <a:pt x="1651" y="174"/>
                    </a:lnTo>
                    <a:lnTo>
                      <a:pt x="1652" y="180"/>
                    </a:lnTo>
                    <a:lnTo>
                      <a:pt x="1652" y="175"/>
                    </a:lnTo>
                    <a:lnTo>
                      <a:pt x="1653" y="165"/>
                    </a:lnTo>
                    <a:lnTo>
                      <a:pt x="1654" y="155"/>
                    </a:lnTo>
                    <a:lnTo>
                      <a:pt x="1654" y="152"/>
                    </a:lnTo>
                    <a:lnTo>
                      <a:pt x="1655" y="157"/>
                    </a:lnTo>
                    <a:lnTo>
                      <a:pt x="1656" y="170"/>
                    </a:lnTo>
                    <a:lnTo>
                      <a:pt x="1657" y="180"/>
                    </a:lnTo>
                    <a:lnTo>
                      <a:pt x="1657" y="180"/>
                    </a:lnTo>
                    <a:lnTo>
                      <a:pt x="1658" y="171"/>
                    </a:lnTo>
                    <a:lnTo>
                      <a:pt x="1659" y="160"/>
                    </a:lnTo>
                    <a:lnTo>
                      <a:pt x="1660" y="152"/>
                    </a:lnTo>
                    <a:lnTo>
                      <a:pt x="1660" y="153"/>
                    </a:lnTo>
                    <a:lnTo>
                      <a:pt x="1661" y="175"/>
                    </a:lnTo>
                    <a:lnTo>
                      <a:pt x="1662" y="180"/>
                    </a:lnTo>
                    <a:lnTo>
                      <a:pt x="1663" y="174"/>
                    </a:lnTo>
                    <a:lnTo>
                      <a:pt x="1664" y="163"/>
                    </a:lnTo>
                    <a:lnTo>
                      <a:pt x="1664" y="153"/>
                    </a:lnTo>
                    <a:lnTo>
                      <a:pt x="1665" y="148"/>
                    </a:lnTo>
                    <a:lnTo>
                      <a:pt x="1666" y="154"/>
                    </a:lnTo>
                    <a:lnTo>
                      <a:pt x="1667" y="166"/>
                    </a:lnTo>
                    <a:lnTo>
                      <a:pt x="1667" y="175"/>
                    </a:lnTo>
                    <a:lnTo>
                      <a:pt x="1668" y="174"/>
                    </a:lnTo>
                    <a:lnTo>
                      <a:pt x="1669" y="164"/>
                    </a:lnTo>
                    <a:lnTo>
                      <a:pt x="1669" y="152"/>
                    </a:lnTo>
                    <a:lnTo>
                      <a:pt x="1670" y="144"/>
                    </a:lnTo>
                    <a:lnTo>
                      <a:pt x="1671" y="144"/>
                    </a:lnTo>
                    <a:lnTo>
                      <a:pt x="1672" y="154"/>
                    </a:lnTo>
                    <a:lnTo>
                      <a:pt x="1672" y="166"/>
                    </a:lnTo>
                    <a:lnTo>
                      <a:pt x="1673" y="170"/>
                    </a:lnTo>
                    <a:lnTo>
                      <a:pt x="1674" y="163"/>
                    </a:lnTo>
                    <a:lnTo>
                      <a:pt x="1675" y="140"/>
                    </a:lnTo>
                    <a:lnTo>
                      <a:pt x="1676" y="135"/>
                    </a:lnTo>
                    <a:lnTo>
                      <a:pt x="1676" y="141"/>
                    </a:lnTo>
                    <a:lnTo>
                      <a:pt x="1677" y="153"/>
                    </a:lnTo>
                    <a:lnTo>
                      <a:pt x="1678" y="161"/>
                    </a:lnTo>
                    <a:lnTo>
                      <a:pt x="1679" y="159"/>
                    </a:lnTo>
                    <a:lnTo>
                      <a:pt x="1679" y="148"/>
                    </a:lnTo>
                    <a:lnTo>
                      <a:pt x="1680" y="135"/>
                    </a:lnTo>
                    <a:lnTo>
                      <a:pt x="1681" y="126"/>
                    </a:lnTo>
                    <a:lnTo>
                      <a:pt x="1681" y="127"/>
                    </a:lnTo>
                    <a:lnTo>
                      <a:pt x="1682" y="138"/>
                    </a:lnTo>
                    <a:lnTo>
                      <a:pt x="1683" y="148"/>
                    </a:lnTo>
                    <a:lnTo>
                      <a:pt x="1684" y="151"/>
                    </a:lnTo>
                    <a:lnTo>
                      <a:pt x="1684" y="144"/>
                    </a:lnTo>
                    <a:lnTo>
                      <a:pt x="1685" y="131"/>
                    </a:lnTo>
                    <a:lnTo>
                      <a:pt x="1686" y="118"/>
                    </a:lnTo>
                    <a:lnTo>
                      <a:pt x="1687" y="114"/>
                    </a:lnTo>
                    <a:lnTo>
                      <a:pt x="1687" y="120"/>
                    </a:lnTo>
                    <a:lnTo>
                      <a:pt x="1688" y="140"/>
                    </a:lnTo>
                    <a:lnTo>
                      <a:pt x="1689" y="137"/>
                    </a:lnTo>
                    <a:lnTo>
                      <a:pt x="1690" y="126"/>
                    </a:lnTo>
                    <a:lnTo>
                      <a:pt x="1691" y="111"/>
                    </a:lnTo>
                    <a:lnTo>
                      <a:pt x="1691" y="102"/>
                    </a:lnTo>
                    <a:lnTo>
                      <a:pt x="1692" y="103"/>
                    </a:lnTo>
                    <a:lnTo>
                      <a:pt x="1693" y="114"/>
                    </a:lnTo>
                    <a:lnTo>
                      <a:pt x="1694" y="125"/>
                    </a:lnTo>
                    <a:lnTo>
                      <a:pt x="1694" y="127"/>
                    </a:lnTo>
                    <a:lnTo>
                      <a:pt x="1695" y="119"/>
                    </a:lnTo>
                    <a:lnTo>
                      <a:pt x="1696" y="105"/>
                    </a:lnTo>
                    <a:lnTo>
                      <a:pt x="1696" y="91"/>
                    </a:lnTo>
                    <a:lnTo>
                      <a:pt x="1697" y="87"/>
                    </a:lnTo>
                    <a:lnTo>
                      <a:pt x="1698" y="95"/>
                    </a:lnTo>
                    <a:lnTo>
                      <a:pt x="1699" y="108"/>
                    </a:lnTo>
                    <a:lnTo>
                      <a:pt x="1699" y="114"/>
                    </a:lnTo>
                    <a:lnTo>
                      <a:pt x="1700" y="98"/>
                    </a:lnTo>
                    <a:lnTo>
                      <a:pt x="1701" y="83"/>
                    </a:lnTo>
                    <a:lnTo>
                      <a:pt x="1702" y="73"/>
                    </a:lnTo>
                    <a:lnTo>
                      <a:pt x="1703" y="77"/>
                    </a:lnTo>
                    <a:lnTo>
                      <a:pt x="1703" y="88"/>
                    </a:lnTo>
                    <a:lnTo>
                      <a:pt x="1704" y="99"/>
                    </a:lnTo>
                    <a:lnTo>
                      <a:pt x="1705" y="100"/>
                    </a:lnTo>
                    <a:lnTo>
                      <a:pt x="1706" y="91"/>
                    </a:lnTo>
                    <a:lnTo>
                      <a:pt x="1706" y="76"/>
                    </a:lnTo>
                    <a:lnTo>
                      <a:pt x="1707" y="63"/>
                    </a:lnTo>
                    <a:lnTo>
                      <a:pt x="1708" y="60"/>
                    </a:lnTo>
                    <a:lnTo>
                      <a:pt x="1708" y="69"/>
                    </a:lnTo>
                    <a:lnTo>
                      <a:pt x="1709" y="82"/>
                    </a:lnTo>
                    <a:lnTo>
                      <a:pt x="1710" y="87"/>
                    </a:lnTo>
                    <a:lnTo>
                      <a:pt x="1711" y="83"/>
                    </a:lnTo>
                    <a:lnTo>
                      <a:pt x="1711" y="70"/>
                    </a:lnTo>
                    <a:lnTo>
                      <a:pt x="1712" y="54"/>
                    </a:lnTo>
                    <a:lnTo>
                      <a:pt x="1713" y="46"/>
                    </a:lnTo>
                    <a:lnTo>
                      <a:pt x="1714" y="64"/>
                    </a:lnTo>
                    <a:lnTo>
                      <a:pt x="1715" y="73"/>
                    </a:lnTo>
                    <a:lnTo>
                      <a:pt x="1715" y="74"/>
                    </a:lnTo>
                    <a:lnTo>
                      <a:pt x="1716" y="64"/>
                    </a:lnTo>
                    <a:lnTo>
                      <a:pt x="1717" y="49"/>
                    </a:lnTo>
                    <a:lnTo>
                      <a:pt x="1718" y="36"/>
                    </a:lnTo>
                    <a:lnTo>
                      <a:pt x="1718" y="35"/>
                    </a:lnTo>
                    <a:lnTo>
                      <a:pt x="1719" y="46"/>
                    </a:lnTo>
                    <a:lnTo>
                      <a:pt x="1720" y="58"/>
                    </a:lnTo>
                    <a:lnTo>
                      <a:pt x="1720" y="64"/>
                    </a:lnTo>
                    <a:lnTo>
                      <a:pt x="1721" y="59"/>
                    </a:lnTo>
                    <a:lnTo>
                      <a:pt x="1722" y="45"/>
                    </a:lnTo>
                    <a:lnTo>
                      <a:pt x="1723" y="29"/>
                    </a:lnTo>
                    <a:lnTo>
                      <a:pt x="1723" y="23"/>
                    </a:lnTo>
                    <a:lnTo>
                      <a:pt x="1724" y="30"/>
                    </a:lnTo>
                    <a:lnTo>
                      <a:pt x="1725" y="43"/>
                    </a:lnTo>
                    <a:lnTo>
                      <a:pt x="1726" y="53"/>
                    </a:lnTo>
                    <a:lnTo>
                      <a:pt x="1726" y="53"/>
                    </a:lnTo>
                    <a:lnTo>
                      <a:pt x="1727" y="27"/>
                    </a:lnTo>
                    <a:lnTo>
                      <a:pt x="1728" y="15"/>
                    </a:lnTo>
                    <a:lnTo>
                      <a:pt x="1729" y="17"/>
                    </a:lnTo>
                    <a:lnTo>
                      <a:pt x="1730" y="29"/>
                    </a:lnTo>
                    <a:lnTo>
                      <a:pt x="1730" y="41"/>
                    </a:lnTo>
                    <a:lnTo>
                      <a:pt x="1731" y="46"/>
                    </a:lnTo>
                    <a:lnTo>
                      <a:pt x="1732" y="41"/>
                    </a:lnTo>
                    <a:lnTo>
                      <a:pt x="1733" y="26"/>
                    </a:lnTo>
                    <a:lnTo>
                      <a:pt x="1733" y="12"/>
                    </a:lnTo>
                    <a:lnTo>
                      <a:pt x="1734" y="7"/>
                    </a:lnTo>
                    <a:lnTo>
                      <a:pt x="1735" y="16"/>
                    </a:lnTo>
                    <a:lnTo>
                      <a:pt x="1735" y="30"/>
                    </a:lnTo>
                    <a:lnTo>
                      <a:pt x="1736" y="40"/>
                    </a:lnTo>
                    <a:lnTo>
                      <a:pt x="1737" y="39"/>
                    </a:lnTo>
                    <a:lnTo>
                      <a:pt x="1738" y="28"/>
                    </a:lnTo>
                    <a:lnTo>
                      <a:pt x="1738" y="12"/>
                    </a:lnTo>
                    <a:lnTo>
                      <a:pt x="1739" y="3"/>
                    </a:lnTo>
                    <a:lnTo>
                      <a:pt x="1739" y="7"/>
                    </a:lnTo>
                    <a:lnTo>
                      <a:pt x="1741" y="33"/>
                    </a:lnTo>
                    <a:lnTo>
                      <a:pt x="1742" y="37"/>
                    </a:lnTo>
                    <a:lnTo>
                      <a:pt x="1742" y="31"/>
                    </a:lnTo>
                    <a:lnTo>
                      <a:pt x="1743" y="16"/>
                    </a:lnTo>
                    <a:lnTo>
                      <a:pt x="1744" y="3"/>
                    </a:lnTo>
                    <a:lnTo>
                      <a:pt x="1745" y="2"/>
                    </a:lnTo>
                    <a:lnTo>
                      <a:pt x="1745" y="12"/>
                    </a:lnTo>
                    <a:lnTo>
                      <a:pt x="1746" y="26"/>
                    </a:lnTo>
                    <a:lnTo>
                      <a:pt x="1747" y="36"/>
                    </a:lnTo>
                    <a:lnTo>
                      <a:pt x="1747" y="35"/>
                    </a:lnTo>
                    <a:lnTo>
                      <a:pt x="1748" y="23"/>
                    </a:lnTo>
                    <a:lnTo>
                      <a:pt x="1749" y="8"/>
                    </a:lnTo>
                    <a:lnTo>
                      <a:pt x="1750" y="1"/>
                    </a:lnTo>
                    <a:lnTo>
                      <a:pt x="1750" y="7"/>
                    </a:lnTo>
                    <a:lnTo>
                      <a:pt x="1751" y="21"/>
                    </a:lnTo>
                    <a:lnTo>
                      <a:pt x="1752" y="34"/>
                    </a:lnTo>
                    <a:lnTo>
                      <a:pt x="1753" y="39"/>
                    </a:lnTo>
                    <a:lnTo>
                      <a:pt x="1753" y="32"/>
                    </a:lnTo>
                    <a:lnTo>
                      <a:pt x="1754" y="17"/>
                    </a:lnTo>
                    <a:lnTo>
                      <a:pt x="1754" y="6"/>
                    </a:lnTo>
                    <a:lnTo>
                      <a:pt x="1755" y="7"/>
                    </a:lnTo>
                    <a:lnTo>
                      <a:pt x="1756" y="18"/>
                    </a:lnTo>
                    <a:lnTo>
                      <a:pt x="1757" y="33"/>
                    </a:lnTo>
                    <a:lnTo>
                      <a:pt x="1757" y="42"/>
                    </a:lnTo>
                    <a:lnTo>
                      <a:pt x="1758" y="40"/>
                    </a:lnTo>
                    <a:lnTo>
                      <a:pt x="1759" y="28"/>
                    </a:lnTo>
                    <a:lnTo>
                      <a:pt x="1759" y="15"/>
                    </a:lnTo>
                    <a:lnTo>
                      <a:pt x="1760" y="10"/>
                    </a:lnTo>
                    <a:lnTo>
                      <a:pt x="1761" y="18"/>
                    </a:lnTo>
                    <a:lnTo>
                      <a:pt x="1762" y="33"/>
                    </a:lnTo>
                    <a:lnTo>
                      <a:pt x="1762" y="45"/>
                    </a:lnTo>
                    <a:lnTo>
                      <a:pt x="1763" y="49"/>
                    </a:lnTo>
                    <a:lnTo>
                      <a:pt x="1764" y="42"/>
                    </a:lnTo>
                    <a:lnTo>
                      <a:pt x="1765" y="27"/>
                    </a:lnTo>
                    <a:lnTo>
                      <a:pt x="1765" y="18"/>
                    </a:lnTo>
                    <a:lnTo>
                      <a:pt x="1766" y="34"/>
                    </a:lnTo>
                    <a:lnTo>
                      <a:pt x="1767" y="48"/>
                    </a:lnTo>
                    <a:lnTo>
                      <a:pt x="1768" y="57"/>
                    </a:lnTo>
                    <a:lnTo>
                      <a:pt x="1769" y="55"/>
                    </a:lnTo>
                    <a:lnTo>
                      <a:pt x="1769" y="43"/>
                    </a:lnTo>
                    <a:lnTo>
                      <a:pt x="1770" y="31"/>
                    </a:lnTo>
                    <a:lnTo>
                      <a:pt x="1771" y="28"/>
                    </a:lnTo>
                    <a:lnTo>
                      <a:pt x="1772" y="37"/>
                    </a:lnTo>
                    <a:lnTo>
                      <a:pt x="1772" y="52"/>
                    </a:lnTo>
                    <a:lnTo>
                      <a:pt x="1773" y="64"/>
                    </a:lnTo>
                    <a:lnTo>
                      <a:pt x="1774" y="68"/>
                    </a:lnTo>
                    <a:lnTo>
                      <a:pt x="1774" y="60"/>
                    </a:lnTo>
                    <a:lnTo>
                      <a:pt x="1775" y="46"/>
                    </a:lnTo>
                    <a:lnTo>
                      <a:pt x="1776" y="39"/>
                    </a:lnTo>
                    <a:lnTo>
                      <a:pt x="1777" y="44"/>
                    </a:lnTo>
                    <a:lnTo>
                      <a:pt x="1777" y="57"/>
                    </a:lnTo>
                    <a:lnTo>
                      <a:pt x="1778" y="71"/>
                    </a:lnTo>
                    <a:lnTo>
                      <a:pt x="1779" y="79"/>
                    </a:lnTo>
                    <a:lnTo>
                      <a:pt x="1780" y="64"/>
                    </a:lnTo>
                    <a:lnTo>
                      <a:pt x="1781" y="54"/>
                    </a:lnTo>
                    <a:lnTo>
                      <a:pt x="1781" y="54"/>
                    </a:lnTo>
                    <a:lnTo>
                      <a:pt x="1782" y="63"/>
                    </a:lnTo>
                    <a:lnTo>
                      <a:pt x="1783" y="78"/>
                    </a:lnTo>
                    <a:lnTo>
                      <a:pt x="1784" y="90"/>
                    </a:lnTo>
                    <a:lnTo>
                      <a:pt x="1784" y="92"/>
                    </a:lnTo>
                    <a:lnTo>
                      <a:pt x="1785" y="84"/>
                    </a:lnTo>
                    <a:lnTo>
                      <a:pt x="1786" y="71"/>
                    </a:lnTo>
                    <a:lnTo>
                      <a:pt x="1786" y="66"/>
                    </a:lnTo>
                    <a:lnTo>
                      <a:pt x="1787" y="71"/>
                    </a:lnTo>
                    <a:lnTo>
                      <a:pt x="1788" y="84"/>
                    </a:lnTo>
                    <a:lnTo>
                      <a:pt x="1789" y="98"/>
                    </a:lnTo>
                    <a:lnTo>
                      <a:pt x="1789" y="106"/>
                    </a:lnTo>
                    <a:lnTo>
                      <a:pt x="1790" y="102"/>
                    </a:lnTo>
                    <a:lnTo>
                      <a:pt x="1791" y="90"/>
                    </a:lnTo>
                    <a:lnTo>
                      <a:pt x="1792" y="81"/>
                    </a:lnTo>
                    <a:lnTo>
                      <a:pt x="1792" y="82"/>
                    </a:lnTo>
                    <a:lnTo>
                      <a:pt x="1793" y="91"/>
                    </a:lnTo>
                    <a:lnTo>
                      <a:pt x="1793" y="105"/>
                    </a:lnTo>
                    <a:lnTo>
                      <a:pt x="1794" y="117"/>
                    </a:lnTo>
                    <a:lnTo>
                      <a:pt x="1795" y="118"/>
                    </a:lnTo>
                    <a:lnTo>
                      <a:pt x="1796" y="109"/>
                    </a:lnTo>
                    <a:lnTo>
                      <a:pt x="1796" y="98"/>
                    </a:lnTo>
                    <a:lnTo>
                      <a:pt x="1797" y="94"/>
                    </a:lnTo>
                    <a:lnTo>
                      <a:pt x="1798" y="99"/>
                    </a:lnTo>
                    <a:lnTo>
                      <a:pt x="1798" y="112"/>
                    </a:lnTo>
                    <a:lnTo>
                      <a:pt x="1799" y="126"/>
                    </a:lnTo>
                    <a:lnTo>
                      <a:pt x="1800" y="133"/>
                    </a:lnTo>
                    <a:lnTo>
                      <a:pt x="1801" y="127"/>
                    </a:lnTo>
                    <a:lnTo>
                      <a:pt x="1801" y="116"/>
                    </a:lnTo>
                    <a:lnTo>
                      <a:pt x="1802" y="108"/>
                    </a:lnTo>
                    <a:lnTo>
                      <a:pt x="1803" y="109"/>
                    </a:lnTo>
                    <a:lnTo>
                      <a:pt x="1804" y="118"/>
                    </a:lnTo>
                    <a:lnTo>
                      <a:pt x="1804" y="132"/>
                    </a:lnTo>
                    <a:lnTo>
                      <a:pt x="1805" y="144"/>
                    </a:lnTo>
                    <a:lnTo>
                      <a:pt x="1806" y="134"/>
                    </a:lnTo>
                    <a:lnTo>
                      <a:pt x="1807" y="123"/>
                    </a:lnTo>
                    <a:lnTo>
                      <a:pt x="1808" y="120"/>
                    </a:lnTo>
                    <a:lnTo>
                      <a:pt x="1808" y="125"/>
                    </a:lnTo>
                    <a:lnTo>
                      <a:pt x="1809" y="137"/>
                    </a:lnTo>
                    <a:lnTo>
                      <a:pt x="1810" y="150"/>
                    </a:lnTo>
                    <a:lnTo>
                      <a:pt x="1811" y="156"/>
                    </a:lnTo>
                    <a:lnTo>
                      <a:pt x="1811" y="150"/>
                    </a:lnTo>
                    <a:lnTo>
                      <a:pt x="1812" y="139"/>
                    </a:lnTo>
                    <a:lnTo>
                      <a:pt x="1813" y="131"/>
                    </a:lnTo>
                    <a:lnTo>
                      <a:pt x="1813" y="132"/>
                    </a:lnTo>
                    <a:lnTo>
                      <a:pt x="1814" y="141"/>
                    </a:lnTo>
                    <a:lnTo>
                      <a:pt x="1815" y="154"/>
                    </a:lnTo>
                    <a:lnTo>
                      <a:pt x="1816" y="164"/>
                    </a:lnTo>
                    <a:lnTo>
                      <a:pt x="1816" y="163"/>
                    </a:lnTo>
                    <a:lnTo>
                      <a:pt x="1817" y="153"/>
                    </a:lnTo>
                    <a:lnTo>
                      <a:pt x="1818" y="143"/>
                    </a:lnTo>
                    <a:lnTo>
                      <a:pt x="1818" y="139"/>
                    </a:lnTo>
                    <a:lnTo>
                      <a:pt x="1819" y="144"/>
                    </a:lnTo>
                    <a:lnTo>
                      <a:pt x="1820" y="156"/>
                    </a:lnTo>
                    <a:lnTo>
                      <a:pt x="1820" y="168"/>
                    </a:lnTo>
                    <a:lnTo>
                      <a:pt x="1821" y="172"/>
                    </a:lnTo>
                    <a:lnTo>
                      <a:pt x="1822" y="166"/>
                    </a:lnTo>
                    <a:lnTo>
                      <a:pt x="1823" y="155"/>
                    </a:lnTo>
                    <a:lnTo>
                      <a:pt x="1823" y="147"/>
                    </a:lnTo>
                    <a:lnTo>
                      <a:pt x="1824" y="147"/>
                    </a:lnTo>
                    <a:lnTo>
                      <a:pt x="1825" y="156"/>
                    </a:lnTo>
                    <a:lnTo>
                      <a:pt x="1825" y="169"/>
                    </a:lnTo>
                    <a:lnTo>
                      <a:pt x="1826" y="177"/>
                    </a:lnTo>
                    <a:lnTo>
                      <a:pt x="1827" y="175"/>
                    </a:lnTo>
                    <a:lnTo>
                      <a:pt x="1828" y="165"/>
                    </a:lnTo>
                    <a:lnTo>
                      <a:pt x="1828" y="155"/>
                    </a:lnTo>
                    <a:lnTo>
                      <a:pt x="1829" y="150"/>
                    </a:lnTo>
                    <a:lnTo>
                      <a:pt x="1830" y="154"/>
                    </a:lnTo>
                    <a:lnTo>
                      <a:pt x="1831" y="166"/>
                    </a:lnTo>
                    <a:lnTo>
                      <a:pt x="1831" y="178"/>
                    </a:lnTo>
                    <a:lnTo>
                      <a:pt x="1832" y="180"/>
                    </a:lnTo>
                    <a:lnTo>
                      <a:pt x="1832" y="173"/>
                    </a:lnTo>
                    <a:lnTo>
                      <a:pt x="1833" y="162"/>
                    </a:lnTo>
                    <a:lnTo>
                      <a:pt x="1834" y="154"/>
                    </a:lnTo>
                    <a:lnTo>
                      <a:pt x="1835" y="153"/>
                    </a:lnTo>
                    <a:lnTo>
                      <a:pt x="1835" y="161"/>
                    </a:lnTo>
                    <a:lnTo>
                      <a:pt x="1836" y="174"/>
                    </a:lnTo>
                    <a:lnTo>
                      <a:pt x="1837" y="181"/>
                    </a:lnTo>
                    <a:lnTo>
                      <a:pt x="1838" y="178"/>
                    </a:lnTo>
                    <a:lnTo>
                      <a:pt x="1838" y="167"/>
                    </a:lnTo>
                    <a:lnTo>
                      <a:pt x="1839" y="156"/>
                    </a:lnTo>
                    <a:lnTo>
                      <a:pt x="1840" y="151"/>
                    </a:lnTo>
                    <a:lnTo>
                      <a:pt x="1840" y="154"/>
                    </a:lnTo>
                    <a:lnTo>
                      <a:pt x="1841" y="166"/>
                    </a:lnTo>
                    <a:lnTo>
                      <a:pt x="1842" y="177"/>
                    </a:lnTo>
                    <a:lnTo>
                      <a:pt x="1843" y="178"/>
                    </a:lnTo>
                    <a:lnTo>
                      <a:pt x="1843" y="170"/>
                    </a:lnTo>
                    <a:lnTo>
                      <a:pt x="1844" y="149"/>
                    </a:lnTo>
                    <a:lnTo>
                      <a:pt x="1845" y="148"/>
                    </a:lnTo>
                    <a:lnTo>
                      <a:pt x="1846" y="156"/>
                    </a:lnTo>
                    <a:lnTo>
                      <a:pt x="1847" y="168"/>
                    </a:lnTo>
                    <a:lnTo>
                      <a:pt x="1847" y="175"/>
                    </a:lnTo>
                    <a:lnTo>
                      <a:pt x="1848" y="170"/>
                    </a:lnTo>
                    <a:lnTo>
                      <a:pt x="1849" y="159"/>
                    </a:lnTo>
                    <a:lnTo>
                      <a:pt x="1850" y="147"/>
                    </a:lnTo>
                    <a:lnTo>
                      <a:pt x="1850" y="141"/>
                    </a:lnTo>
                    <a:lnTo>
                      <a:pt x="1851" y="145"/>
                    </a:lnTo>
                    <a:lnTo>
                      <a:pt x="1852" y="156"/>
                    </a:lnTo>
                    <a:lnTo>
                      <a:pt x="1852" y="166"/>
                    </a:lnTo>
                    <a:lnTo>
                      <a:pt x="1853" y="166"/>
                    </a:lnTo>
                    <a:lnTo>
                      <a:pt x="1854" y="158"/>
                    </a:lnTo>
                    <a:lnTo>
                      <a:pt x="1855" y="145"/>
                    </a:lnTo>
                    <a:lnTo>
                      <a:pt x="1855" y="135"/>
                    </a:lnTo>
                    <a:lnTo>
                      <a:pt x="1856" y="133"/>
                    </a:lnTo>
                    <a:lnTo>
                      <a:pt x="1857" y="142"/>
                    </a:lnTo>
                    <a:lnTo>
                      <a:pt x="1858" y="159"/>
                    </a:lnTo>
                    <a:lnTo>
                      <a:pt x="1859" y="154"/>
                    </a:lnTo>
                    <a:lnTo>
                      <a:pt x="1859" y="142"/>
                    </a:lnTo>
                    <a:lnTo>
                      <a:pt x="1860" y="129"/>
                    </a:lnTo>
                    <a:lnTo>
                      <a:pt x="1861" y="122"/>
                    </a:lnTo>
                    <a:lnTo>
                      <a:pt x="1862" y="126"/>
                    </a:lnTo>
                    <a:lnTo>
                      <a:pt x="1862" y="138"/>
                    </a:lnTo>
                    <a:lnTo>
                      <a:pt x="1863" y="147"/>
                    </a:lnTo>
                    <a:lnTo>
                      <a:pt x="1864" y="147"/>
                    </a:lnTo>
                    <a:lnTo>
                      <a:pt x="1864" y="137"/>
                    </a:lnTo>
                    <a:lnTo>
                      <a:pt x="1865" y="124"/>
                    </a:lnTo>
                    <a:lnTo>
                      <a:pt x="1866" y="112"/>
                    </a:lnTo>
                    <a:lnTo>
                      <a:pt x="1867" y="111"/>
                    </a:lnTo>
                    <a:lnTo>
                      <a:pt x="1867" y="121"/>
                    </a:lnTo>
                    <a:lnTo>
                      <a:pt x="1868" y="132"/>
                    </a:lnTo>
                    <a:lnTo>
                      <a:pt x="1869" y="136"/>
                    </a:lnTo>
                    <a:lnTo>
                      <a:pt x="1870" y="131"/>
                    </a:lnTo>
                    <a:lnTo>
                      <a:pt x="1870" y="118"/>
                    </a:lnTo>
                    <a:lnTo>
                      <a:pt x="1871" y="97"/>
                    </a:lnTo>
                    <a:lnTo>
                      <a:pt x="1872" y="102"/>
                    </a:lnTo>
                    <a:lnTo>
                      <a:pt x="1873" y="115"/>
                    </a:lnTo>
                    <a:lnTo>
                      <a:pt x="1874" y="123"/>
                    </a:lnTo>
                    <a:lnTo>
                      <a:pt x="1874" y="122"/>
                    </a:lnTo>
                    <a:lnTo>
                      <a:pt x="1875" y="111"/>
                    </a:lnTo>
                    <a:lnTo>
                      <a:pt x="1876" y="96"/>
                    </a:lnTo>
                    <a:lnTo>
                      <a:pt x="1877" y="85"/>
                    </a:lnTo>
                    <a:lnTo>
                      <a:pt x="1877" y="85"/>
                    </a:lnTo>
                    <a:lnTo>
                      <a:pt x="1878" y="95"/>
                    </a:lnTo>
                    <a:lnTo>
                      <a:pt x="1879" y="107"/>
                    </a:lnTo>
                    <a:lnTo>
                      <a:pt x="1879" y="110"/>
                    </a:lnTo>
                    <a:lnTo>
                      <a:pt x="1880" y="104"/>
                    </a:lnTo>
                    <a:lnTo>
                      <a:pt x="1881" y="90"/>
                    </a:lnTo>
                    <a:lnTo>
                      <a:pt x="1882" y="75"/>
                    </a:lnTo>
                    <a:lnTo>
                      <a:pt x="1882" y="69"/>
                    </a:lnTo>
                    <a:lnTo>
                      <a:pt x="1883" y="88"/>
                    </a:lnTo>
                    <a:lnTo>
                      <a:pt x="1884" y="96"/>
                    </a:lnTo>
                    <a:lnTo>
                      <a:pt x="1885" y="94"/>
                    </a:lnTo>
                    <a:lnTo>
                      <a:pt x="1886" y="83"/>
                    </a:lnTo>
                    <a:lnTo>
                      <a:pt x="1886" y="67"/>
                    </a:lnTo>
                    <a:lnTo>
                      <a:pt x="1887" y="57"/>
                    </a:lnTo>
                    <a:lnTo>
                      <a:pt x="1888" y="58"/>
                    </a:lnTo>
                    <a:lnTo>
                      <a:pt x="1889" y="70"/>
                    </a:lnTo>
                    <a:lnTo>
                      <a:pt x="1889" y="81"/>
                    </a:lnTo>
                    <a:lnTo>
                      <a:pt x="1890" y="84"/>
                    </a:lnTo>
                    <a:lnTo>
                      <a:pt x="1891" y="76"/>
                    </a:lnTo>
                    <a:lnTo>
                      <a:pt x="1891" y="61"/>
                    </a:lnTo>
                    <a:lnTo>
                      <a:pt x="1892" y="47"/>
                    </a:lnTo>
                    <a:lnTo>
                      <a:pt x="1893" y="43"/>
                    </a:lnTo>
                    <a:lnTo>
                      <a:pt x="1894" y="51"/>
                    </a:lnTo>
                    <a:lnTo>
                      <a:pt x="1894" y="64"/>
                    </a:lnTo>
                    <a:lnTo>
                      <a:pt x="1895" y="72"/>
                    </a:lnTo>
                    <a:lnTo>
                      <a:pt x="1896" y="69"/>
                    </a:lnTo>
                    <a:lnTo>
                      <a:pt x="1897" y="41"/>
                    </a:lnTo>
                    <a:lnTo>
                      <a:pt x="1898" y="31"/>
                    </a:lnTo>
                    <a:lnTo>
                      <a:pt x="1898" y="34"/>
                    </a:lnTo>
                    <a:lnTo>
                      <a:pt x="1899" y="47"/>
                    </a:lnTo>
                    <a:lnTo>
                      <a:pt x="1900" y="58"/>
                    </a:lnTo>
                    <a:lnTo>
                      <a:pt x="1901" y="61"/>
                    </a:lnTo>
                    <a:lnTo>
                      <a:pt x="1901" y="53"/>
                    </a:lnTo>
                    <a:lnTo>
                      <a:pt x="1902" y="37"/>
                    </a:lnTo>
                    <a:lnTo>
                      <a:pt x="1903" y="23"/>
                    </a:lnTo>
                    <a:lnTo>
                      <a:pt x="1903" y="21"/>
                    </a:lnTo>
                    <a:lnTo>
                      <a:pt x="1904" y="31"/>
                    </a:lnTo>
                    <a:lnTo>
                      <a:pt x="1905" y="44"/>
                    </a:lnTo>
                    <a:lnTo>
                      <a:pt x="1906" y="52"/>
                    </a:lnTo>
                    <a:lnTo>
                      <a:pt x="1906" y="49"/>
                    </a:lnTo>
                    <a:lnTo>
                      <a:pt x="1907" y="36"/>
                    </a:lnTo>
                    <a:lnTo>
                      <a:pt x="1908" y="20"/>
                    </a:lnTo>
                    <a:lnTo>
                      <a:pt x="1909" y="12"/>
                    </a:lnTo>
                    <a:lnTo>
                      <a:pt x="1909" y="18"/>
                    </a:lnTo>
                    <a:lnTo>
                      <a:pt x="1910" y="42"/>
                    </a:lnTo>
                    <a:lnTo>
                      <a:pt x="1911" y="44"/>
                    </a:lnTo>
                    <a:lnTo>
                      <a:pt x="1912" y="36"/>
                    </a:lnTo>
                    <a:lnTo>
                      <a:pt x="1913" y="19"/>
                    </a:lnTo>
                    <a:lnTo>
                      <a:pt x="1913" y="7"/>
                    </a:lnTo>
                    <a:lnTo>
                      <a:pt x="1914" y="8"/>
                    </a:lnTo>
                    <a:lnTo>
                      <a:pt x="1915" y="19"/>
                    </a:lnTo>
                    <a:lnTo>
                      <a:pt x="1916" y="33"/>
                    </a:lnTo>
                    <a:lnTo>
                      <a:pt x="1916" y="39"/>
                    </a:lnTo>
                    <a:lnTo>
                      <a:pt x="1917" y="36"/>
                    </a:lnTo>
                    <a:lnTo>
                      <a:pt x="1918" y="22"/>
                    </a:lnTo>
                    <a:lnTo>
                      <a:pt x="1918" y="7"/>
                    </a:lnTo>
                    <a:lnTo>
                      <a:pt x="1919" y="2"/>
                    </a:lnTo>
                    <a:lnTo>
                      <a:pt x="1920" y="10"/>
                    </a:lnTo>
                    <a:lnTo>
                      <a:pt x="1921" y="24"/>
                    </a:lnTo>
                    <a:lnTo>
                      <a:pt x="1921" y="35"/>
                    </a:lnTo>
                    <a:lnTo>
                      <a:pt x="1922" y="37"/>
                    </a:lnTo>
                    <a:lnTo>
                      <a:pt x="1922" y="27"/>
                    </a:lnTo>
                    <a:lnTo>
                      <a:pt x="1924" y="1"/>
                    </a:lnTo>
                    <a:lnTo>
                      <a:pt x="1925" y="4"/>
                    </a:lnTo>
                    <a:lnTo>
                      <a:pt x="1925" y="16"/>
                    </a:lnTo>
                    <a:lnTo>
                      <a:pt x="1926" y="30"/>
                    </a:lnTo>
                    <a:lnTo>
                      <a:pt x="1927" y="37"/>
                    </a:lnTo>
                    <a:lnTo>
                      <a:pt x="1928" y="33"/>
                    </a:lnTo>
                    <a:lnTo>
                      <a:pt x="1928" y="19"/>
                    </a:lnTo>
                    <a:lnTo>
                      <a:pt x="1929" y="5"/>
                    </a:lnTo>
                    <a:lnTo>
                      <a:pt x="1930" y="3"/>
                    </a:lnTo>
                    <a:lnTo>
                      <a:pt x="1930" y="12"/>
                    </a:lnTo>
                    <a:lnTo>
                      <a:pt x="1931" y="26"/>
                    </a:lnTo>
                    <a:lnTo>
                      <a:pt x="1932" y="37"/>
                    </a:lnTo>
                    <a:lnTo>
                      <a:pt x="1933" y="39"/>
                    </a:lnTo>
                    <a:lnTo>
                      <a:pt x="1933" y="28"/>
                    </a:lnTo>
                    <a:lnTo>
                      <a:pt x="1934" y="14"/>
                    </a:lnTo>
                    <a:lnTo>
                      <a:pt x="1935" y="6"/>
                    </a:lnTo>
                    <a:lnTo>
                      <a:pt x="1936" y="24"/>
                    </a:lnTo>
                    <a:lnTo>
                      <a:pt x="1937" y="38"/>
                    </a:lnTo>
                    <a:lnTo>
                      <a:pt x="1937" y="45"/>
                    </a:lnTo>
                    <a:lnTo>
                      <a:pt x="1938" y="39"/>
                    </a:lnTo>
                    <a:lnTo>
                      <a:pt x="1939" y="25"/>
                    </a:lnTo>
                    <a:lnTo>
                      <a:pt x="1940" y="14"/>
                    </a:lnTo>
                    <a:lnTo>
                      <a:pt x="1940" y="13"/>
                    </a:lnTo>
                    <a:lnTo>
                      <a:pt x="1941" y="24"/>
                    </a:lnTo>
                    <a:lnTo>
                      <a:pt x="1942" y="39"/>
                    </a:lnTo>
                    <a:lnTo>
                      <a:pt x="1942" y="49"/>
                    </a:lnTo>
                    <a:lnTo>
                      <a:pt x="1943" y="50"/>
                    </a:lnTo>
                    <a:lnTo>
                      <a:pt x="1944" y="40"/>
                    </a:lnTo>
                    <a:lnTo>
                      <a:pt x="1945" y="26"/>
                    </a:lnTo>
                    <a:lnTo>
                      <a:pt x="1945" y="21"/>
                    </a:lnTo>
                    <a:lnTo>
                      <a:pt x="1946" y="27"/>
                    </a:lnTo>
                    <a:lnTo>
                      <a:pt x="1947" y="41"/>
                    </a:lnTo>
                    <a:lnTo>
                      <a:pt x="1948" y="54"/>
                    </a:lnTo>
                    <a:lnTo>
                      <a:pt x="1948" y="61"/>
                    </a:lnTo>
                    <a:lnTo>
                      <a:pt x="1949" y="41"/>
                    </a:lnTo>
                    <a:lnTo>
                      <a:pt x="1950" y="31"/>
                    </a:lnTo>
                    <a:lnTo>
                      <a:pt x="1951" y="33"/>
                    </a:lnTo>
                    <a:lnTo>
                      <a:pt x="1952" y="45"/>
                    </a:lnTo>
                    <a:lnTo>
                      <a:pt x="1952" y="59"/>
                    </a:lnTo>
                    <a:lnTo>
                      <a:pt x="1953" y="70"/>
                    </a:lnTo>
                    <a:lnTo>
                      <a:pt x="1954" y="70"/>
                    </a:lnTo>
                    <a:lnTo>
                      <a:pt x="1955" y="59"/>
                    </a:lnTo>
                    <a:lnTo>
                      <a:pt x="1955" y="46"/>
                    </a:lnTo>
                    <a:lnTo>
                      <a:pt x="1956" y="43"/>
                    </a:lnTo>
                    <a:lnTo>
                      <a:pt x="1957" y="51"/>
                    </a:lnTo>
                    <a:lnTo>
                      <a:pt x="1957" y="64"/>
                    </a:lnTo>
                    <a:lnTo>
                      <a:pt x="1958" y="78"/>
                    </a:lnTo>
                    <a:lnTo>
                      <a:pt x="1959" y="84"/>
                    </a:lnTo>
                    <a:lnTo>
                      <a:pt x="1960" y="77"/>
                    </a:lnTo>
                    <a:lnTo>
                      <a:pt x="1960" y="64"/>
                    </a:lnTo>
                    <a:lnTo>
                      <a:pt x="1961" y="56"/>
                    </a:lnTo>
                    <a:lnTo>
                      <a:pt x="1962" y="59"/>
                    </a:lnTo>
                    <a:lnTo>
                      <a:pt x="1963" y="85"/>
                    </a:lnTo>
                    <a:lnTo>
                      <a:pt x="1964" y="95"/>
                    </a:lnTo>
                    <a:lnTo>
                      <a:pt x="1964" y="94"/>
                    </a:lnTo>
                    <a:lnTo>
                      <a:pt x="1965" y="83"/>
                    </a:lnTo>
                    <a:lnTo>
                      <a:pt x="1966" y="72"/>
                    </a:lnTo>
                    <a:lnTo>
                      <a:pt x="1967" y="70"/>
                    </a:lnTo>
                    <a:lnTo>
                      <a:pt x="1967" y="78"/>
                    </a:lnTo>
                    <a:lnTo>
                      <a:pt x="1968" y="92"/>
                    </a:lnTo>
                    <a:lnTo>
                      <a:pt x="1969" y="105"/>
                    </a:lnTo>
                    <a:lnTo>
                      <a:pt x="1969" y="110"/>
                    </a:lnTo>
                    <a:lnTo>
                      <a:pt x="1970" y="102"/>
                    </a:lnTo>
                    <a:lnTo>
                      <a:pt x="1971" y="90"/>
                    </a:lnTo>
                    <a:lnTo>
                      <a:pt x="1972" y="84"/>
                    </a:lnTo>
                    <a:lnTo>
                      <a:pt x="1972" y="87"/>
                    </a:lnTo>
                    <a:lnTo>
                      <a:pt x="1973" y="99"/>
                    </a:lnTo>
                    <a:lnTo>
                      <a:pt x="1974" y="113"/>
                    </a:lnTo>
                    <a:lnTo>
                      <a:pt x="1975" y="123"/>
                    </a:lnTo>
                    <a:lnTo>
                      <a:pt x="1975" y="120"/>
                    </a:lnTo>
                    <a:lnTo>
                      <a:pt x="1976" y="109"/>
                    </a:lnTo>
                    <a:lnTo>
                      <a:pt x="1976" y="100"/>
                    </a:lnTo>
                    <a:lnTo>
                      <a:pt x="1977" y="99"/>
                    </a:lnTo>
                    <a:lnTo>
                      <a:pt x="1978" y="106"/>
                    </a:lnTo>
                    <a:lnTo>
                      <a:pt x="1979" y="120"/>
                    </a:lnTo>
                    <a:lnTo>
                      <a:pt x="1979" y="132"/>
                    </a:lnTo>
                    <a:lnTo>
                      <a:pt x="1980" y="136"/>
                    </a:lnTo>
                    <a:lnTo>
                      <a:pt x="1981" y="128"/>
                    </a:lnTo>
                    <a:lnTo>
                      <a:pt x="1981" y="117"/>
                    </a:lnTo>
                    <a:lnTo>
                      <a:pt x="1982" y="111"/>
                    </a:lnTo>
                    <a:lnTo>
                      <a:pt x="1983" y="114"/>
                    </a:lnTo>
                    <a:lnTo>
                      <a:pt x="1984" y="126"/>
                    </a:lnTo>
                    <a:lnTo>
                      <a:pt x="1984" y="139"/>
                    </a:lnTo>
                    <a:lnTo>
                      <a:pt x="1985" y="148"/>
                    </a:lnTo>
                    <a:lnTo>
                      <a:pt x="1986" y="144"/>
                    </a:lnTo>
                    <a:lnTo>
                      <a:pt x="1987" y="133"/>
                    </a:lnTo>
                    <a:lnTo>
                      <a:pt x="1987" y="124"/>
                    </a:lnTo>
                    <a:lnTo>
                      <a:pt x="1988" y="123"/>
                    </a:lnTo>
                    <a:lnTo>
                      <a:pt x="1988" y="131"/>
                    </a:lnTo>
                    <a:lnTo>
                      <a:pt x="1989" y="144"/>
                    </a:lnTo>
                    <a:lnTo>
                      <a:pt x="1990" y="156"/>
                    </a:lnTo>
                    <a:lnTo>
                      <a:pt x="1991" y="158"/>
                    </a:lnTo>
                    <a:lnTo>
                      <a:pt x="1991" y="150"/>
                    </a:lnTo>
                    <a:lnTo>
                      <a:pt x="1992" y="139"/>
                    </a:lnTo>
                    <a:lnTo>
                      <a:pt x="1993" y="133"/>
                    </a:lnTo>
                    <a:lnTo>
                      <a:pt x="1994" y="136"/>
                    </a:lnTo>
                    <a:lnTo>
                      <a:pt x="1994" y="147"/>
                    </a:lnTo>
                    <a:lnTo>
                      <a:pt x="1995" y="160"/>
                    </a:lnTo>
                    <a:lnTo>
                      <a:pt x="1996" y="167"/>
                    </a:lnTo>
                    <a:lnTo>
                      <a:pt x="1996" y="163"/>
                    </a:lnTo>
                    <a:lnTo>
                      <a:pt x="1997" y="152"/>
                    </a:lnTo>
                    <a:lnTo>
                      <a:pt x="1998" y="144"/>
                    </a:lnTo>
                    <a:lnTo>
                      <a:pt x="1999" y="142"/>
                    </a:lnTo>
                    <a:lnTo>
                      <a:pt x="1999" y="149"/>
                    </a:lnTo>
                    <a:lnTo>
                      <a:pt x="2000" y="162"/>
                    </a:lnTo>
                    <a:lnTo>
                      <a:pt x="2001" y="172"/>
                    </a:lnTo>
                    <a:lnTo>
                      <a:pt x="2001" y="173"/>
                    </a:lnTo>
                    <a:lnTo>
                      <a:pt x="2002" y="164"/>
                    </a:lnTo>
                    <a:lnTo>
                      <a:pt x="2003" y="154"/>
                    </a:lnTo>
                    <a:lnTo>
                      <a:pt x="2003" y="148"/>
                    </a:lnTo>
                    <a:lnTo>
                      <a:pt x="2004" y="150"/>
                    </a:lnTo>
                    <a:lnTo>
                      <a:pt x="2005" y="160"/>
                    </a:lnTo>
                    <a:lnTo>
                      <a:pt x="2006" y="173"/>
                    </a:lnTo>
                    <a:lnTo>
                      <a:pt x="2006" y="179"/>
                    </a:lnTo>
                    <a:lnTo>
                      <a:pt x="2007" y="174"/>
                    </a:lnTo>
                    <a:lnTo>
                      <a:pt x="2008" y="163"/>
                    </a:lnTo>
                    <a:lnTo>
                      <a:pt x="2008" y="154"/>
                    </a:lnTo>
                    <a:lnTo>
                      <a:pt x="2009" y="151"/>
                    </a:lnTo>
                    <a:lnTo>
                      <a:pt x="2010" y="157"/>
                    </a:lnTo>
                    <a:lnTo>
                      <a:pt x="2011" y="170"/>
                    </a:lnTo>
                    <a:lnTo>
                      <a:pt x="2011" y="180"/>
                    </a:lnTo>
                    <a:lnTo>
                      <a:pt x="2012" y="179"/>
                    </a:lnTo>
                    <a:lnTo>
                      <a:pt x="2013" y="170"/>
                    </a:lnTo>
                    <a:lnTo>
                      <a:pt x="2014" y="159"/>
                    </a:lnTo>
                    <a:lnTo>
                      <a:pt x="2014" y="152"/>
                    </a:lnTo>
                    <a:lnTo>
                      <a:pt x="2015" y="164"/>
                    </a:lnTo>
                    <a:lnTo>
                      <a:pt x="2016" y="177"/>
                    </a:lnTo>
                    <a:lnTo>
                      <a:pt x="2017" y="181"/>
                    </a:lnTo>
                    <a:lnTo>
                      <a:pt x="2018" y="175"/>
                    </a:lnTo>
                    <a:lnTo>
                      <a:pt x="2018" y="163"/>
                    </a:lnTo>
                    <a:lnTo>
                      <a:pt x="2019" y="153"/>
                    </a:lnTo>
                    <a:lnTo>
                      <a:pt x="2020" y="150"/>
                    </a:lnTo>
                    <a:lnTo>
                      <a:pt x="2021" y="156"/>
                    </a:lnTo>
                    <a:lnTo>
                      <a:pt x="2021" y="169"/>
                    </a:lnTo>
                    <a:lnTo>
                      <a:pt x="2022" y="177"/>
                    </a:lnTo>
                    <a:lnTo>
                      <a:pt x="2023" y="176"/>
                    </a:lnTo>
                    <a:lnTo>
                      <a:pt x="2023" y="166"/>
                    </a:lnTo>
                    <a:lnTo>
                      <a:pt x="2024" y="154"/>
                    </a:lnTo>
                    <a:lnTo>
                      <a:pt x="2025" y="146"/>
                    </a:lnTo>
                    <a:lnTo>
                      <a:pt x="2026" y="148"/>
                    </a:lnTo>
                    <a:lnTo>
                      <a:pt x="2026" y="158"/>
                    </a:lnTo>
                    <a:lnTo>
                      <a:pt x="2027" y="173"/>
                    </a:lnTo>
                    <a:lnTo>
                      <a:pt x="2028" y="166"/>
                    </a:lnTo>
                    <a:lnTo>
                      <a:pt x="2029" y="154"/>
                    </a:lnTo>
                    <a:lnTo>
                      <a:pt x="2030" y="143"/>
                    </a:lnTo>
                    <a:lnTo>
                      <a:pt x="2030" y="139"/>
                    </a:lnTo>
                    <a:lnTo>
                      <a:pt x="2031" y="145"/>
                    </a:lnTo>
                    <a:lnTo>
                      <a:pt x="2032" y="158"/>
                    </a:lnTo>
                    <a:lnTo>
                      <a:pt x="2033" y="165"/>
                    </a:lnTo>
                    <a:lnTo>
                      <a:pt x="2033" y="163"/>
                    </a:lnTo>
                    <a:lnTo>
                      <a:pt x="2034" y="152"/>
                    </a:lnTo>
                    <a:lnTo>
                      <a:pt x="2035" y="139"/>
                    </a:lnTo>
                    <a:lnTo>
                      <a:pt x="2035" y="130"/>
                    </a:lnTo>
                    <a:lnTo>
                      <a:pt x="2036" y="132"/>
                    </a:lnTo>
                    <a:lnTo>
                      <a:pt x="2037" y="143"/>
                    </a:lnTo>
                    <a:lnTo>
                      <a:pt x="2038" y="154"/>
                    </a:lnTo>
                    <a:lnTo>
                      <a:pt x="2038" y="156"/>
                    </a:lnTo>
                    <a:lnTo>
                      <a:pt x="2039" y="148"/>
                    </a:lnTo>
                    <a:lnTo>
                      <a:pt x="2040" y="135"/>
                    </a:lnTo>
                    <a:lnTo>
                      <a:pt x="2041" y="119"/>
                    </a:lnTo>
                    <a:lnTo>
                      <a:pt x="2042" y="126"/>
                    </a:lnTo>
                    <a:lnTo>
                      <a:pt x="2042" y="139"/>
                    </a:lnTo>
                    <a:lnTo>
                      <a:pt x="2043" y="145"/>
                    </a:lnTo>
                    <a:lnTo>
                      <a:pt x="2044" y="142"/>
                    </a:lnTo>
                    <a:lnTo>
                      <a:pt x="2045" y="130"/>
                    </a:lnTo>
                    <a:lnTo>
                      <a:pt x="2045" y="116"/>
                    </a:lnTo>
                    <a:lnTo>
                      <a:pt x="2046" y="107"/>
                    </a:lnTo>
                    <a:lnTo>
                      <a:pt x="2047" y="110"/>
                    </a:lnTo>
                    <a:lnTo>
                      <a:pt x="2047" y="121"/>
                    </a:lnTo>
                    <a:lnTo>
                      <a:pt x="2048" y="131"/>
                    </a:lnTo>
                    <a:lnTo>
                      <a:pt x="2049" y="132"/>
                    </a:lnTo>
                    <a:lnTo>
                      <a:pt x="2050" y="124"/>
                    </a:lnTo>
                    <a:lnTo>
                      <a:pt x="2050" y="110"/>
                    </a:lnTo>
                    <a:lnTo>
                      <a:pt x="2051" y="97"/>
                    </a:lnTo>
                    <a:lnTo>
                      <a:pt x="2052" y="94"/>
                    </a:lnTo>
                    <a:lnTo>
                      <a:pt x="2053" y="102"/>
                    </a:lnTo>
                    <a:lnTo>
                      <a:pt x="2053" y="114"/>
                    </a:lnTo>
                    <a:lnTo>
                      <a:pt x="2054" y="120"/>
                    </a:lnTo>
                    <a:lnTo>
                      <a:pt x="2054" y="116"/>
                    </a:lnTo>
                    <a:lnTo>
                      <a:pt x="2055" y="103"/>
                    </a:lnTo>
                    <a:lnTo>
                      <a:pt x="2056" y="88"/>
                    </a:lnTo>
                    <a:lnTo>
                      <a:pt x="2057" y="80"/>
                    </a:lnTo>
                    <a:lnTo>
                      <a:pt x="2057" y="84"/>
                    </a:lnTo>
                    <a:lnTo>
                      <a:pt x="2058" y="96"/>
                    </a:lnTo>
                    <a:lnTo>
                      <a:pt x="2059" y="105"/>
                    </a:lnTo>
                    <a:lnTo>
                      <a:pt x="2060" y="106"/>
                    </a:lnTo>
                    <a:lnTo>
                      <a:pt x="2060" y="96"/>
                    </a:lnTo>
                    <a:lnTo>
                      <a:pt x="2061" y="81"/>
                    </a:lnTo>
                    <a:lnTo>
                      <a:pt x="2062" y="68"/>
                    </a:lnTo>
                    <a:lnTo>
                      <a:pt x="2062" y="66"/>
                    </a:lnTo>
                    <a:lnTo>
                      <a:pt x="2063" y="76"/>
                    </a:lnTo>
                    <a:lnTo>
                      <a:pt x="2064" y="88"/>
                    </a:lnTo>
                    <a:lnTo>
                      <a:pt x="2065" y="93"/>
                    </a:lnTo>
                    <a:lnTo>
                      <a:pt x="2065" y="88"/>
                    </a:lnTo>
                    <a:lnTo>
                      <a:pt x="2066" y="60"/>
                    </a:lnTo>
                    <a:lnTo>
                      <a:pt x="2067" y="52"/>
                    </a:lnTo>
                    <a:lnTo>
                      <a:pt x="2068" y="57"/>
                    </a:lnTo>
                    <a:lnTo>
                      <a:pt x="2069" y="70"/>
                    </a:lnTo>
                    <a:lnTo>
                      <a:pt x="2069" y="79"/>
                    </a:lnTo>
                    <a:lnTo>
                      <a:pt x="2070" y="79"/>
                    </a:lnTo>
                    <a:lnTo>
                      <a:pt x="2071" y="69"/>
                    </a:lnTo>
                    <a:lnTo>
                      <a:pt x="2072" y="53"/>
                    </a:lnTo>
                    <a:lnTo>
                      <a:pt x="2072" y="41"/>
                    </a:lnTo>
                    <a:lnTo>
                      <a:pt x="2073" y="41"/>
                    </a:lnTo>
                    <a:lnTo>
                      <a:pt x="2074" y="52"/>
                    </a:lnTo>
                    <a:lnTo>
                      <a:pt x="2074" y="64"/>
                    </a:lnTo>
                    <a:lnTo>
                      <a:pt x="2075" y="69"/>
                    </a:lnTo>
                    <a:lnTo>
                      <a:pt x="2076" y="63"/>
                    </a:lnTo>
                    <a:lnTo>
                      <a:pt x="2077" y="49"/>
                    </a:lnTo>
                    <a:lnTo>
                      <a:pt x="2077" y="33"/>
                    </a:lnTo>
                    <a:lnTo>
                      <a:pt x="2078" y="28"/>
                    </a:lnTo>
                    <a:lnTo>
                      <a:pt x="2079" y="35"/>
                    </a:lnTo>
                    <a:lnTo>
                      <a:pt x="2080" y="57"/>
                    </a:lnTo>
                    <a:lnTo>
                      <a:pt x="2081" y="57"/>
                    </a:lnTo>
                    <a:lnTo>
                      <a:pt x="2081" y="46"/>
                    </a:lnTo>
                    <a:lnTo>
                      <a:pt x="2082" y="30"/>
                    </a:lnTo>
                    <a:lnTo>
                      <a:pt x="2083" y="19"/>
                    </a:lnTo>
                    <a:lnTo>
                      <a:pt x="2084" y="21"/>
                    </a:lnTo>
                    <a:lnTo>
                      <a:pt x="2084" y="33"/>
                    </a:lnTo>
                    <a:lnTo>
                      <a:pt x="2085" y="45"/>
                    </a:lnTo>
                    <a:lnTo>
                      <a:pt x="2086" y="50"/>
                    </a:lnTo>
                    <a:lnTo>
                      <a:pt x="2086" y="43"/>
                    </a:lnTo>
                    <a:lnTo>
                      <a:pt x="2087" y="28"/>
                    </a:lnTo>
                    <a:lnTo>
                      <a:pt x="2088" y="14"/>
                    </a:lnTo>
                    <a:lnTo>
                      <a:pt x="2089" y="10"/>
                    </a:lnTo>
                    <a:lnTo>
                      <a:pt x="2089" y="19"/>
                    </a:lnTo>
                    <a:lnTo>
                      <a:pt x="2090" y="33"/>
                    </a:lnTo>
                    <a:lnTo>
                      <a:pt x="2091" y="42"/>
                    </a:lnTo>
                    <a:lnTo>
                      <a:pt x="2092" y="41"/>
                    </a:lnTo>
                    <a:lnTo>
                      <a:pt x="2092" y="30"/>
                    </a:lnTo>
                    <a:lnTo>
                      <a:pt x="2093" y="4"/>
                    </a:lnTo>
                    <a:lnTo>
                      <a:pt x="2094" y="9"/>
                    </a:lnTo>
                    <a:lnTo>
                      <a:pt x="2095" y="22"/>
                    </a:lnTo>
                    <a:lnTo>
                      <a:pt x="2096" y="34"/>
                    </a:lnTo>
                    <a:lnTo>
                      <a:pt x="2096" y="39"/>
                    </a:lnTo>
                    <a:lnTo>
                      <a:pt x="2097" y="32"/>
                    </a:lnTo>
                    <a:lnTo>
                      <a:pt x="2098" y="16"/>
                    </a:lnTo>
                    <a:lnTo>
                      <a:pt x="2099" y="4"/>
                    </a:lnTo>
                    <a:lnTo>
                      <a:pt x="2099" y="3"/>
                    </a:lnTo>
                    <a:lnTo>
                      <a:pt x="2100" y="13"/>
                    </a:lnTo>
                    <a:lnTo>
                      <a:pt x="2101" y="27"/>
                    </a:lnTo>
                    <a:lnTo>
                      <a:pt x="2101" y="36"/>
                    </a:lnTo>
                    <a:lnTo>
                      <a:pt x="2102" y="35"/>
                    </a:lnTo>
                    <a:lnTo>
                      <a:pt x="2103" y="22"/>
                    </a:lnTo>
                    <a:lnTo>
                      <a:pt x="2104" y="7"/>
                    </a:lnTo>
                    <a:lnTo>
                      <a:pt x="2104" y="1"/>
                    </a:lnTo>
                    <a:lnTo>
                      <a:pt x="2105" y="7"/>
                    </a:lnTo>
                    <a:lnTo>
                      <a:pt x="2105" y="21"/>
                    </a:lnTo>
                    <a:lnTo>
                      <a:pt x="2107" y="37"/>
                    </a:lnTo>
                    <a:lnTo>
                      <a:pt x="2108" y="30"/>
                    </a:lnTo>
                    <a:lnTo>
                      <a:pt x="2108" y="15"/>
                    </a:lnTo>
                    <a:lnTo>
                      <a:pt x="2109" y="4"/>
                    </a:lnTo>
                    <a:lnTo>
                      <a:pt x="2110" y="5"/>
                    </a:lnTo>
                    <a:lnTo>
                      <a:pt x="2111" y="17"/>
                    </a:lnTo>
                    <a:lnTo>
                      <a:pt x="2111" y="31"/>
                    </a:lnTo>
                    <a:lnTo>
                      <a:pt x="2112" y="40"/>
                    </a:lnTo>
                    <a:lnTo>
                      <a:pt x="2113" y="38"/>
                    </a:lnTo>
                    <a:lnTo>
                      <a:pt x="2113" y="25"/>
                    </a:lnTo>
                    <a:lnTo>
                      <a:pt x="2114" y="12"/>
                    </a:lnTo>
                    <a:lnTo>
                      <a:pt x="2115" y="7"/>
                    </a:lnTo>
                    <a:lnTo>
                      <a:pt x="2116" y="16"/>
                    </a:lnTo>
                    <a:lnTo>
                      <a:pt x="2116" y="30"/>
                    </a:lnTo>
                    <a:lnTo>
                      <a:pt x="2117" y="42"/>
                    </a:lnTo>
                    <a:lnTo>
                      <a:pt x="2118" y="46"/>
                    </a:lnTo>
                    <a:lnTo>
                      <a:pt x="2119" y="23"/>
                    </a:lnTo>
                    <a:lnTo>
                      <a:pt x="2120" y="14"/>
                    </a:lnTo>
                    <a:lnTo>
                      <a:pt x="2120" y="18"/>
                    </a:lnTo>
                    <a:lnTo>
                      <a:pt x="2121" y="31"/>
                    </a:lnTo>
                    <a:lnTo>
                      <a:pt x="2122" y="45"/>
                    </a:lnTo>
                    <a:lnTo>
                      <a:pt x="2123" y="54"/>
                    </a:lnTo>
                    <a:lnTo>
                      <a:pt x="2123" y="51"/>
                    </a:lnTo>
                    <a:lnTo>
                      <a:pt x="2124" y="38"/>
                    </a:lnTo>
                    <a:lnTo>
                      <a:pt x="2125" y="25"/>
                    </a:lnTo>
                    <a:lnTo>
                      <a:pt x="2125" y="24"/>
                    </a:lnTo>
                    <a:lnTo>
                      <a:pt x="2126" y="33"/>
                    </a:lnTo>
                    <a:lnTo>
                      <a:pt x="2127" y="48"/>
                    </a:lnTo>
                    <a:lnTo>
                      <a:pt x="2128" y="60"/>
                    </a:lnTo>
                    <a:lnTo>
                      <a:pt x="2128" y="63"/>
                    </a:lnTo>
                    <a:lnTo>
                      <a:pt x="2129" y="54"/>
                    </a:lnTo>
                    <a:lnTo>
                      <a:pt x="2130" y="40"/>
                    </a:lnTo>
                    <a:lnTo>
                      <a:pt x="2131" y="34"/>
                    </a:lnTo>
                    <a:lnTo>
                      <a:pt x="2131" y="39"/>
                    </a:lnTo>
                    <a:lnTo>
                      <a:pt x="2132" y="66"/>
                    </a:lnTo>
                    <a:lnTo>
                      <a:pt x="2133" y="74"/>
                    </a:lnTo>
                    <a:lnTo>
                      <a:pt x="2134" y="70"/>
                    </a:lnTo>
                    <a:lnTo>
                      <a:pt x="2135" y="58"/>
                    </a:lnTo>
                    <a:lnTo>
                      <a:pt x="2135" y="48"/>
                    </a:lnTo>
                    <a:lnTo>
                      <a:pt x="2136" y="48"/>
                    </a:lnTo>
                    <a:lnTo>
                      <a:pt x="2137" y="58"/>
                    </a:lnTo>
                    <a:lnTo>
                      <a:pt x="2138" y="72"/>
                    </a:lnTo>
                    <a:lnTo>
                      <a:pt x="2138" y="84"/>
                    </a:lnTo>
                    <a:lnTo>
                      <a:pt x="2139" y="86"/>
                    </a:lnTo>
                    <a:lnTo>
                      <a:pt x="2140" y="77"/>
                    </a:lnTo>
                    <a:lnTo>
                      <a:pt x="2140" y="64"/>
                    </a:lnTo>
                    <a:lnTo>
                      <a:pt x="2141" y="60"/>
                    </a:lnTo>
                    <a:lnTo>
                      <a:pt x="2142" y="66"/>
                    </a:lnTo>
                    <a:lnTo>
                      <a:pt x="2143" y="79"/>
                    </a:lnTo>
                    <a:lnTo>
                      <a:pt x="2143" y="93"/>
                    </a:lnTo>
                    <a:lnTo>
                      <a:pt x="2144" y="100"/>
                    </a:lnTo>
                    <a:lnTo>
                      <a:pt x="2145" y="95"/>
                    </a:lnTo>
                    <a:lnTo>
                      <a:pt x="2146" y="75"/>
                    </a:lnTo>
                    <a:lnTo>
                      <a:pt x="2147" y="76"/>
                    </a:lnTo>
                    <a:lnTo>
                      <a:pt x="2147" y="86"/>
                    </a:lnTo>
                    <a:lnTo>
                      <a:pt x="2148" y="100"/>
                    </a:lnTo>
                    <a:lnTo>
                      <a:pt x="2149" y="111"/>
                    </a:lnTo>
                    <a:lnTo>
                      <a:pt x="2150" y="112"/>
                    </a:lnTo>
                    <a:lnTo>
                      <a:pt x="2150" y="102"/>
                    </a:lnTo>
                    <a:lnTo>
                      <a:pt x="2151" y="91"/>
                    </a:lnTo>
                    <a:lnTo>
                      <a:pt x="2152" y="88"/>
                    </a:lnTo>
                    <a:lnTo>
                      <a:pt x="2152" y="94"/>
                    </a:lnTo>
                    <a:lnTo>
                      <a:pt x="2153" y="107"/>
                    </a:lnTo>
                    <a:lnTo>
                      <a:pt x="2154" y="120"/>
                    </a:lnTo>
                    <a:lnTo>
                      <a:pt x="2155" y="127"/>
                    </a:lnTo>
                    <a:lnTo>
                      <a:pt x="2155" y="121"/>
                    </a:lnTo>
                    <a:lnTo>
                      <a:pt x="2156" y="109"/>
                    </a:lnTo>
                    <a:lnTo>
                      <a:pt x="2157" y="102"/>
                    </a:lnTo>
                    <a:lnTo>
                      <a:pt x="2158" y="113"/>
                    </a:lnTo>
                    <a:lnTo>
                      <a:pt x="2159" y="127"/>
                    </a:lnTo>
                    <a:lnTo>
                      <a:pt x="2159" y="138"/>
                    </a:lnTo>
                    <a:lnTo>
                      <a:pt x="2160" y="138"/>
                    </a:lnTo>
                    <a:lnTo>
                      <a:pt x="2161" y="128"/>
                    </a:lnTo>
                    <a:lnTo>
                      <a:pt x="2162" y="117"/>
                    </a:lnTo>
                    <a:lnTo>
                      <a:pt x="2162" y="114"/>
                    </a:lnTo>
                    <a:lnTo>
                      <a:pt x="2163" y="120"/>
                    </a:lnTo>
                    <a:lnTo>
                      <a:pt x="2164" y="133"/>
                    </a:lnTo>
                    <a:lnTo>
                      <a:pt x="2164" y="146"/>
                    </a:lnTo>
                    <a:lnTo>
                      <a:pt x="2165" y="151"/>
                    </a:lnTo>
                    <a:lnTo>
                      <a:pt x="2166" y="144"/>
                    </a:lnTo>
                    <a:lnTo>
                      <a:pt x="2167" y="133"/>
                    </a:lnTo>
                    <a:lnTo>
                      <a:pt x="2167" y="126"/>
                    </a:lnTo>
                    <a:lnTo>
                      <a:pt x="2168" y="127"/>
                    </a:lnTo>
                    <a:lnTo>
                      <a:pt x="2169" y="137"/>
                    </a:lnTo>
                    <a:lnTo>
                      <a:pt x="2170" y="151"/>
                    </a:lnTo>
                    <a:lnTo>
                      <a:pt x="2170" y="160"/>
                    </a:lnTo>
                    <a:lnTo>
                      <a:pt x="2171" y="149"/>
                    </a:lnTo>
                    <a:lnTo>
                      <a:pt x="2172" y="139"/>
                    </a:lnTo>
                    <a:lnTo>
                      <a:pt x="2173" y="136"/>
                    </a:lnTo>
                    <a:lnTo>
                      <a:pt x="2174" y="141"/>
                    </a:lnTo>
                    <a:lnTo>
                      <a:pt x="2174" y="153"/>
                    </a:lnTo>
                    <a:lnTo>
                      <a:pt x="2175" y="166"/>
                    </a:lnTo>
                    <a:lnTo>
                      <a:pt x="2176" y="169"/>
                    </a:lnTo>
                    <a:lnTo>
                      <a:pt x="2177" y="162"/>
                    </a:lnTo>
                    <a:lnTo>
                      <a:pt x="2177" y="151"/>
                    </a:lnTo>
                    <a:lnTo>
                      <a:pt x="2178" y="144"/>
                    </a:lnTo>
                    <a:lnTo>
                      <a:pt x="2179" y="145"/>
                    </a:lnTo>
                    <a:lnTo>
                      <a:pt x="2179" y="154"/>
                    </a:lnTo>
                    <a:lnTo>
                      <a:pt x="2180" y="167"/>
                    </a:lnTo>
                    <a:lnTo>
                      <a:pt x="2181" y="175"/>
                    </a:lnTo>
                    <a:lnTo>
                      <a:pt x="2182" y="173"/>
                    </a:lnTo>
                    <a:lnTo>
                      <a:pt x="2182" y="162"/>
                    </a:lnTo>
                    <a:lnTo>
                      <a:pt x="2183" y="153"/>
                    </a:lnTo>
                    <a:lnTo>
                      <a:pt x="2184" y="148"/>
                    </a:lnTo>
                    <a:lnTo>
                      <a:pt x="2185" y="165"/>
                    </a:lnTo>
                    <a:lnTo>
                      <a:pt x="2186" y="177"/>
                    </a:lnTo>
                    <a:lnTo>
                      <a:pt x="2186" y="179"/>
                    </a:lnTo>
                    <a:lnTo>
                      <a:pt x="2187" y="171"/>
                    </a:lnTo>
                    <a:lnTo>
                      <a:pt x="2188" y="160"/>
                    </a:lnTo>
                    <a:lnTo>
                      <a:pt x="2189" y="153"/>
                    </a:lnTo>
                    <a:lnTo>
                      <a:pt x="2189" y="153"/>
                    </a:lnTo>
                    <a:lnTo>
                      <a:pt x="2190" y="161"/>
                    </a:lnTo>
                    <a:lnTo>
                      <a:pt x="2191" y="174"/>
                    </a:lnTo>
                    <a:lnTo>
                      <a:pt x="2191" y="181"/>
                    </a:lnTo>
                    <a:lnTo>
                      <a:pt x="2192" y="177"/>
                    </a:lnTo>
                    <a:lnTo>
                      <a:pt x="2193" y="167"/>
                    </a:lnTo>
                    <a:lnTo>
                      <a:pt x="2194" y="156"/>
                    </a:lnTo>
                    <a:lnTo>
                      <a:pt x="2194" y="151"/>
                    </a:lnTo>
                    <a:lnTo>
                      <a:pt x="2195" y="156"/>
                    </a:lnTo>
                    <a:lnTo>
                      <a:pt x="2196" y="168"/>
                    </a:lnTo>
                    <a:lnTo>
                      <a:pt x="2197" y="178"/>
                    </a:lnTo>
                    <a:lnTo>
                      <a:pt x="2197" y="179"/>
                    </a:lnTo>
                    <a:lnTo>
                      <a:pt x="2198" y="159"/>
                    </a:lnTo>
                    <a:lnTo>
                      <a:pt x="2199" y="151"/>
                    </a:lnTo>
                    <a:lnTo>
                      <a:pt x="2200" y="150"/>
                    </a:lnTo>
                    <a:lnTo>
                      <a:pt x="2201" y="159"/>
                    </a:lnTo>
                    <a:lnTo>
                      <a:pt x="2201" y="171"/>
                    </a:lnTo>
                    <a:lnTo>
                      <a:pt x="2202" y="177"/>
                    </a:lnTo>
                    <a:lnTo>
                      <a:pt x="2203" y="172"/>
                    </a:lnTo>
                    <a:lnTo>
                      <a:pt x="2204" y="161"/>
                    </a:lnTo>
                    <a:lnTo>
                      <a:pt x="2204" y="150"/>
                    </a:lnTo>
                    <a:lnTo>
                      <a:pt x="2205" y="144"/>
                    </a:lnTo>
                    <a:lnTo>
                      <a:pt x="2206" y="148"/>
                    </a:lnTo>
                    <a:lnTo>
                      <a:pt x="2206" y="160"/>
                    </a:lnTo>
                    <a:lnTo>
                      <a:pt x="2207" y="170"/>
                    </a:lnTo>
                    <a:lnTo>
                      <a:pt x="2208" y="170"/>
                    </a:lnTo>
                    <a:lnTo>
                      <a:pt x="2209" y="161"/>
                    </a:lnTo>
                    <a:lnTo>
                      <a:pt x="2209" y="148"/>
                    </a:lnTo>
                    <a:lnTo>
                      <a:pt x="2210" y="138"/>
                    </a:lnTo>
                    <a:lnTo>
                      <a:pt x="2211" y="147"/>
                    </a:lnTo>
                    <a:lnTo>
                      <a:pt x="2212" y="159"/>
                    </a:lnTo>
                    <a:lnTo>
                      <a:pt x="2213" y="163"/>
                    </a:lnTo>
                    <a:lnTo>
                      <a:pt x="2213" y="158"/>
                    </a:lnTo>
                    <a:lnTo>
                      <a:pt x="2214" y="146"/>
                    </a:lnTo>
                    <a:lnTo>
                      <a:pt x="2215" y="133"/>
                    </a:lnTo>
                    <a:lnTo>
                      <a:pt x="2216" y="127"/>
                    </a:lnTo>
                    <a:lnTo>
                      <a:pt x="2216" y="132"/>
                    </a:lnTo>
                    <a:lnTo>
                      <a:pt x="2217" y="144"/>
                    </a:lnTo>
                    <a:lnTo>
                      <a:pt x="2218" y="153"/>
                    </a:lnTo>
                    <a:lnTo>
                      <a:pt x="2218" y="151"/>
                    </a:lnTo>
                    <a:lnTo>
                      <a:pt x="2219" y="142"/>
                    </a:lnTo>
                    <a:lnTo>
                      <a:pt x="2220" y="128"/>
                    </a:lnTo>
                    <a:lnTo>
                      <a:pt x="2221" y="117"/>
                    </a:lnTo>
                    <a:lnTo>
                      <a:pt x="2221" y="117"/>
                    </a:lnTo>
                    <a:lnTo>
                      <a:pt x="2222" y="127"/>
                    </a:lnTo>
                    <a:lnTo>
                      <a:pt x="2223" y="138"/>
                    </a:lnTo>
                    <a:lnTo>
                      <a:pt x="2223" y="142"/>
                    </a:lnTo>
                    <a:lnTo>
                      <a:pt x="2224" y="136"/>
                    </a:lnTo>
                    <a:lnTo>
                      <a:pt x="2225" y="123"/>
                    </a:lnTo>
                    <a:lnTo>
                      <a:pt x="2225" y="109"/>
                    </a:lnTo>
                    <a:lnTo>
                      <a:pt x="2226" y="103"/>
                    </a:lnTo>
                    <a:lnTo>
                      <a:pt x="2227" y="109"/>
                    </a:lnTo>
                    <a:lnTo>
                      <a:pt x="2228" y="121"/>
                    </a:lnTo>
                    <a:lnTo>
                      <a:pt x="2228" y="129"/>
                    </a:lnTo>
                    <a:lnTo>
                      <a:pt x="2229" y="127"/>
                    </a:lnTo>
                    <a:lnTo>
                      <a:pt x="2230" y="117"/>
                    </a:lnTo>
                    <a:lnTo>
                      <a:pt x="2230" y="102"/>
                    </a:lnTo>
                    <a:lnTo>
                      <a:pt x="2231" y="91"/>
                    </a:lnTo>
                    <a:lnTo>
                      <a:pt x="2232" y="91"/>
                    </a:lnTo>
                    <a:lnTo>
                      <a:pt x="2233" y="102"/>
                    </a:lnTo>
                    <a:lnTo>
                      <a:pt x="2233" y="113"/>
                    </a:lnTo>
                    <a:lnTo>
                      <a:pt x="2234" y="116"/>
                    </a:lnTo>
                    <a:lnTo>
                      <a:pt x="2235" y="109"/>
                    </a:lnTo>
                    <a:lnTo>
                      <a:pt x="2236" y="95"/>
                    </a:lnTo>
                    <a:lnTo>
                      <a:pt x="2236" y="81"/>
                    </a:lnTo>
                    <a:lnTo>
                      <a:pt x="2237" y="76"/>
                    </a:lnTo>
                    <a:lnTo>
                      <a:pt x="2237" y="83"/>
                    </a:lnTo>
                    <a:lnTo>
                      <a:pt x="2238" y="95"/>
                    </a:lnTo>
                    <a:lnTo>
                      <a:pt x="2239" y="103"/>
                    </a:lnTo>
                    <a:lnTo>
                      <a:pt x="2240" y="100"/>
                    </a:lnTo>
                    <a:lnTo>
                      <a:pt x="2240" y="88"/>
                    </a:lnTo>
                    <a:lnTo>
                      <a:pt x="2241" y="73"/>
                    </a:lnTo>
                    <a:lnTo>
                      <a:pt x="2242" y="63"/>
                    </a:lnTo>
                    <a:lnTo>
                      <a:pt x="2243" y="65"/>
                    </a:lnTo>
                    <a:lnTo>
                      <a:pt x="2243" y="76"/>
                    </a:lnTo>
                    <a:lnTo>
                      <a:pt x="2244" y="87"/>
                    </a:lnTo>
                    <a:lnTo>
                      <a:pt x="2245" y="89"/>
                    </a:lnTo>
                    <a:lnTo>
                      <a:pt x="2245" y="82"/>
                    </a:lnTo>
                    <a:lnTo>
                      <a:pt x="2246" y="67"/>
                    </a:lnTo>
                    <a:lnTo>
                      <a:pt x="2247" y="52"/>
                    </a:lnTo>
                    <a:lnTo>
                      <a:pt x="2248" y="49"/>
                    </a:lnTo>
                    <a:lnTo>
                      <a:pt x="2248" y="57"/>
                    </a:lnTo>
                    <a:lnTo>
                      <a:pt x="2249" y="70"/>
                    </a:lnTo>
                    <a:lnTo>
                      <a:pt x="2249" y="77"/>
                    </a:lnTo>
                    <a:lnTo>
                      <a:pt x="2251" y="61"/>
                    </a:lnTo>
                    <a:lnTo>
                      <a:pt x="2252" y="45"/>
                    </a:lnTo>
                    <a:lnTo>
                      <a:pt x="2252" y="36"/>
                    </a:lnTo>
                    <a:lnTo>
                      <a:pt x="2253" y="40"/>
                    </a:lnTo>
                    <a:lnTo>
                      <a:pt x="2254" y="53"/>
                    </a:lnTo>
                    <a:lnTo>
                      <a:pt x="2255" y="63"/>
                    </a:lnTo>
                    <a:lnTo>
                      <a:pt x="2255" y="65"/>
                    </a:lnTo>
                    <a:lnTo>
                      <a:pt x="2256" y="57"/>
                    </a:lnTo>
                    <a:lnTo>
                      <a:pt x="2257" y="41"/>
                    </a:lnTo>
                    <a:lnTo>
                      <a:pt x="2257" y="27"/>
                    </a:lnTo>
                    <a:lnTo>
                      <a:pt x="2258" y="26"/>
                    </a:lnTo>
                    <a:lnTo>
                      <a:pt x="2259" y="36"/>
                    </a:lnTo>
                    <a:lnTo>
                      <a:pt x="2260" y="49"/>
                    </a:lnTo>
                    <a:lnTo>
                      <a:pt x="2260" y="55"/>
                    </a:lnTo>
                    <a:lnTo>
                      <a:pt x="2261" y="52"/>
                    </a:lnTo>
                    <a:lnTo>
                      <a:pt x="2262" y="39"/>
                    </a:lnTo>
                    <a:lnTo>
                      <a:pt x="2263" y="16"/>
                    </a:lnTo>
                    <a:lnTo>
                      <a:pt x="2264" y="22"/>
                    </a:lnTo>
                    <a:lnTo>
                      <a:pt x="2264" y="35"/>
                    </a:lnTo>
                    <a:lnTo>
                      <a:pt x="2265" y="45"/>
                    </a:lnTo>
                    <a:lnTo>
                      <a:pt x="2266" y="47"/>
                    </a:lnTo>
                    <a:lnTo>
                      <a:pt x="2267" y="37"/>
                    </a:lnTo>
                    <a:lnTo>
                      <a:pt x="2267" y="22"/>
                    </a:lnTo>
                    <a:lnTo>
                      <a:pt x="2268" y="10"/>
                    </a:lnTo>
                    <a:lnTo>
                      <a:pt x="2269" y="10"/>
                    </a:lnTo>
                    <a:lnTo>
                      <a:pt x="2269" y="22"/>
                    </a:lnTo>
                    <a:lnTo>
                      <a:pt x="2270" y="35"/>
                    </a:lnTo>
                    <a:lnTo>
                      <a:pt x="2271" y="42"/>
                    </a:lnTo>
                    <a:lnTo>
                      <a:pt x="2272" y="37"/>
                    </a:lnTo>
                    <a:lnTo>
                      <a:pt x="2272" y="23"/>
                    </a:lnTo>
                    <a:lnTo>
                      <a:pt x="2273" y="8"/>
                    </a:lnTo>
                    <a:lnTo>
                      <a:pt x="2274" y="4"/>
                    </a:lnTo>
                    <a:lnTo>
                      <a:pt x="2275" y="12"/>
                    </a:lnTo>
                    <a:lnTo>
                      <a:pt x="2275" y="25"/>
                    </a:lnTo>
                    <a:lnTo>
                      <a:pt x="2276" y="37"/>
                    </a:lnTo>
                    <a:lnTo>
                      <a:pt x="2277" y="27"/>
                    </a:lnTo>
                    <a:lnTo>
                      <a:pt x="2278" y="11"/>
                    </a:lnTo>
                    <a:lnTo>
                      <a:pt x="2279" y="1"/>
                    </a:lnTo>
                    <a:lnTo>
                      <a:pt x="2279" y="5"/>
                    </a:lnTo>
                    <a:lnTo>
                      <a:pt x="2280" y="17"/>
                    </a:lnTo>
                    <a:lnTo>
                      <a:pt x="2281" y="30"/>
                    </a:lnTo>
                    <a:lnTo>
                      <a:pt x="2282" y="37"/>
                    </a:lnTo>
                    <a:lnTo>
                      <a:pt x="2282" y="32"/>
                    </a:lnTo>
                    <a:lnTo>
                      <a:pt x="2283" y="18"/>
                    </a:lnTo>
                    <a:lnTo>
                      <a:pt x="2284" y="4"/>
                    </a:lnTo>
                    <a:lnTo>
                      <a:pt x="2284" y="2"/>
                    </a:lnTo>
                    <a:lnTo>
                      <a:pt x="2285" y="12"/>
                    </a:lnTo>
                    <a:lnTo>
                      <a:pt x="2286" y="26"/>
                    </a:lnTo>
                    <a:lnTo>
                      <a:pt x="2287" y="36"/>
                    </a:lnTo>
                    <a:lnTo>
                      <a:pt x="2287" y="37"/>
                    </a:lnTo>
                    <a:lnTo>
                      <a:pt x="2288" y="26"/>
                    </a:lnTo>
                    <a:lnTo>
                      <a:pt x="2289" y="11"/>
                    </a:lnTo>
                    <a:lnTo>
                      <a:pt x="2289" y="4"/>
                    </a:lnTo>
                    <a:lnTo>
                      <a:pt x="2290" y="9"/>
                    </a:lnTo>
                    <a:lnTo>
                      <a:pt x="2291" y="22"/>
                    </a:lnTo>
                    <a:lnTo>
                      <a:pt x="2291" y="36"/>
                    </a:lnTo>
                    <a:lnTo>
                      <a:pt x="2292" y="42"/>
                    </a:lnTo>
                    <a:lnTo>
                      <a:pt x="2293" y="36"/>
                    </a:lnTo>
                    <a:lnTo>
                      <a:pt x="2294" y="22"/>
                    </a:lnTo>
                    <a:lnTo>
                      <a:pt x="2294" y="10"/>
                    </a:lnTo>
                    <a:lnTo>
                      <a:pt x="2295" y="11"/>
                    </a:lnTo>
                    <a:lnTo>
                      <a:pt x="2296" y="22"/>
                    </a:lnTo>
                    <a:lnTo>
                      <a:pt x="2296" y="36"/>
                    </a:lnTo>
                    <a:lnTo>
                      <a:pt x="2297" y="46"/>
                    </a:lnTo>
                    <a:lnTo>
                      <a:pt x="2298" y="46"/>
                    </a:lnTo>
                    <a:lnTo>
                      <a:pt x="2299" y="35"/>
                    </a:lnTo>
                    <a:lnTo>
                      <a:pt x="2299" y="21"/>
                    </a:lnTo>
                    <a:lnTo>
                      <a:pt x="2300" y="16"/>
                    </a:lnTo>
                    <a:lnTo>
                      <a:pt x="2301" y="24"/>
                    </a:lnTo>
                    <a:lnTo>
                      <a:pt x="2302" y="51"/>
                    </a:lnTo>
                    <a:lnTo>
                      <a:pt x="2303" y="56"/>
                    </a:lnTo>
                    <a:lnTo>
                      <a:pt x="2303" y="50"/>
                    </a:lnTo>
                    <a:lnTo>
                      <a:pt x="2304" y="36"/>
                    </a:lnTo>
                    <a:lnTo>
                      <a:pt x="2305" y="27"/>
                    </a:lnTo>
                    <a:lnTo>
                      <a:pt x="2306" y="29"/>
                    </a:lnTo>
                    <a:lnTo>
                      <a:pt x="2306" y="40"/>
                    </a:lnTo>
                    <a:lnTo>
                      <a:pt x="2307" y="55"/>
                    </a:lnTo>
                    <a:lnTo>
                      <a:pt x="2308" y="65"/>
                    </a:lnTo>
                    <a:lnTo>
                      <a:pt x="2308" y="64"/>
                    </a:lnTo>
                    <a:lnTo>
                      <a:pt x="2309" y="53"/>
                    </a:lnTo>
                    <a:lnTo>
                      <a:pt x="2310" y="40"/>
                    </a:lnTo>
                    <a:lnTo>
                      <a:pt x="2311" y="37"/>
                    </a:lnTo>
                    <a:lnTo>
                      <a:pt x="2311" y="46"/>
                    </a:lnTo>
                    <a:lnTo>
                      <a:pt x="2312" y="60"/>
                    </a:lnTo>
                    <a:lnTo>
                      <a:pt x="2313" y="73"/>
                    </a:lnTo>
                    <a:lnTo>
                      <a:pt x="2314" y="78"/>
                    </a:lnTo>
                    <a:lnTo>
                      <a:pt x="2314" y="70"/>
                    </a:lnTo>
                    <a:lnTo>
                      <a:pt x="2315" y="50"/>
                    </a:lnTo>
                    <a:lnTo>
                      <a:pt x="2316" y="54"/>
                    </a:lnTo>
                    <a:lnTo>
                      <a:pt x="2317" y="66"/>
                    </a:lnTo>
                    <a:lnTo>
                      <a:pt x="2318" y="80"/>
                    </a:lnTo>
                    <a:lnTo>
                      <a:pt x="2318" y="90"/>
                    </a:lnTo>
                    <a:lnTo>
                      <a:pt x="2319" y="88"/>
                    </a:lnTo>
                    <a:lnTo>
                      <a:pt x="2320" y="76"/>
                    </a:lnTo>
                    <a:lnTo>
                      <a:pt x="2321" y="66"/>
                    </a:lnTo>
                    <a:lnTo>
                      <a:pt x="2321" y="64"/>
                    </a:lnTo>
                    <a:lnTo>
                      <a:pt x="2322" y="73"/>
                    </a:lnTo>
                    <a:lnTo>
                      <a:pt x="2323" y="87"/>
                    </a:lnTo>
                    <a:lnTo>
                      <a:pt x="2323" y="100"/>
                    </a:lnTo>
                    <a:lnTo>
                      <a:pt x="2324" y="103"/>
                    </a:lnTo>
                    <a:lnTo>
                      <a:pt x="2325" y="96"/>
                    </a:lnTo>
                    <a:lnTo>
                      <a:pt x="2326" y="84"/>
                    </a:lnTo>
                    <a:lnTo>
                      <a:pt x="2326" y="78"/>
                    </a:lnTo>
                    <a:lnTo>
                      <a:pt x="2327" y="82"/>
                    </a:lnTo>
                    <a:lnTo>
                      <a:pt x="2328" y="93"/>
                    </a:lnTo>
                    <a:lnTo>
                      <a:pt x="2329" y="117"/>
                    </a:lnTo>
                    <a:lnTo>
                      <a:pt x="2330" y="114"/>
                    </a:lnTo>
                    <a:lnTo>
                      <a:pt x="2330" y="102"/>
                    </a:lnTo>
                    <a:lnTo>
                      <a:pt x="2331" y="93"/>
                    </a:lnTo>
                    <a:lnTo>
                      <a:pt x="2332" y="93"/>
                    </a:lnTo>
                    <a:lnTo>
                      <a:pt x="2333" y="101"/>
                    </a:lnTo>
                    <a:lnTo>
                      <a:pt x="2333" y="115"/>
                    </a:lnTo>
                    <a:lnTo>
                      <a:pt x="2334" y="127"/>
                    </a:lnTo>
                    <a:lnTo>
                      <a:pt x="2335" y="130"/>
                    </a:lnTo>
                    <a:lnTo>
                      <a:pt x="2335" y="121"/>
                    </a:lnTo>
                    <a:lnTo>
                      <a:pt x="2336" y="110"/>
                    </a:lnTo>
                    <a:lnTo>
                      <a:pt x="2337" y="105"/>
                    </a:lnTo>
                    <a:lnTo>
                      <a:pt x="2338" y="109"/>
                    </a:lnTo>
                    <a:lnTo>
                      <a:pt x="2338" y="121"/>
                    </a:lnTo>
                    <a:lnTo>
                      <a:pt x="2339" y="135"/>
                    </a:lnTo>
                    <a:lnTo>
                      <a:pt x="2340" y="142"/>
                    </a:lnTo>
                    <a:lnTo>
                      <a:pt x="2341" y="139"/>
                    </a:lnTo>
                    <a:lnTo>
                      <a:pt x="2341" y="127"/>
                    </a:lnTo>
                    <a:lnTo>
                      <a:pt x="2342" y="118"/>
                    </a:lnTo>
                    <a:lnTo>
                      <a:pt x="2343" y="126"/>
                    </a:lnTo>
                    <a:lnTo>
                      <a:pt x="2344" y="140"/>
                    </a:lnTo>
                    <a:lnTo>
                      <a:pt x="2345" y="152"/>
                    </a:lnTo>
                    <a:lnTo>
                      <a:pt x="2345" y="153"/>
                    </a:lnTo>
                    <a:lnTo>
                      <a:pt x="2346" y="144"/>
                    </a:lnTo>
                    <a:lnTo>
                      <a:pt x="2347" y="133"/>
                    </a:lnTo>
                    <a:lnTo>
                      <a:pt x="2347" y="129"/>
                    </a:lnTo>
                    <a:lnTo>
                      <a:pt x="2348" y="132"/>
                    </a:lnTo>
                    <a:lnTo>
                      <a:pt x="2349" y="144"/>
                    </a:lnTo>
                    <a:lnTo>
                      <a:pt x="2350" y="157"/>
                    </a:lnTo>
                    <a:lnTo>
                      <a:pt x="2350" y="163"/>
                    </a:lnTo>
                    <a:lnTo>
                      <a:pt x="2351" y="159"/>
                    </a:lnTo>
                    <a:lnTo>
                      <a:pt x="2352" y="148"/>
                    </a:lnTo>
                    <a:lnTo>
                      <a:pt x="2353" y="139"/>
                    </a:lnTo>
                    <a:lnTo>
                      <a:pt x="2353" y="139"/>
                    </a:lnTo>
                    <a:lnTo>
                      <a:pt x="2354" y="159"/>
                    </a:lnTo>
                    <a:lnTo>
                      <a:pt x="2355" y="170"/>
                    </a:lnTo>
                    <a:lnTo>
                      <a:pt x="2356" y="170"/>
                    </a:lnTo>
                    <a:lnTo>
                      <a:pt x="2357" y="161"/>
                    </a:lnTo>
                    <a:lnTo>
                      <a:pt x="2357" y="150"/>
                    </a:lnTo>
                    <a:lnTo>
                      <a:pt x="2358" y="145"/>
                    </a:lnTo>
                    <a:lnTo>
                      <a:pt x="2359" y="148"/>
                    </a:lnTo>
                    <a:lnTo>
                      <a:pt x="2360" y="159"/>
                    </a:lnTo>
                    <a:lnTo>
                      <a:pt x="2360" y="172"/>
                    </a:lnTo>
                    <a:lnTo>
                      <a:pt x="2361" y="177"/>
                    </a:lnTo>
                    <a:lnTo>
                      <a:pt x="2362" y="171"/>
                    </a:lnTo>
                    <a:lnTo>
                      <a:pt x="2362" y="160"/>
                    </a:lnTo>
                    <a:lnTo>
                      <a:pt x="2363" y="152"/>
                    </a:lnTo>
                    <a:lnTo>
                      <a:pt x="2364" y="150"/>
                    </a:lnTo>
                    <a:lnTo>
                      <a:pt x="2365" y="157"/>
                    </a:lnTo>
                    <a:lnTo>
                      <a:pt x="2365" y="170"/>
                    </a:lnTo>
                    <a:lnTo>
                      <a:pt x="2366" y="180"/>
                    </a:lnTo>
                    <a:lnTo>
                      <a:pt x="2367" y="178"/>
                    </a:lnTo>
                    <a:lnTo>
                      <a:pt x="2368" y="158"/>
                    </a:lnTo>
                    <a:lnTo>
                      <a:pt x="2369" y="152"/>
                    </a:lnTo>
                    <a:lnTo>
                      <a:pt x="2369" y="154"/>
                    </a:lnTo>
                    <a:lnTo>
                      <a:pt x="2370" y="165"/>
                    </a:lnTo>
                    <a:lnTo>
                      <a:pt x="2371" y="177"/>
                    </a:lnTo>
                    <a:lnTo>
                      <a:pt x="2372" y="181"/>
                    </a:lnTo>
                    <a:lnTo>
                      <a:pt x="2372" y="175"/>
                    </a:lnTo>
                    <a:lnTo>
                      <a:pt x="2373" y="163"/>
                    </a:lnTo>
                    <a:lnTo>
                      <a:pt x="2374" y="154"/>
                    </a:lnTo>
                    <a:lnTo>
                      <a:pt x="2374" y="151"/>
                    </a:lnTo>
                    <a:lnTo>
                      <a:pt x="2375" y="158"/>
                    </a:lnTo>
                    <a:lnTo>
                      <a:pt x="2376" y="171"/>
                    </a:lnTo>
                    <a:lnTo>
                      <a:pt x="2377" y="179"/>
                    </a:lnTo>
                    <a:lnTo>
                      <a:pt x="2377" y="177"/>
                    </a:lnTo>
                    <a:lnTo>
                      <a:pt x="2378" y="167"/>
                    </a:lnTo>
                    <a:lnTo>
                      <a:pt x="2379" y="155"/>
                    </a:lnTo>
                    <a:lnTo>
                      <a:pt x="2380" y="148"/>
                    </a:lnTo>
                    <a:lnTo>
                      <a:pt x="2380" y="150"/>
                    </a:lnTo>
                    <a:lnTo>
                      <a:pt x="2381" y="173"/>
                    </a:lnTo>
                    <a:lnTo>
                      <a:pt x="2382" y="175"/>
                    </a:lnTo>
                    <a:lnTo>
                      <a:pt x="2383" y="168"/>
                    </a:lnTo>
                    <a:lnTo>
                      <a:pt x="2384" y="156"/>
                    </a:lnTo>
                    <a:lnTo>
                      <a:pt x="2384" y="145"/>
                    </a:lnTo>
                    <a:lnTo>
                      <a:pt x="2385" y="142"/>
                    </a:lnTo>
                    <a:lnTo>
                      <a:pt x="2386" y="150"/>
                    </a:lnTo>
                    <a:lnTo>
                      <a:pt x="2387" y="162"/>
                    </a:lnTo>
                    <a:lnTo>
                      <a:pt x="2387" y="169"/>
                    </a:lnTo>
                    <a:lnTo>
                      <a:pt x="2388" y="166"/>
                    </a:lnTo>
                    <a:lnTo>
                      <a:pt x="2389" y="155"/>
                    </a:lnTo>
                    <a:lnTo>
                      <a:pt x="2389" y="142"/>
                    </a:lnTo>
                    <a:lnTo>
                      <a:pt x="2390" y="135"/>
                    </a:lnTo>
                    <a:lnTo>
                      <a:pt x="2391" y="137"/>
                    </a:lnTo>
                    <a:lnTo>
                      <a:pt x="2392" y="148"/>
                    </a:lnTo>
                    <a:lnTo>
                      <a:pt x="2392" y="159"/>
                    </a:lnTo>
                    <a:lnTo>
                      <a:pt x="2393" y="160"/>
                    </a:lnTo>
                    <a:lnTo>
                      <a:pt x="2393" y="152"/>
                    </a:lnTo>
                    <a:lnTo>
                      <a:pt x="2394" y="139"/>
                    </a:lnTo>
                    <a:lnTo>
                      <a:pt x="2395" y="127"/>
                    </a:lnTo>
                    <a:lnTo>
                      <a:pt x="2396" y="124"/>
                    </a:lnTo>
                    <a:lnTo>
                      <a:pt x="2396" y="132"/>
                    </a:lnTo>
                    <a:lnTo>
                      <a:pt x="2397" y="144"/>
                    </a:lnTo>
                    <a:lnTo>
                      <a:pt x="2398" y="150"/>
                    </a:lnTo>
                    <a:lnTo>
                      <a:pt x="2399" y="146"/>
                    </a:lnTo>
                    <a:lnTo>
                      <a:pt x="2399" y="135"/>
                    </a:lnTo>
                    <a:lnTo>
                      <a:pt x="2400" y="121"/>
                    </a:lnTo>
                    <a:lnTo>
                      <a:pt x="2401" y="113"/>
                    </a:lnTo>
                    <a:lnTo>
                      <a:pt x="2401" y="116"/>
                    </a:lnTo>
                    <a:lnTo>
                      <a:pt x="2402" y="127"/>
                    </a:lnTo>
                    <a:lnTo>
                      <a:pt x="2403" y="137"/>
                    </a:lnTo>
                    <a:lnTo>
                      <a:pt x="2404" y="138"/>
                    </a:lnTo>
                    <a:lnTo>
                      <a:pt x="2404" y="129"/>
                    </a:lnTo>
                    <a:lnTo>
                      <a:pt x="2405" y="115"/>
                    </a:lnTo>
                    <a:lnTo>
                      <a:pt x="2406" y="103"/>
                    </a:lnTo>
                    <a:lnTo>
                      <a:pt x="2406" y="100"/>
                    </a:lnTo>
                    <a:lnTo>
                      <a:pt x="2407" y="109"/>
                    </a:lnTo>
                    <a:lnTo>
                      <a:pt x="2408" y="121"/>
                    </a:lnTo>
                    <a:lnTo>
                      <a:pt x="2408" y="126"/>
                    </a:lnTo>
                    <a:lnTo>
                      <a:pt x="2409" y="121"/>
                    </a:lnTo>
                    <a:lnTo>
                      <a:pt x="2410" y="109"/>
                    </a:lnTo>
                    <a:lnTo>
                      <a:pt x="2411" y="94"/>
                    </a:lnTo>
                    <a:lnTo>
                      <a:pt x="2411" y="86"/>
                    </a:lnTo>
                    <a:lnTo>
                      <a:pt x="2412" y="90"/>
                    </a:lnTo>
                    <a:lnTo>
                      <a:pt x="2413" y="102"/>
                    </a:lnTo>
                    <a:lnTo>
                      <a:pt x="2413" y="111"/>
                    </a:lnTo>
                    <a:lnTo>
                      <a:pt x="2414" y="111"/>
                    </a:lnTo>
                    <a:lnTo>
                      <a:pt x="2415" y="102"/>
                    </a:lnTo>
                    <a:lnTo>
                      <a:pt x="2416" y="87"/>
                    </a:lnTo>
                    <a:lnTo>
                      <a:pt x="2416" y="74"/>
                    </a:lnTo>
                    <a:lnTo>
                      <a:pt x="2417" y="73"/>
                    </a:lnTo>
                    <a:lnTo>
                      <a:pt x="2418" y="83"/>
                    </a:lnTo>
                    <a:lnTo>
                      <a:pt x="2419" y="95"/>
                    </a:lnTo>
                    <a:lnTo>
                      <a:pt x="2419" y="99"/>
                    </a:lnTo>
                    <a:lnTo>
                      <a:pt x="2420" y="80"/>
                    </a:lnTo>
                    <a:lnTo>
                      <a:pt x="2421" y="65"/>
                    </a:lnTo>
                    <a:lnTo>
                      <a:pt x="2422" y="58"/>
                    </a:lnTo>
                    <a:lnTo>
                      <a:pt x="2423" y="64"/>
                    </a:lnTo>
                    <a:lnTo>
                      <a:pt x="2423" y="76"/>
                    </a:lnTo>
                    <a:lnTo>
                      <a:pt x="2424" y="85"/>
                    </a:lnTo>
                    <a:lnTo>
                      <a:pt x="2425" y="85"/>
                    </a:lnTo>
                    <a:lnTo>
                      <a:pt x="2426" y="74"/>
                    </a:lnTo>
                    <a:lnTo>
                      <a:pt x="2426" y="58"/>
                    </a:lnTo>
                    <a:lnTo>
                      <a:pt x="2427" y="46"/>
                    </a:lnTo>
                    <a:lnTo>
                      <a:pt x="2428" y="47"/>
                    </a:lnTo>
                    <a:lnTo>
                      <a:pt x="2428" y="58"/>
                    </a:lnTo>
                    <a:lnTo>
                      <a:pt x="2429" y="70"/>
                    </a:lnTo>
                    <a:lnTo>
                      <a:pt x="2430" y="74"/>
                    </a:lnTo>
                    <a:lnTo>
                      <a:pt x="2431" y="68"/>
                    </a:lnTo>
                    <a:lnTo>
                      <a:pt x="2431" y="53"/>
                    </a:lnTo>
                    <a:lnTo>
                      <a:pt x="2432" y="38"/>
                    </a:lnTo>
                    <a:lnTo>
                      <a:pt x="2432" y="33"/>
                    </a:lnTo>
                    <a:lnTo>
                      <a:pt x="2434" y="54"/>
                    </a:lnTo>
                    <a:lnTo>
                      <a:pt x="2435" y="62"/>
                    </a:lnTo>
                    <a:lnTo>
                      <a:pt x="2435" y="61"/>
                    </a:lnTo>
                    <a:lnTo>
                      <a:pt x="2436" y="49"/>
                    </a:lnTo>
                    <a:lnTo>
                      <a:pt x="2437" y="33"/>
                    </a:lnTo>
                    <a:lnTo>
                      <a:pt x="2438" y="23"/>
                    </a:lnTo>
                    <a:lnTo>
                      <a:pt x="2438" y="25"/>
                    </a:lnTo>
                    <a:lnTo>
                      <a:pt x="2439" y="38"/>
                    </a:lnTo>
                    <a:lnTo>
                      <a:pt x="2440" y="49"/>
                    </a:lnTo>
                    <a:lnTo>
                      <a:pt x="2440" y="53"/>
                    </a:lnTo>
                    <a:lnTo>
                      <a:pt x="2441" y="46"/>
                    </a:lnTo>
                    <a:lnTo>
                      <a:pt x="2442" y="31"/>
                    </a:lnTo>
                    <a:lnTo>
                      <a:pt x="2443" y="17"/>
                    </a:lnTo>
                    <a:lnTo>
                      <a:pt x="2443" y="14"/>
                    </a:lnTo>
                    <a:lnTo>
                      <a:pt x="2444" y="24"/>
                    </a:lnTo>
                    <a:lnTo>
                      <a:pt x="2445" y="37"/>
                    </a:lnTo>
                    <a:lnTo>
                      <a:pt x="2446" y="45"/>
                    </a:lnTo>
                    <a:lnTo>
                      <a:pt x="2446" y="43"/>
                    </a:lnTo>
                    <a:lnTo>
                      <a:pt x="2447" y="31"/>
                    </a:lnTo>
                    <a:lnTo>
                      <a:pt x="2447" y="15"/>
                    </a:lnTo>
                    <a:lnTo>
                      <a:pt x="2448" y="7"/>
                    </a:lnTo>
                    <a:lnTo>
                      <a:pt x="2449" y="12"/>
                    </a:lnTo>
                    <a:lnTo>
                      <a:pt x="2450" y="25"/>
                    </a:lnTo>
                    <a:lnTo>
                      <a:pt x="2450" y="37"/>
                    </a:lnTo>
                    <a:lnTo>
                      <a:pt x="2451" y="40"/>
                    </a:lnTo>
                    <a:lnTo>
                      <a:pt x="2452" y="33"/>
                    </a:lnTo>
                    <a:lnTo>
                      <a:pt x="2452" y="17"/>
                    </a:lnTo>
                    <a:lnTo>
                      <a:pt x="2453" y="4"/>
                    </a:lnTo>
                    <a:lnTo>
                      <a:pt x="2454" y="4"/>
                    </a:lnTo>
                    <a:lnTo>
                      <a:pt x="2455" y="15"/>
                    </a:lnTo>
                    <a:lnTo>
                      <a:pt x="2455" y="28"/>
                    </a:lnTo>
                    <a:lnTo>
                      <a:pt x="2456" y="37"/>
                    </a:lnTo>
                    <a:lnTo>
                      <a:pt x="2457" y="35"/>
                    </a:lnTo>
                    <a:lnTo>
                      <a:pt x="2458" y="22"/>
                    </a:lnTo>
                    <a:lnTo>
                      <a:pt x="2458" y="7"/>
                    </a:lnTo>
                    <a:lnTo>
                      <a:pt x="2459" y="1"/>
                    </a:lnTo>
                    <a:lnTo>
                      <a:pt x="2459" y="8"/>
                    </a:lnTo>
                    <a:lnTo>
                      <a:pt x="2460" y="22"/>
                    </a:lnTo>
                    <a:lnTo>
                      <a:pt x="2461" y="33"/>
                    </a:lnTo>
                    <a:lnTo>
                      <a:pt x="2462" y="37"/>
                    </a:lnTo>
                    <a:lnTo>
                      <a:pt x="2462" y="28"/>
                    </a:lnTo>
                    <a:lnTo>
                      <a:pt x="2463" y="13"/>
                    </a:lnTo>
                    <a:lnTo>
                      <a:pt x="2464" y="2"/>
                    </a:lnTo>
                    <a:lnTo>
                      <a:pt x="2465" y="4"/>
                    </a:lnTo>
                    <a:lnTo>
                      <a:pt x="2465" y="16"/>
                    </a:lnTo>
                    <a:lnTo>
                      <a:pt x="2466" y="30"/>
                    </a:lnTo>
                    <a:lnTo>
                      <a:pt x="2467" y="39"/>
                    </a:lnTo>
                    <a:lnTo>
                      <a:pt x="2467" y="36"/>
                    </a:lnTo>
                    <a:lnTo>
                      <a:pt x="2468" y="22"/>
                    </a:lnTo>
                    <a:lnTo>
                      <a:pt x="2469" y="9"/>
                    </a:lnTo>
                    <a:lnTo>
                      <a:pt x="2470" y="5"/>
                    </a:lnTo>
                    <a:lnTo>
                      <a:pt x="2470" y="14"/>
                    </a:lnTo>
                    <a:lnTo>
                      <a:pt x="2471" y="28"/>
                    </a:lnTo>
                    <a:lnTo>
                      <a:pt x="2472" y="40"/>
                    </a:lnTo>
                    <a:lnTo>
                      <a:pt x="2472" y="43"/>
                    </a:lnTo>
                    <a:lnTo>
                      <a:pt x="2473" y="34"/>
                    </a:lnTo>
                    <a:lnTo>
                      <a:pt x="2474" y="19"/>
                    </a:lnTo>
                    <a:lnTo>
                      <a:pt x="2474" y="11"/>
                    </a:lnTo>
                    <a:lnTo>
                      <a:pt x="2475" y="15"/>
                    </a:lnTo>
                    <a:lnTo>
                      <a:pt x="2476" y="28"/>
                    </a:lnTo>
                    <a:lnTo>
                      <a:pt x="2477" y="42"/>
                    </a:lnTo>
                    <a:lnTo>
                      <a:pt x="2477" y="50"/>
                    </a:lnTo>
                    <a:lnTo>
                      <a:pt x="2478" y="46"/>
                    </a:lnTo>
                    <a:lnTo>
                      <a:pt x="2479" y="33"/>
                    </a:lnTo>
                    <a:lnTo>
                      <a:pt x="2479" y="21"/>
                    </a:lnTo>
                    <a:lnTo>
                      <a:pt x="2480" y="20"/>
                    </a:lnTo>
                    <a:lnTo>
                      <a:pt x="2481" y="30"/>
                    </a:lnTo>
                    <a:lnTo>
                      <a:pt x="2482" y="44"/>
                    </a:lnTo>
                    <a:lnTo>
                      <a:pt x="2482" y="56"/>
                    </a:lnTo>
                    <a:lnTo>
                      <a:pt x="2483" y="58"/>
                    </a:lnTo>
                    <a:lnTo>
                      <a:pt x="2484" y="49"/>
                    </a:lnTo>
                    <a:lnTo>
                      <a:pt x="2485" y="29"/>
                    </a:lnTo>
                    <a:lnTo>
                      <a:pt x="2486" y="34"/>
                    </a:lnTo>
                    <a:lnTo>
                      <a:pt x="2486" y="48"/>
                    </a:lnTo>
                    <a:lnTo>
                      <a:pt x="2487" y="62"/>
                    </a:lnTo>
                    <a:lnTo>
                      <a:pt x="2488" y="69"/>
                    </a:lnTo>
                    <a:lnTo>
                      <a:pt x="2489" y="65"/>
                    </a:lnTo>
                    <a:lnTo>
                      <a:pt x="2489" y="52"/>
                    </a:lnTo>
                    <a:lnTo>
                      <a:pt x="2490" y="42"/>
                    </a:lnTo>
                    <a:lnTo>
                      <a:pt x="2491" y="42"/>
                    </a:lnTo>
                    <a:lnTo>
                      <a:pt x="2491" y="53"/>
                    </a:lnTo>
                    <a:lnTo>
                      <a:pt x="2492" y="67"/>
                    </a:lnTo>
                    <a:lnTo>
                      <a:pt x="2493" y="79"/>
                    </a:lnTo>
                    <a:lnTo>
                      <a:pt x="2494" y="80"/>
                    </a:lnTo>
                    <a:lnTo>
                      <a:pt x="2494" y="70"/>
                    </a:lnTo>
                    <a:lnTo>
                      <a:pt x="2495" y="58"/>
                    </a:lnTo>
                    <a:lnTo>
                      <a:pt x="2496" y="54"/>
                    </a:lnTo>
                    <a:lnTo>
                      <a:pt x="2497" y="60"/>
                    </a:lnTo>
                    <a:lnTo>
                      <a:pt x="2497" y="73"/>
                    </a:lnTo>
                    <a:lnTo>
                      <a:pt x="2498" y="94"/>
                    </a:lnTo>
                    <a:lnTo>
                      <a:pt x="2499" y="88"/>
                    </a:lnTo>
                    <a:lnTo>
                      <a:pt x="2500" y="76"/>
                    </a:lnTo>
                    <a:lnTo>
                      <a:pt x="2501" y="68"/>
                    </a:lnTo>
                    <a:lnTo>
                      <a:pt x="2501" y="70"/>
                    </a:lnTo>
                    <a:lnTo>
                      <a:pt x="2502" y="80"/>
                    </a:lnTo>
                    <a:lnTo>
                      <a:pt x="2503" y="95"/>
                    </a:lnTo>
                    <a:lnTo>
                      <a:pt x="2504" y="106"/>
                    </a:lnTo>
                    <a:lnTo>
                      <a:pt x="2504" y="106"/>
                    </a:lnTo>
                    <a:lnTo>
                      <a:pt x="2505" y="96"/>
                    </a:lnTo>
                    <a:lnTo>
                      <a:pt x="2506" y="85"/>
                    </a:lnTo>
                    <a:lnTo>
                      <a:pt x="2506" y="82"/>
                    </a:lnTo>
                    <a:lnTo>
                      <a:pt x="2507" y="88"/>
                    </a:lnTo>
                    <a:lnTo>
                      <a:pt x="2508" y="102"/>
                    </a:lnTo>
                    <a:lnTo>
                      <a:pt x="2509" y="115"/>
                    </a:lnTo>
                    <a:lnTo>
                      <a:pt x="2509" y="121"/>
                    </a:lnTo>
                    <a:lnTo>
                      <a:pt x="2510" y="114"/>
                    </a:lnTo>
                    <a:lnTo>
                      <a:pt x="2511" y="103"/>
                    </a:lnTo>
                    <a:lnTo>
                      <a:pt x="2511" y="96"/>
                    </a:lnTo>
                    <a:lnTo>
                      <a:pt x="2512" y="98"/>
                    </a:lnTo>
                    <a:lnTo>
                      <a:pt x="2513" y="108"/>
                    </a:lnTo>
                    <a:lnTo>
                      <a:pt x="2513" y="123"/>
                    </a:lnTo>
                    <a:lnTo>
                      <a:pt x="2514" y="133"/>
                    </a:lnTo>
                    <a:lnTo>
                      <a:pt x="2515" y="132"/>
                    </a:lnTo>
                    <a:lnTo>
                      <a:pt x="2516" y="121"/>
                    </a:lnTo>
                    <a:lnTo>
                      <a:pt x="2516" y="111"/>
                    </a:lnTo>
                    <a:lnTo>
                      <a:pt x="2517" y="109"/>
                    </a:lnTo>
                    <a:lnTo>
                      <a:pt x="2518" y="115"/>
                    </a:lnTo>
                    <a:lnTo>
                      <a:pt x="2518" y="128"/>
                    </a:lnTo>
                    <a:lnTo>
                      <a:pt x="2519" y="141"/>
                    </a:lnTo>
                    <a:lnTo>
                      <a:pt x="2520" y="146"/>
                    </a:lnTo>
                    <a:lnTo>
                      <a:pt x="2521" y="139"/>
                    </a:lnTo>
                    <a:lnTo>
                      <a:pt x="2521" y="128"/>
                    </a:lnTo>
                    <a:lnTo>
                      <a:pt x="2522" y="121"/>
                    </a:lnTo>
                    <a:lnTo>
                      <a:pt x="2523" y="123"/>
                    </a:lnTo>
                    <a:lnTo>
                      <a:pt x="2524" y="133"/>
                    </a:lnTo>
                    <a:lnTo>
                      <a:pt x="2524" y="147"/>
                    </a:lnTo>
                    <a:lnTo>
                      <a:pt x="2525" y="156"/>
                    </a:lnTo>
                    <a:lnTo>
                      <a:pt x="2525" y="154"/>
                    </a:lnTo>
                    <a:lnTo>
                      <a:pt x="2526" y="144"/>
                    </a:lnTo>
                    <a:lnTo>
                      <a:pt x="2527" y="134"/>
                    </a:lnTo>
                    <a:lnTo>
                      <a:pt x="2528" y="132"/>
                    </a:lnTo>
                    <a:lnTo>
                      <a:pt x="2528" y="138"/>
                    </a:lnTo>
                    <a:lnTo>
                      <a:pt x="2529" y="150"/>
                    </a:lnTo>
                    <a:lnTo>
                      <a:pt x="2530" y="163"/>
                    </a:lnTo>
                    <a:lnTo>
                      <a:pt x="2531" y="166"/>
                    </a:lnTo>
                    <a:lnTo>
                      <a:pt x="2531" y="158"/>
                    </a:lnTo>
                    <a:lnTo>
                      <a:pt x="2532" y="147"/>
                    </a:lnTo>
                    <a:lnTo>
                      <a:pt x="2533" y="141"/>
                    </a:lnTo>
                    <a:lnTo>
                      <a:pt x="2533" y="142"/>
                    </a:lnTo>
                    <a:lnTo>
                      <a:pt x="2534" y="151"/>
                    </a:lnTo>
                    <a:lnTo>
                      <a:pt x="2535" y="165"/>
                    </a:lnTo>
                    <a:lnTo>
                      <a:pt x="2536" y="173"/>
                    </a:lnTo>
                    <a:lnTo>
                      <a:pt x="2536" y="169"/>
                    </a:lnTo>
                    <a:lnTo>
                      <a:pt x="2537" y="150"/>
                    </a:lnTo>
                    <a:lnTo>
                      <a:pt x="2538" y="147"/>
                    </a:lnTo>
                    <a:lnTo>
                      <a:pt x="2539" y="152"/>
                    </a:lnTo>
                    <a:lnTo>
                      <a:pt x="2540" y="165"/>
                    </a:lnTo>
                    <a:lnTo>
                      <a:pt x="2540" y="176"/>
                    </a:lnTo>
                    <a:lnTo>
                      <a:pt x="2541" y="177"/>
                    </a:lnTo>
                    <a:lnTo>
                      <a:pt x="2542" y="169"/>
                    </a:lnTo>
                    <a:lnTo>
                      <a:pt x="2543" y="159"/>
                    </a:lnTo>
                    <a:lnTo>
                      <a:pt x="2543" y="151"/>
                    </a:lnTo>
                    <a:lnTo>
                      <a:pt x="2544" y="152"/>
                    </a:lnTo>
                    <a:lnTo>
                      <a:pt x="2545" y="162"/>
                    </a:lnTo>
                    <a:lnTo>
                      <a:pt x="2545" y="174"/>
                    </a:lnTo>
                    <a:lnTo>
                      <a:pt x="2546" y="181"/>
                    </a:lnTo>
                    <a:lnTo>
                      <a:pt x="2547" y="177"/>
                    </a:lnTo>
                    <a:lnTo>
                      <a:pt x="2548" y="166"/>
                    </a:lnTo>
                    <a:lnTo>
                      <a:pt x="2548" y="156"/>
                    </a:lnTo>
                    <a:lnTo>
                      <a:pt x="2549" y="152"/>
                    </a:lnTo>
                    <a:lnTo>
                      <a:pt x="2550" y="157"/>
                    </a:lnTo>
                    <a:lnTo>
                      <a:pt x="2551" y="180"/>
                    </a:lnTo>
                    <a:lnTo>
                      <a:pt x="2552" y="180"/>
                    </a:lnTo>
                    <a:lnTo>
                      <a:pt x="2552" y="171"/>
                    </a:lnTo>
                    <a:lnTo>
                      <a:pt x="2553" y="160"/>
                    </a:lnTo>
                    <a:lnTo>
                      <a:pt x="2554" y="151"/>
                    </a:lnTo>
                    <a:lnTo>
                      <a:pt x="2555" y="151"/>
                    </a:lnTo>
                    <a:lnTo>
                      <a:pt x="2555" y="161"/>
                    </a:lnTo>
                    <a:lnTo>
                      <a:pt x="2556" y="174"/>
                    </a:lnTo>
                    <a:lnTo>
                      <a:pt x="2557" y="179"/>
                    </a:lnTo>
                    <a:lnTo>
                      <a:pt x="2557" y="174"/>
                    </a:lnTo>
                    <a:lnTo>
                      <a:pt x="2558" y="162"/>
                    </a:lnTo>
                    <a:lnTo>
                      <a:pt x="2559" y="151"/>
                    </a:lnTo>
                    <a:lnTo>
                      <a:pt x="2560" y="146"/>
                    </a:lnTo>
                    <a:lnTo>
                      <a:pt x="2560" y="151"/>
                    </a:lnTo>
                    <a:lnTo>
                      <a:pt x="2561" y="164"/>
                    </a:lnTo>
                    <a:lnTo>
                      <a:pt x="2562" y="173"/>
                    </a:lnTo>
                    <a:lnTo>
                      <a:pt x="2563" y="172"/>
                    </a:lnTo>
                    <a:lnTo>
                      <a:pt x="2563" y="163"/>
                    </a:lnTo>
                    <a:lnTo>
                      <a:pt x="2564" y="141"/>
                    </a:lnTo>
                    <a:lnTo>
                      <a:pt x="2565" y="141"/>
                    </a:lnTo>
                    <a:lnTo>
                      <a:pt x="2566" y="151"/>
                    </a:lnTo>
                    <a:lnTo>
                      <a:pt x="2567" y="163"/>
                    </a:lnTo>
                    <a:lnTo>
                      <a:pt x="2567" y="167"/>
                    </a:lnTo>
                    <a:lnTo>
                      <a:pt x="2568" y="161"/>
                    </a:lnTo>
                    <a:lnTo>
                      <a:pt x="2569" y="149"/>
                    </a:lnTo>
                    <a:lnTo>
                      <a:pt x="2570" y="137"/>
                    </a:lnTo>
                    <a:lnTo>
                      <a:pt x="2570" y="131"/>
                    </a:lnTo>
                    <a:lnTo>
                      <a:pt x="2571" y="137"/>
                    </a:lnTo>
                    <a:lnTo>
                      <a:pt x="2572" y="149"/>
                    </a:lnTo>
                    <a:lnTo>
                      <a:pt x="2572" y="157"/>
                    </a:lnTo>
                    <a:lnTo>
                      <a:pt x="2573" y="156"/>
                    </a:lnTo>
                    <a:lnTo>
                      <a:pt x="2574" y="146"/>
                    </a:lnTo>
                    <a:lnTo>
                      <a:pt x="2575" y="132"/>
                    </a:lnTo>
                    <a:lnTo>
                      <a:pt x="2575" y="122"/>
                    </a:lnTo>
                    <a:lnTo>
                      <a:pt x="2576" y="133"/>
                    </a:lnTo>
                    <a:lnTo>
                      <a:pt x="2577" y="144"/>
                    </a:lnTo>
                    <a:lnTo>
                      <a:pt x="2578" y="147"/>
                    </a:lnTo>
                    <a:lnTo>
                      <a:pt x="2579" y="141"/>
                    </a:lnTo>
                    <a:lnTo>
                      <a:pt x="2579" y="127"/>
                    </a:lnTo>
                    <a:lnTo>
                      <a:pt x="2580" y="114"/>
                    </a:lnTo>
                    <a:lnTo>
                      <a:pt x="2581" y="109"/>
                    </a:lnTo>
                    <a:lnTo>
                      <a:pt x="2582" y="115"/>
                    </a:lnTo>
                    <a:lnTo>
                      <a:pt x="2582" y="128"/>
                    </a:lnTo>
                    <a:lnTo>
                      <a:pt x="2583" y="135"/>
                    </a:lnTo>
                    <a:lnTo>
                      <a:pt x="2584" y="133"/>
                    </a:lnTo>
                    <a:lnTo>
                      <a:pt x="2584" y="122"/>
                    </a:lnTo>
                    <a:lnTo>
                      <a:pt x="2585" y="107"/>
                    </a:lnTo>
                    <a:lnTo>
                      <a:pt x="2586" y="97"/>
                    </a:lnTo>
                    <a:lnTo>
                      <a:pt x="2587" y="98"/>
                    </a:lnTo>
                    <a:lnTo>
                      <a:pt x="2587" y="109"/>
                    </a:lnTo>
                    <a:lnTo>
                      <a:pt x="2588" y="120"/>
                    </a:lnTo>
                    <a:lnTo>
                      <a:pt x="2589" y="122"/>
                    </a:lnTo>
                    <a:lnTo>
                      <a:pt x="2590" y="100"/>
                    </a:lnTo>
                    <a:lnTo>
                      <a:pt x="2591" y="87"/>
                    </a:lnTo>
                    <a:lnTo>
                      <a:pt x="2591" y="82"/>
                    </a:lnTo>
                    <a:lnTo>
                      <a:pt x="2592" y="90"/>
                    </a:lnTo>
                    <a:lnTo>
                      <a:pt x="2593" y="102"/>
                    </a:lnTo>
                    <a:lnTo>
                      <a:pt x="2594" y="109"/>
                    </a:lnTo>
                    <a:lnTo>
                      <a:pt x="2594" y="106"/>
                    </a:lnTo>
                    <a:lnTo>
                      <a:pt x="2595" y="94"/>
                    </a:lnTo>
                    <a:lnTo>
                      <a:pt x="2596" y="78"/>
                    </a:lnTo>
                    <a:lnTo>
                      <a:pt x="2596" y="69"/>
                    </a:lnTo>
                    <a:lnTo>
                      <a:pt x="2597" y="72"/>
                    </a:lnTo>
                    <a:lnTo>
                      <a:pt x="2598" y="83"/>
                    </a:lnTo>
                    <a:lnTo>
                      <a:pt x="2599" y="93"/>
                    </a:lnTo>
                    <a:lnTo>
                      <a:pt x="2599" y="95"/>
                    </a:lnTo>
                    <a:lnTo>
                      <a:pt x="2600" y="87"/>
                    </a:lnTo>
                    <a:lnTo>
                      <a:pt x="2601" y="72"/>
                    </a:lnTo>
                    <a:lnTo>
                      <a:pt x="2602" y="58"/>
                    </a:lnTo>
                    <a:lnTo>
                      <a:pt x="2602" y="55"/>
                    </a:lnTo>
                    <a:lnTo>
                      <a:pt x="2603" y="76"/>
                    </a:lnTo>
                    <a:lnTo>
                      <a:pt x="2604" y="82"/>
                    </a:lnTo>
                    <a:lnTo>
                      <a:pt x="2605" y="79"/>
                    </a:lnTo>
                    <a:lnTo>
                      <a:pt x="2606" y="66"/>
                    </a:lnTo>
                    <a:lnTo>
                      <a:pt x="2606" y="50"/>
                    </a:lnTo>
                    <a:lnTo>
                      <a:pt x="2607" y="42"/>
                    </a:lnTo>
                    <a:lnTo>
                      <a:pt x="2608" y="46"/>
                    </a:lnTo>
                    <a:lnTo>
                      <a:pt x="2609" y="59"/>
                    </a:lnTo>
                    <a:lnTo>
                      <a:pt x="2609" y="69"/>
                    </a:lnTo>
                    <a:lnTo>
                      <a:pt x="2610" y="70"/>
                    </a:lnTo>
                    <a:lnTo>
                      <a:pt x="2611" y="61"/>
                    </a:lnTo>
                    <a:lnTo>
                      <a:pt x="2611" y="45"/>
                    </a:lnTo>
                    <a:lnTo>
                      <a:pt x="2612" y="32"/>
                    </a:lnTo>
                    <a:lnTo>
                      <a:pt x="2613" y="31"/>
                    </a:lnTo>
                    <a:lnTo>
                      <a:pt x="2614" y="42"/>
                    </a:lnTo>
                    <a:lnTo>
                      <a:pt x="2614" y="54"/>
                    </a:lnTo>
                    <a:lnTo>
                      <a:pt x="2615" y="60"/>
                    </a:lnTo>
                    <a:lnTo>
                      <a:pt x="2615" y="56"/>
                    </a:lnTo>
                    <a:lnTo>
                      <a:pt x="2617" y="26"/>
                    </a:lnTo>
                    <a:lnTo>
                      <a:pt x="2618" y="19"/>
                    </a:lnTo>
                    <a:lnTo>
                      <a:pt x="2618" y="26"/>
                    </a:lnTo>
                    <a:lnTo>
                      <a:pt x="2619" y="39"/>
                    </a:lnTo>
                    <a:lnTo>
                      <a:pt x="2620" y="49"/>
                    </a:lnTo>
                    <a:lnTo>
                      <a:pt x="2621" y="50"/>
                    </a:lnTo>
                    <a:lnTo>
                      <a:pt x="2621" y="40"/>
                    </a:lnTo>
                    <a:lnTo>
                      <a:pt x="2622" y="24"/>
                    </a:lnTo>
                    <a:lnTo>
                      <a:pt x="2623" y="12"/>
                    </a:lnTo>
                    <a:lnTo>
                      <a:pt x="2623" y="14"/>
                    </a:lnTo>
                    <a:lnTo>
                      <a:pt x="2624" y="25"/>
                    </a:lnTo>
                    <a:lnTo>
                      <a:pt x="2625" y="38"/>
                    </a:lnTo>
                    <a:lnTo>
                      <a:pt x="2626" y="44"/>
                    </a:lnTo>
                    <a:lnTo>
                      <a:pt x="2626" y="39"/>
                    </a:lnTo>
                    <a:lnTo>
                      <a:pt x="2627" y="25"/>
                    </a:lnTo>
                    <a:lnTo>
                      <a:pt x="2628" y="10"/>
                    </a:lnTo>
                    <a:lnTo>
                      <a:pt x="2629" y="6"/>
                    </a:lnTo>
                    <a:lnTo>
                      <a:pt x="2629" y="14"/>
                    </a:lnTo>
                    <a:lnTo>
                      <a:pt x="2630" y="28"/>
                    </a:lnTo>
                    <a:lnTo>
                      <a:pt x="2630" y="38"/>
                    </a:lnTo>
                    <a:lnTo>
                      <a:pt x="2631" y="38"/>
                    </a:lnTo>
                    <a:lnTo>
                      <a:pt x="2632" y="27"/>
                    </a:lnTo>
                    <a:lnTo>
                      <a:pt x="2633" y="12"/>
                    </a:lnTo>
                    <a:lnTo>
                      <a:pt x="2633" y="2"/>
                    </a:lnTo>
                    <a:lnTo>
                      <a:pt x="2634" y="6"/>
                    </a:lnTo>
                    <a:lnTo>
                      <a:pt x="2635" y="19"/>
                    </a:lnTo>
                    <a:lnTo>
                      <a:pt x="2635" y="31"/>
                    </a:lnTo>
                    <a:lnTo>
                      <a:pt x="2636" y="37"/>
                    </a:lnTo>
                    <a:lnTo>
                      <a:pt x="2637" y="31"/>
                    </a:lnTo>
                    <a:lnTo>
                      <a:pt x="2638" y="16"/>
                    </a:lnTo>
                    <a:lnTo>
                      <a:pt x="2638" y="3"/>
                    </a:lnTo>
                    <a:lnTo>
                      <a:pt x="2639" y="2"/>
                    </a:lnTo>
                    <a:lnTo>
                      <a:pt x="2640" y="12"/>
                    </a:lnTo>
                    <a:lnTo>
                      <a:pt x="2641" y="26"/>
                    </a:lnTo>
                    <a:lnTo>
                      <a:pt x="2641" y="36"/>
                    </a:lnTo>
                    <a:lnTo>
                      <a:pt x="2642" y="24"/>
                    </a:lnTo>
                    <a:lnTo>
                      <a:pt x="2643" y="9"/>
                    </a:lnTo>
                    <a:lnTo>
                      <a:pt x="2644" y="2"/>
                    </a:lnTo>
                    <a:lnTo>
                      <a:pt x="2645" y="8"/>
                    </a:lnTo>
                    <a:lnTo>
                      <a:pt x="2645" y="22"/>
                    </a:lnTo>
                    <a:lnTo>
                      <a:pt x="2646" y="34"/>
                    </a:lnTo>
                    <a:lnTo>
                      <a:pt x="2647" y="40"/>
                    </a:lnTo>
                    <a:lnTo>
                      <a:pt x="2648" y="33"/>
                    </a:lnTo>
                    <a:lnTo>
                      <a:pt x="2648" y="19"/>
                    </a:lnTo>
                    <a:lnTo>
                      <a:pt x="2649" y="8"/>
                    </a:lnTo>
                    <a:lnTo>
                      <a:pt x="2650" y="8"/>
                    </a:lnTo>
                    <a:lnTo>
                      <a:pt x="2650" y="19"/>
                    </a:lnTo>
                    <a:lnTo>
                      <a:pt x="2651" y="34"/>
                    </a:lnTo>
                    <a:lnTo>
                      <a:pt x="2652" y="44"/>
                    </a:lnTo>
                    <a:lnTo>
                      <a:pt x="2653" y="43"/>
                    </a:lnTo>
                    <a:lnTo>
                      <a:pt x="2653" y="31"/>
                    </a:lnTo>
                    <a:lnTo>
                      <a:pt x="2654" y="18"/>
                    </a:lnTo>
                    <a:lnTo>
                      <a:pt x="2655" y="13"/>
                    </a:lnTo>
                    <a:lnTo>
                      <a:pt x="2656" y="34"/>
                    </a:lnTo>
                    <a:lnTo>
                      <a:pt x="2657" y="48"/>
                    </a:lnTo>
                    <a:lnTo>
                      <a:pt x="2657" y="52"/>
                    </a:lnTo>
                    <a:lnTo>
                      <a:pt x="2658" y="45"/>
                    </a:lnTo>
                    <a:lnTo>
                      <a:pt x="2659" y="31"/>
                    </a:lnTo>
                    <a:lnTo>
                      <a:pt x="2660" y="22"/>
                    </a:lnTo>
                    <a:lnTo>
                      <a:pt x="2660" y="25"/>
                    </a:lnTo>
                    <a:lnTo>
                      <a:pt x="2661" y="36"/>
                    </a:lnTo>
                    <a:lnTo>
                      <a:pt x="2662" y="51"/>
                    </a:lnTo>
                    <a:lnTo>
                      <a:pt x="2662" y="61"/>
                    </a:lnTo>
                    <a:lnTo>
                      <a:pt x="2663" y="59"/>
                    </a:lnTo>
                    <a:lnTo>
                      <a:pt x="2664" y="47"/>
                    </a:lnTo>
                    <a:lnTo>
                      <a:pt x="2665" y="35"/>
                    </a:lnTo>
                    <a:lnTo>
                      <a:pt x="2665" y="33"/>
                    </a:lnTo>
                    <a:lnTo>
                      <a:pt x="2666" y="41"/>
                    </a:lnTo>
                    <a:lnTo>
                      <a:pt x="2667" y="55"/>
                    </a:lnTo>
                    <a:lnTo>
                      <a:pt x="2668" y="72"/>
                    </a:lnTo>
                    <a:lnTo>
                      <a:pt x="2669" y="64"/>
                    </a:lnTo>
                    <a:lnTo>
                      <a:pt x="2669" y="51"/>
                    </a:lnTo>
                    <a:lnTo>
                      <a:pt x="2670" y="44"/>
                    </a:lnTo>
                    <a:lnTo>
                      <a:pt x="2671" y="48"/>
                    </a:lnTo>
                    <a:lnTo>
                      <a:pt x="2672" y="60"/>
                    </a:lnTo>
                    <a:lnTo>
                      <a:pt x="2672" y="75"/>
                    </a:lnTo>
                    <a:lnTo>
                      <a:pt x="2673" y="84"/>
                    </a:lnTo>
                    <a:lnTo>
                      <a:pt x="2674" y="81"/>
                    </a:lnTo>
                    <a:lnTo>
                      <a:pt x="2674" y="70"/>
                    </a:lnTo>
                    <a:lnTo>
                      <a:pt x="2675" y="59"/>
                    </a:lnTo>
                    <a:lnTo>
                      <a:pt x="2676" y="58"/>
                    </a:lnTo>
                    <a:lnTo>
                      <a:pt x="2677" y="67"/>
                    </a:lnTo>
                    <a:lnTo>
                      <a:pt x="2677" y="81"/>
                    </a:lnTo>
                    <a:lnTo>
                      <a:pt x="2678" y="94"/>
                    </a:lnTo>
                    <a:lnTo>
                      <a:pt x="2679" y="97"/>
                    </a:lnTo>
                    <a:lnTo>
                      <a:pt x="2680" y="89"/>
                    </a:lnTo>
                    <a:lnTo>
                      <a:pt x="2680" y="77"/>
                    </a:lnTo>
                    <a:lnTo>
                      <a:pt x="2681" y="71"/>
                    </a:lnTo>
                    <a:lnTo>
                      <a:pt x="2681" y="76"/>
                    </a:lnTo>
                    <a:lnTo>
                      <a:pt x="2682" y="88"/>
                    </a:lnTo>
                    <a:lnTo>
                      <a:pt x="2683" y="102"/>
                    </a:lnTo>
                    <a:lnTo>
                      <a:pt x="2684" y="111"/>
                    </a:lnTo>
                    <a:lnTo>
                      <a:pt x="2684" y="107"/>
                    </a:lnTo>
                    <a:lnTo>
                      <a:pt x="2685" y="96"/>
                    </a:lnTo>
                    <a:lnTo>
                      <a:pt x="2686" y="87"/>
                    </a:lnTo>
                    <a:lnTo>
                      <a:pt x="2687" y="87"/>
                    </a:lnTo>
                    <a:lnTo>
                      <a:pt x="2687" y="95"/>
                    </a:lnTo>
                    <a:lnTo>
                      <a:pt x="2688" y="109"/>
                    </a:lnTo>
                    <a:lnTo>
                      <a:pt x="2689" y="122"/>
                    </a:lnTo>
                    <a:lnTo>
                      <a:pt x="2689" y="124"/>
                    </a:lnTo>
                    <a:lnTo>
                      <a:pt x="2690" y="115"/>
                    </a:lnTo>
                    <a:lnTo>
                      <a:pt x="2691" y="103"/>
                    </a:lnTo>
                    <a:lnTo>
                      <a:pt x="2692" y="99"/>
                    </a:lnTo>
                    <a:lnTo>
                      <a:pt x="2692" y="104"/>
                    </a:lnTo>
                    <a:lnTo>
                      <a:pt x="2693" y="116"/>
                    </a:lnTo>
                    <a:lnTo>
                      <a:pt x="2694" y="130"/>
                    </a:lnTo>
                    <a:lnTo>
                      <a:pt x="2694" y="137"/>
                    </a:lnTo>
                    <a:lnTo>
                      <a:pt x="2695" y="132"/>
                    </a:lnTo>
                    <a:lnTo>
                      <a:pt x="2696" y="121"/>
                    </a:lnTo>
                    <a:lnTo>
                      <a:pt x="2696" y="113"/>
                    </a:lnTo>
                    <a:lnTo>
                      <a:pt x="2697" y="113"/>
                    </a:lnTo>
                    <a:lnTo>
                      <a:pt x="2698" y="122"/>
                    </a:lnTo>
                    <a:lnTo>
                      <a:pt x="2699" y="136"/>
                    </a:lnTo>
                    <a:lnTo>
                      <a:pt x="2699" y="147"/>
                    </a:lnTo>
                    <a:lnTo>
                      <a:pt x="2700" y="148"/>
                    </a:lnTo>
                    <a:lnTo>
                      <a:pt x="2701" y="139"/>
                    </a:lnTo>
                    <a:lnTo>
                      <a:pt x="2701" y="128"/>
                    </a:lnTo>
                    <a:lnTo>
                      <a:pt x="2702" y="124"/>
                    </a:lnTo>
                    <a:lnTo>
                      <a:pt x="2703" y="128"/>
                    </a:lnTo>
                    <a:lnTo>
                      <a:pt x="2704" y="140"/>
                    </a:lnTo>
                    <a:lnTo>
                      <a:pt x="2704" y="154"/>
                    </a:lnTo>
                    <a:lnTo>
                      <a:pt x="2705" y="159"/>
                    </a:lnTo>
                    <a:lnTo>
                      <a:pt x="2706" y="154"/>
                    </a:lnTo>
                    <a:lnTo>
                      <a:pt x="2707" y="143"/>
                    </a:lnTo>
                    <a:lnTo>
                      <a:pt x="2707" y="135"/>
                    </a:lnTo>
                    <a:lnTo>
                      <a:pt x="2708" y="135"/>
                    </a:lnTo>
                    <a:lnTo>
                      <a:pt x="2708" y="143"/>
                    </a:lnTo>
                    <a:lnTo>
                      <a:pt x="2709" y="157"/>
                    </a:lnTo>
                    <a:lnTo>
                      <a:pt x="2710" y="167"/>
                    </a:lnTo>
                    <a:lnTo>
                      <a:pt x="2711" y="166"/>
                    </a:lnTo>
                    <a:lnTo>
                      <a:pt x="2711" y="157"/>
                    </a:lnTo>
                    <a:lnTo>
                      <a:pt x="2712" y="147"/>
                    </a:lnTo>
                    <a:lnTo>
                      <a:pt x="2713" y="142"/>
                    </a:lnTo>
                    <a:lnTo>
                      <a:pt x="2714" y="146"/>
                    </a:lnTo>
                    <a:lnTo>
                      <a:pt x="2714" y="157"/>
                    </a:lnTo>
                    <a:lnTo>
                      <a:pt x="2715" y="170"/>
                    </a:lnTo>
                    <a:lnTo>
                      <a:pt x="2716" y="175"/>
                    </a:lnTo>
                    <a:lnTo>
                      <a:pt x="2716" y="168"/>
                    </a:lnTo>
                    <a:lnTo>
                      <a:pt x="2717" y="158"/>
                    </a:lnTo>
                    <a:lnTo>
                      <a:pt x="2718" y="150"/>
                    </a:lnTo>
                    <a:lnTo>
                      <a:pt x="2719" y="148"/>
                    </a:lnTo>
                    <a:lnTo>
                      <a:pt x="2719" y="156"/>
                    </a:lnTo>
                    <a:lnTo>
                      <a:pt x="2720" y="178"/>
                    </a:lnTo>
                    <a:lnTo>
                      <a:pt x="2721" y="177"/>
                    </a:lnTo>
                    <a:lnTo>
                      <a:pt x="2722" y="167"/>
                    </a:lnTo>
                    <a:lnTo>
                      <a:pt x="2723" y="157"/>
                    </a:lnTo>
                    <a:lnTo>
                      <a:pt x="2723" y="151"/>
                    </a:lnTo>
                    <a:lnTo>
                      <a:pt x="2724" y="154"/>
                    </a:lnTo>
                    <a:lnTo>
                      <a:pt x="2725" y="166"/>
                    </a:lnTo>
                    <a:lnTo>
                      <a:pt x="2726" y="178"/>
                    </a:lnTo>
                    <a:lnTo>
                      <a:pt x="2726" y="181"/>
                    </a:lnTo>
                    <a:lnTo>
                      <a:pt x="2727" y="174"/>
                    </a:lnTo>
                    <a:lnTo>
                      <a:pt x="2728" y="163"/>
                    </a:lnTo>
                    <a:lnTo>
                      <a:pt x="2728" y="154"/>
                    </a:lnTo>
                    <a:lnTo>
                      <a:pt x="2729" y="152"/>
                    </a:lnTo>
                    <a:lnTo>
                      <a:pt x="2730" y="160"/>
                    </a:lnTo>
                    <a:lnTo>
                      <a:pt x="2731" y="173"/>
                    </a:lnTo>
                    <a:lnTo>
                      <a:pt x="2731" y="180"/>
                    </a:lnTo>
                    <a:lnTo>
                      <a:pt x="2732" y="178"/>
                    </a:lnTo>
                    <a:lnTo>
                      <a:pt x="2733" y="168"/>
                    </a:lnTo>
                    <a:lnTo>
                      <a:pt x="2734" y="150"/>
                    </a:lnTo>
                    <a:lnTo>
                      <a:pt x="2735" y="153"/>
                    </a:lnTo>
                    <a:lnTo>
                      <a:pt x="2735" y="164"/>
                    </a:lnTo>
                    <a:lnTo>
                      <a:pt x="2736" y="175"/>
                    </a:lnTo>
                    <a:lnTo>
                      <a:pt x="2737" y="177"/>
                    </a:lnTo>
                    <a:lnTo>
                      <a:pt x="2738" y="169"/>
                    </a:lnTo>
                    <a:lnTo>
                      <a:pt x="2738" y="158"/>
                    </a:lnTo>
                    <a:lnTo>
                      <a:pt x="2739" y="148"/>
                    </a:lnTo>
                    <a:lnTo>
                      <a:pt x="2740" y="145"/>
                    </a:lnTo>
                    <a:lnTo>
                      <a:pt x="2740" y="153"/>
                    </a:lnTo>
                    <a:lnTo>
                      <a:pt x="2741" y="166"/>
                    </a:lnTo>
                    <a:lnTo>
                      <a:pt x="2742" y="172"/>
                    </a:lnTo>
                    <a:lnTo>
                      <a:pt x="2743" y="168"/>
                    </a:lnTo>
                    <a:lnTo>
                      <a:pt x="2743" y="158"/>
                    </a:lnTo>
                    <a:lnTo>
                      <a:pt x="2744" y="145"/>
                    </a:lnTo>
                    <a:lnTo>
                      <a:pt x="2745" y="138"/>
                    </a:lnTo>
                    <a:lnTo>
                      <a:pt x="2746" y="141"/>
                    </a:lnTo>
                    <a:lnTo>
                      <a:pt x="2746" y="153"/>
                    </a:lnTo>
                    <a:lnTo>
                      <a:pt x="2747" y="164"/>
                    </a:lnTo>
                    <a:lnTo>
                      <a:pt x="2748" y="156"/>
                    </a:lnTo>
                    <a:lnTo>
                      <a:pt x="2749" y="143"/>
                    </a:lnTo>
                    <a:lnTo>
                      <a:pt x="2750" y="132"/>
                    </a:lnTo>
                    <a:lnTo>
                      <a:pt x="2750" y="129"/>
                    </a:lnTo>
                    <a:lnTo>
                      <a:pt x="2751" y="138"/>
                    </a:lnTo>
                    <a:lnTo>
                      <a:pt x="2752" y="150"/>
                    </a:lnTo>
                    <a:lnTo>
                      <a:pt x="2753" y="155"/>
                    </a:lnTo>
                    <a:lnTo>
                      <a:pt x="2753" y="151"/>
                    </a:lnTo>
                    <a:lnTo>
                      <a:pt x="2754" y="139"/>
                    </a:lnTo>
                    <a:lnTo>
                      <a:pt x="2755" y="126"/>
                    </a:lnTo>
                    <a:lnTo>
                      <a:pt x="2755" y="118"/>
                    </a:lnTo>
                    <a:lnTo>
                      <a:pt x="2756" y="122"/>
                    </a:lnTo>
                    <a:lnTo>
                      <a:pt x="2757" y="134"/>
                    </a:lnTo>
                    <a:lnTo>
                      <a:pt x="2758" y="143"/>
                    </a:lnTo>
                    <a:lnTo>
                      <a:pt x="2758" y="143"/>
                    </a:lnTo>
                    <a:lnTo>
                      <a:pt x="2759" y="120"/>
                    </a:lnTo>
                    <a:lnTo>
                      <a:pt x="2760" y="108"/>
                    </a:lnTo>
                    <a:lnTo>
                      <a:pt x="2761" y="106"/>
                    </a:lnTo>
                    <a:lnTo>
                      <a:pt x="2762" y="116"/>
                    </a:lnTo>
                    <a:lnTo>
                      <a:pt x="2762" y="127"/>
                    </a:lnTo>
                    <a:lnTo>
                      <a:pt x="2763" y="132"/>
                    </a:lnTo>
                    <a:lnTo>
                      <a:pt x="2764" y="127"/>
                    </a:lnTo>
                    <a:lnTo>
                      <a:pt x="2765" y="114"/>
                    </a:lnTo>
                    <a:lnTo>
                      <a:pt x="2765" y="99"/>
                    </a:lnTo>
                    <a:lnTo>
                      <a:pt x="2766" y="92"/>
                    </a:lnTo>
                    <a:lnTo>
                      <a:pt x="2767" y="97"/>
                    </a:lnTo>
                    <a:lnTo>
                      <a:pt x="2767" y="109"/>
                    </a:lnTo>
                    <a:lnTo>
                      <a:pt x="2768" y="118"/>
                    </a:lnTo>
                    <a:lnTo>
                      <a:pt x="2769" y="117"/>
                    </a:lnTo>
                    <a:lnTo>
                      <a:pt x="2770" y="107"/>
                    </a:lnTo>
                    <a:lnTo>
                      <a:pt x="2770" y="92"/>
                    </a:lnTo>
                    <a:lnTo>
                      <a:pt x="2771" y="80"/>
                    </a:lnTo>
                    <a:lnTo>
                      <a:pt x="2772" y="80"/>
                    </a:lnTo>
                    <a:lnTo>
                      <a:pt x="2773" y="101"/>
                    </a:lnTo>
                    <a:lnTo>
                      <a:pt x="2774" y="105"/>
                    </a:lnTo>
                    <a:lnTo>
                      <a:pt x="2774" y="99"/>
                    </a:lnTo>
                    <a:lnTo>
                      <a:pt x="2775" y="85"/>
                    </a:lnTo>
                    <a:lnTo>
                      <a:pt x="2776" y="70"/>
                    </a:lnTo>
                    <a:lnTo>
                      <a:pt x="2777" y="64"/>
                    </a:lnTo>
                    <a:lnTo>
                      <a:pt x="2777" y="71"/>
                    </a:lnTo>
                    <a:lnTo>
                      <a:pt x="2778" y="83"/>
                    </a:lnTo>
                    <a:lnTo>
                      <a:pt x="2779" y="91"/>
                    </a:lnTo>
                    <a:lnTo>
                      <a:pt x="2779" y="90"/>
                    </a:lnTo>
                    <a:lnTo>
                      <a:pt x="2780" y="79"/>
                    </a:lnTo>
                    <a:lnTo>
                      <a:pt x="2781" y="63"/>
                    </a:lnTo>
                    <a:lnTo>
                      <a:pt x="2782" y="52"/>
                    </a:lnTo>
                    <a:lnTo>
                      <a:pt x="2782" y="53"/>
                    </a:lnTo>
                    <a:lnTo>
                      <a:pt x="2783" y="64"/>
                    </a:lnTo>
                    <a:lnTo>
                      <a:pt x="2784" y="76"/>
                    </a:lnTo>
                    <a:lnTo>
                      <a:pt x="2785" y="79"/>
                    </a:lnTo>
                    <a:lnTo>
                      <a:pt x="2785" y="73"/>
                    </a:lnTo>
                    <a:lnTo>
                      <a:pt x="2786" y="43"/>
                    </a:lnTo>
                    <a:lnTo>
                      <a:pt x="2787" y="38"/>
                    </a:lnTo>
                    <a:lnTo>
                      <a:pt x="2788" y="46"/>
                    </a:lnTo>
                    <a:lnTo>
                      <a:pt x="2789" y="59"/>
                    </a:lnTo>
                    <a:lnTo>
                      <a:pt x="2789" y="67"/>
                    </a:lnTo>
                    <a:lnTo>
                      <a:pt x="2790" y="65"/>
                    </a:lnTo>
                    <a:lnTo>
                      <a:pt x="2791" y="54"/>
                    </a:lnTo>
                    <a:lnTo>
                      <a:pt x="2792" y="37"/>
                    </a:lnTo>
                    <a:lnTo>
                      <a:pt x="2792" y="27"/>
                    </a:lnTo>
                    <a:lnTo>
                      <a:pt x="2793" y="31"/>
                    </a:lnTo>
                    <a:lnTo>
                      <a:pt x="2794" y="43"/>
                    </a:lnTo>
                    <a:lnTo>
                      <a:pt x="2794" y="54"/>
                    </a:lnTo>
                    <a:lnTo>
                      <a:pt x="2795" y="57"/>
                    </a:lnTo>
                    <a:lnTo>
                      <a:pt x="2796" y="50"/>
                    </a:lnTo>
                    <a:lnTo>
                      <a:pt x="2797" y="34"/>
                    </a:lnTo>
                    <a:lnTo>
                      <a:pt x="2797" y="20"/>
                    </a:lnTo>
                    <a:lnTo>
                      <a:pt x="2798" y="18"/>
                    </a:lnTo>
                    <a:lnTo>
                      <a:pt x="2798" y="28"/>
                    </a:lnTo>
                    <a:lnTo>
                      <a:pt x="2800" y="48"/>
                    </a:lnTo>
                    <a:lnTo>
                      <a:pt x="2801" y="46"/>
                    </a:lnTo>
                    <a:lnTo>
                      <a:pt x="2801" y="33"/>
                    </a:lnTo>
                    <a:lnTo>
                      <a:pt x="2802" y="17"/>
                    </a:lnTo>
                    <a:lnTo>
                      <a:pt x="2803" y="10"/>
                    </a:lnTo>
                    <a:lnTo>
                      <a:pt x="2804" y="15"/>
                    </a:lnTo>
                    <a:lnTo>
                      <a:pt x="2804" y="28"/>
                    </a:lnTo>
                    <a:lnTo>
                      <a:pt x="2805" y="39"/>
                    </a:lnTo>
                    <a:lnTo>
                      <a:pt x="2806" y="42"/>
                    </a:lnTo>
                    <a:lnTo>
                      <a:pt x="2806" y="34"/>
                    </a:lnTo>
                    <a:lnTo>
                      <a:pt x="2807" y="18"/>
                    </a:lnTo>
                    <a:lnTo>
                      <a:pt x="2808" y="6"/>
                    </a:lnTo>
                    <a:lnTo>
                      <a:pt x="2809" y="6"/>
                    </a:lnTo>
                    <a:lnTo>
                      <a:pt x="2809" y="17"/>
                    </a:lnTo>
                    <a:lnTo>
                      <a:pt x="2810" y="30"/>
                    </a:lnTo>
                    <a:lnTo>
                      <a:pt x="2811" y="38"/>
                    </a:lnTo>
                    <a:lnTo>
                      <a:pt x="2812" y="22"/>
                    </a:lnTo>
                    <a:lnTo>
                      <a:pt x="2813" y="7"/>
                    </a:lnTo>
                    <a:lnTo>
                      <a:pt x="2813" y="1"/>
                    </a:lnTo>
                    <a:lnTo>
                      <a:pt x="2814" y="9"/>
                    </a:lnTo>
                    <a:lnTo>
                      <a:pt x="2815" y="22"/>
                    </a:lnTo>
                    <a:lnTo>
                      <a:pt x="2816" y="34"/>
                    </a:lnTo>
                    <a:lnTo>
                      <a:pt x="2816" y="37"/>
                    </a:lnTo>
                    <a:lnTo>
                      <a:pt x="2817" y="27"/>
                    </a:lnTo>
                    <a:lnTo>
                      <a:pt x="2818" y="12"/>
                    </a:lnTo>
                    <a:lnTo>
                      <a:pt x="2818" y="1"/>
                    </a:lnTo>
                    <a:lnTo>
                      <a:pt x="2819" y="4"/>
                    </a:lnTo>
                    <a:lnTo>
                      <a:pt x="2820" y="16"/>
                    </a:lnTo>
                    <a:lnTo>
                      <a:pt x="2821" y="30"/>
                    </a:lnTo>
                    <a:lnTo>
                      <a:pt x="2821" y="37"/>
                    </a:lnTo>
                    <a:lnTo>
                      <a:pt x="2822" y="34"/>
                    </a:lnTo>
                    <a:lnTo>
                      <a:pt x="2823" y="20"/>
                    </a:lnTo>
                    <a:lnTo>
                      <a:pt x="2824" y="7"/>
                    </a:lnTo>
                    <a:lnTo>
                      <a:pt x="2824" y="4"/>
                    </a:lnTo>
                    <a:lnTo>
                      <a:pt x="2825" y="27"/>
                    </a:lnTo>
                    <a:lnTo>
                      <a:pt x="2826" y="39"/>
                    </a:lnTo>
                    <a:lnTo>
                      <a:pt x="2827" y="40"/>
                    </a:lnTo>
                    <a:lnTo>
                      <a:pt x="2828" y="31"/>
                    </a:lnTo>
                    <a:lnTo>
                      <a:pt x="2828" y="16"/>
                    </a:lnTo>
                    <a:lnTo>
                      <a:pt x="2829" y="8"/>
                    </a:lnTo>
                    <a:lnTo>
                      <a:pt x="2830" y="13"/>
                    </a:lnTo>
                    <a:lnTo>
                      <a:pt x="2831" y="25"/>
                    </a:lnTo>
                    <a:lnTo>
                      <a:pt x="2831" y="39"/>
                    </a:lnTo>
                    <a:lnTo>
                      <a:pt x="2832" y="47"/>
                    </a:lnTo>
                    <a:lnTo>
                      <a:pt x="2833" y="42"/>
                    </a:lnTo>
                    <a:lnTo>
                      <a:pt x="2833" y="28"/>
                    </a:lnTo>
                    <a:lnTo>
                      <a:pt x="2834" y="17"/>
                    </a:lnTo>
                    <a:lnTo>
                      <a:pt x="2835" y="16"/>
                    </a:lnTo>
                    <a:lnTo>
                      <a:pt x="2836" y="26"/>
                    </a:lnTo>
                    <a:lnTo>
                      <a:pt x="2836" y="41"/>
                    </a:lnTo>
                    <a:lnTo>
                      <a:pt x="2837" y="52"/>
                    </a:lnTo>
                    <a:lnTo>
                      <a:pt x="2838" y="54"/>
                    </a:lnTo>
                    <a:lnTo>
                      <a:pt x="2839" y="30"/>
                    </a:lnTo>
                    <a:lnTo>
                      <a:pt x="2840" y="24"/>
                    </a:lnTo>
                    <a:lnTo>
                      <a:pt x="2840" y="30"/>
                    </a:lnTo>
                    <a:lnTo>
                      <a:pt x="2841" y="43"/>
                    </a:lnTo>
                    <a:lnTo>
                      <a:pt x="2842" y="58"/>
                    </a:lnTo>
                    <a:lnTo>
                      <a:pt x="2843" y="64"/>
                    </a:lnTo>
                    <a:lnTo>
                      <a:pt x="2843" y="59"/>
                    </a:lnTo>
                    <a:lnTo>
                      <a:pt x="2844" y="46"/>
                    </a:lnTo>
                    <a:lnTo>
                      <a:pt x="2845" y="36"/>
                    </a:lnTo>
                    <a:lnTo>
                      <a:pt x="2845" y="37"/>
                    </a:lnTo>
                    <a:lnTo>
                      <a:pt x="2846" y="48"/>
                    </a:lnTo>
                    <a:lnTo>
                      <a:pt x="2847" y="63"/>
                    </a:lnTo>
                    <a:lnTo>
                      <a:pt x="2848" y="74"/>
                    </a:lnTo>
                    <a:lnTo>
                      <a:pt x="2848" y="74"/>
                    </a:lnTo>
                    <a:lnTo>
                      <a:pt x="2849" y="64"/>
                    </a:lnTo>
                    <a:lnTo>
                      <a:pt x="2850" y="52"/>
                    </a:lnTo>
                    <a:lnTo>
                      <a:pt x="2851" y="48"/>
                    </a:lnTo>
                    <a:lnTo>
                      <a:pt x="2851" y="55"/>
                    </a:lnTo>
                    <a:lnTo>
                      <a:pt x="2852" y="68"/>
                    </a:lnTo>
                    <a:lnTo>
                      <a:pt x="2852" y="82"/>
                    </a:lnTo>
                    <a:lnTo>
                      <a:pt x="2853" y="88"/>
                    </a:lnTo>
                    <a:lnTo>
                      <a:pt x="2854" y="82"/>
                    </a:lnTo>
                    <a:lnTo>
                      <a:pt x="2855" y="69"/>
                    </a:lnTo>
                    <a:lnTo>
                      <a:pt x="2855" y="61"/>
                    </a:lnTo>
                    <a:lnTo>
                      <a:pt x="2856" y="64"/>
                    </a:lnTo>
                    <a:lnTo>
                      <a:pt x="2857" y="75"/>
                    </a:lnTo>
                    <a:lnTo>
                      <a:pt x="2857" y="89"/>
                    </a:lnTo>
                    <a:lnTo>
                      <a:pt x="2858" y="100"/>
                    </a:lnTo>
                    <a:lnTo>
                      <a:pt x="2859" y="99"/>
                    </a:lnTo>
                    <a:lnTo>
                      <a:pt x="2860" y="88"/>
                    </a:lnTo>
                    <a:lnTo>
                      <a:pt x="2860" y="78"/>
                    </a:lnTo>
                    <a:lnTo>
                      <a:pt x="2861" y="75"/>
                    </a:lnTo>
                    <a:lnTo>
                      <a:pt x="2862" y="82"/>
                    </a:lnTo>
                    <a:lnTo>
                      <a:pt x="2863" y="96"/>
                    </a:lnTo>
                    <a:lnTo>
                      <a:pt x="2863" y="110"/>
                    </a:lnTo>
                    <a:lnTo>
                      <a:pt x="2864" y="115"/>
                    </a:lnTo>
                    <a:lnTo>
                      <a:pt x="2864" y="108"/>
                    </a:lnTo>
                    <a:lnTo>
                      <a:pt x="2865" y="96"/>
                    </a:lnTo>
                    <a:lnTo>
                      <a:pt x="2866" y="89"/>
                    </a:lnTo>
                    <a:lnTo>
                      <a:pt x="2867" y="92"/>
                    </a:lnTo>
                    <a:lnTo>
                      <a:pt x="2867" y="103"/>
                    </a:lnTo>
                    <a:lnTo>
                      <a:pt x="2868" y="117"/>
                    </a:lnTo>
                    <a:lnTo>
                      <a:pt x="2869" y="127"/>
                    </a:lnTo>
                    <a:lnTo>
                      <a:pt x="2870" y="125"/>
                    </a:lnTo>
                    <a:lnTo>
                      <a:pt x="2870" y="115"/>
                    </a:lnTo>
                    <a:lnTo>
                      <a:pt x="2871" y="105"/>
                    </a:lnTo>
                    <a:lnTo>
                      <a:pt x="2872" y="103"/>
                    </a:lnTo>
                    <a:lnTo>
                      <a:pt x="2872" y="110"/>
                    </a:lnTo>
                    <a:lnTo>
                      <a:pt x="2873" y="124"/>
                    </a:lnTo>
                    <a:lnTo>
                      <a:pt x="2874" y="136"/>
                    </a:lnTo>
                    <a:lnTo>
                      <a:pt x="2875" y="140"/>
                    </a:lnTo>
                    <a:lnTo>
                      <a:pt x="2875" y="133"/>
                    </a:lnTo>
                    <a:lnTo>
                      <a:pt x="2876" y="122"/>
                    </a:lnTo>
                    <a:lnTo>
                      <a:pt x="2877" y="116"/>
                    </a:lnTo>
                    <a:lnTo>
                      <a:pt x="2878" y="129"/>
                    </a:lnTo>
                    <a:lnTo>
                      <a:pt x="2879" y="143"/>
                    </a:lnTo>
                    <a:lnTo>
                      <a:pt x="2879" y="151"/>
                    </a:lnTo>
                    <a:lnTo>
                      <a:pt x="2880" y="149"/>
                    </a:lnTo>
                    <a:lnTo>
                      <a:pt x="2881" y="138"/>
                    </a:lnTo>
                    <a:lnTo>
                      <a:pt x="2882" y="129"/>
                    </a:lnTo>
                    <a:lnTo>
                      <a:pt x="2882" y="127"/>
                    </a:lnTo>
                    <a:lnTo>
                      <a:pt x="2883" y="134"/>
                    </a:lnTo>
                    <a:lnTo>
                      <a:pt x="2884" y="147"/>
                    </a:lnTo>
                    <a:lnTo>
                      <a:pt x="2884" y="159"/>
                    </a:lnTo>
                    <a:lnTo>
                      <a:pt x="2885" y="161"/>
                    </a:lnTo>
                    <a:lnTo>
                      <a:pt x="2886" y="153"/>
                    </a:lnTo>
                    <a:lnTo>
                      <a:pt x="2887" y="143"/>
                    </a:lnTo>
                    <a:lnTo>
                      <a:pt x="2887" y="137"/>
                    </a:lnTo>
                    <a:lnTo>
                      <a:pt x="2888" y="139"/>
                    </a:lnTo>
                    <a:lnTo>
                      <a:pt x="2889" y="149"/>
                    </a:lnTo>
                    <a:lnTo>
                      <a:pt x="2890" y="163"/>
                    </a:lnTo>
                    <a:lnTo>
                      <a:pt x="2890" y="170"/>
                    </a:lnTo>
                    <a:lnTo>
                      <a:pt x="2891" y="156"/>
                    </a:lnTo>
                    <a:lnTo>
                      <a:pt x="2892" y="147"/>
                    </a:lnTo>
                    <a:lnTo>
                      <a:pt x="2893" y="144"/>
                    </a:lnTo>
                    <a:lnTo>
                      <a:pt x="2894" y="150"/>
                    </a:lnTo>
                    <a:lnTo>
                      <a:pt x="2894" y="163"/>
                    </a:lnTo>
                    <a:lnTo>
                      <a:pt x="2895" y="174"/>
                    </a:lnTo>
                    <a:lnTo>
                      <a:pt x="2896" y="175"/>
                    </a:lnTo>
                    <a:lnTo>
                      <a:pt x="2897" y="167"/>
                    </a:lnTo>
                    <a:lnTo>
                      <a:pt x="2897" y="156"/>
                    </a:lnTo>
                    <a:lnTo>
                      <a:pt x="2898" y="150"/>
                    </a:lnTo>
                    <a:lnTo>
                      <a:pt x="2899" y="151"/>
                    </a:lnTo>
                    <a:lnTo>
                      <a:pt x="2899" y="161"/>
                    </a:lnTo>
                    <a:lnTo>
                      <a:pt x="2900" y="174"/>
                    </a:lnTo>
                    <a:lnTo>
                      <a:pt x="2901" y="180"/>
                    </a:lnTo>
                    <a:lnTo>
                      <a:pt x="2902" y="175"/>
                    </a:lnTo>
                    <a:lnTo>
                      <a:pt x="2902" y="165"/>
                    </a:lnTo>
                    <a:lnTo>
                      <a:pt x="2903" y="151"/>
                    </a:lnTo>
                    <a:lnTo>
                      <a:pt x="2904" y="157"/>
                    </a:lnTo>
                    <a:lnTo>
                      <a:pt x="2905" y="170"/>
                    </a:lnTo>
                    <a:lnTo>
                      <a:pt x="2906" y="180"/>
                    </a:lnTo>
                    <a:lnTo>
                      <a:pt x="2906" y="180"/>
                    </a:lnTo>
                    <a:lnTo>
                      <a:pt x="2907" y="171"/>
                    </a:lnTo>
                    <a:lnTo>
                      <a:pt x="2908" y="160"/>
                    </a:lnTo>
                    <a:lnTo>
                      <a:pt x="2909" y="152"/>
                    </a:lnTo>
                    <a:lnTo>
                      <a:pt x="2909" y="153"/>
                    </a:lnTo>
                    <a:lnTo>
                      <a:pt x="2910" y="163"/>
                    </a:lnTo>
                    <a:lnTo>
                      <a:pt x="2911" y="175"/>
                    </a:lnTo>
                    <a:lnTo>
                      <a:pt x="2911" y="180"/>
                    </a:lnTo>
                    <a:lnTo>
                      <a:pt x="2912" y="174"/>
                    </a:lnTo>
                    <a:lnTo>
                      <a:pt x="2913" y="163"/>
                    </a:lnTo>
                    <a:lnTo>
                      <a:pt x="2914" y="153"/>
                    </a:lnTo>
                    <a:lnTo>
                      <a:pt x="2914" y="148"/>
                    </a:lnTo>
                    <a:lnTo>
                      <a:pt x="2915" y="154"/>
                    </a:lnTo>
                    <a:lnTo>
                      <a:pt x="2916" y="167"/>
                    </a:lnTo>
                    <a:lnTo>
                      <a:pt x="2916" y="176"/>
                    </a:lnTo>
                    <a:lnTo>
                      <a:pt x="2917" y="174"/>
                    </a:lnTo>
                    <a:lnTo>
                      <a:pt x="2918" y="165"/>
                    </a:lnTo>
                    <a:lnTo>
                      <a:pt x="2918" y="153"/>
                    </a:lnTo>
                    <a:lnTo>
                      <a:pt x="2919" y="144"/>
                    </a:lnTo>
                    <a:lnTo>
                      <a:pt x="2920" y="145"/>
                    </a:lnTo>
                    <a:lnTo>
                      <a:pt x="2921" y="155"/>
                    </a:lnTo>
                    <a:lnTo>
                      <a:pt x="2921" y="167"/>
                    </a:lnTo>
                    <a:lnTo>
                      <a:pt x="2922" y="170"/>
                    </a:lnTo>
                    <a:lnTo>
                      <a:pt x="2923" y="164"/>
                    </a:lnTo>
                    <a:lnTo>
                      <a:pt x="2923" y="152"/>
                    </a:lnTo>
                    <a:lnTo>
                      <a:pt x="2924" y="140"/>
                    </a:lnTo>
                    <a:lnTo>
                      <a:pt x="2925" y="135"/>
                    </a:lnTo>
                    <a:lnTo>
                      <a:pt x="2926" y="142"/>
                    </a:lnTo>
                    <a:lnTo>
                      <a:pt x="2926" y="154"/>
                    </a:lnTo>
                    <a:lnTo>
                      <a:pt x="2927" y="162"/>
                    </a:lnTo>
                    <a:lnTo>
                      <a:pt x="2928" y="160"/>
                    </a:lnTo>
                    <a:lnTo>
                      <a:pt x="2929" y="150"/>
                    </a:lnTo>
                    <a:lnTo>
                      <a:pt x="2929" y="136"/>
                    </a:lnTo>
                    <a:lnTo>
                      <a:pt x="2930" y="127"/>
                    </a:lnTo>
                    <a:lnTo>
                      <a:pt x="2930" y="128"/>
                    </a:lnTo>
                    <a:lnTo>
                      <a:pt x="2931" y="139"/>
                    </a:lnTo>
                    <a:lnTo>
                      <a:pt x="2932" y="150"/>
                    </a:lnTo>
                    <a:lnTo>
                      <a:pt x="2933" y="152"/>
                    </a:lnTo>
                    <a:lnTo>
                      <a:pt x="2933" y="145"/>
                    </a:lnTo>
                    <a:lnTo>
                      <a:pt x="2934" y="132"/>
                    </a:lnTo>
                    <a:lnTo>
                      <a:pt x="2935" y="119"/>
                    </a:lnTo>
                    <a:lnTo>
                      <a:pt x="2936" y="115"/>
                    </a:lnTo>
                    <a:lnTo>
                      <a:pt x="2936" y="122"/>
                    </a:lnTo>
                    <a:lnTo>
                      <a:pt x="2937" y="134"/>
                    </a:lnTo>
                    <a:lnTo>
                      <a:pt x="2938" y="141"/>
                    </a:lnTo>
                    <a:lnTo>
                      <a:pt x="2938" y="138"/>
                    </a:lnTo>
                    <a:lnTo>
                      <a:pt x="2939" y="127"/>
                    </a:lnTo>
                    <a:lnTo>
                      <a:pt x="2940" y="112"/>
                    </a:lnTo>
                    <a:lnTo>
                      <a:pt x="2941" y="102"/>
                    </a:lnTo>
                    <a:lnTo>
                      <a:pt x="2941" y="105"/>
                    </a:lnTo>
                    <a:lnTo>
                      <a:pt x="2942" y="116"/>
                    </a:lnTo>
                    <a:lnTo>
                      <a:pt x="2942" y="126"/>
                    </a:lnTo>
                    <a:lnTo>
                      <a:pt x="2943" y="128"/>
                    </a:lnTo>
                    <a:lnTo>
                      <a:pt x="2944" y="120"/>
                    </a:lnTo>
                    <a:lnTo>
                      <a:pt x="2945" y="106"/>
                    </a:lnTo>
                    <a:lnTo>
                      <a:pt x="2945" y="92"/>
                    </a:lnTo>
                    <a:lnTo>
                      <a:pt x="2946" y="88"/>
                    </a:lnTo>
                    <a:lnTo>
                      <a:pt x="2947" y="97"/>
                    </a:lnTo>
                    <a:lnTo>
                      <a:pt x="2948" y="109"/>
                    </a:lnTo>
                    <a:lnTo>
                      <a:pt x="2948" y="115"/>
                    </a:lnTo>
                    <a:lnTo>
                      <a:pt x="2949" y="111"/>
                    </a:lnTo>
                    <a:lnTo>
                      <a:pt x="2950" y="99"/>
                    </a:lnTo>
                    <a:lnTo>
                      <a:pt x="2950" y="84"/>
                    </a:lnTo>
                    <a:lnTo>
                      <a:pt x="2951" y="75"/>
                    </a:lnTo>
                    <a:lnTo>
                      <a:pt x="2952" y="78"/>
                    </a:lnTo>
                    <a:lnTo>
                      <a:pt x="2953" y="90"/>
                    </a:lnTo>
                    <a:lnTo>
                      <a:pt x="2953" y="100"/>
                    </a:lnTo>
                    <a:lnTo>
                      <a:pt x="2954" y="101"/>
                    </a:lnTo>
                    <a:lnTo>
                      <a:pt x="2955" y="92"/>
                    </a:lnTo>
                    <a:lnTo>
                      <a:pt x="2956" y="63"/>
                    </a:lnTo>
                    <a:lnTo>
                      <a:pt x="2957" y="61"/>
                    </a:lnTo>
                    <a:lnTo>
                      <a:pt x="2957" y="71"/>
                    </a:lnTo>
                    <a:lnTo>
                      <a:pt x="2958" y="83"/>
                    </a:lnTo>
                    <a:lnTo>
                      <a:pt x="2959" y="88"/>
                    </a:lnTo>
                    <a:lnTo>
                      <a:pt x="2960" y="84"/>
                    </a:lnTo>
                    <a:lnTo>
                      <a:pt x="2960" y="71"/>
                    </a:lnTo>
                    <a:lnTo>
                      <a:pt x="2961" y="55"/>
                    </a:lnTo>
                    <a:lnTo>
                      <a:pt x="2962" y="47"/>
                    </a:lnTo>
                    <a:lnTo>
                      <a:pt x="2962" y="52"/>
                    </a:lnTo>
                    <a:lnTo>
                      <a:pt x="2963" y="65"/>
                    </a:lnTo>
                    <a:lnTo>
                      <a:pt x="2964" y="74"/>
                    </a:lnTo>
                    <a:lnTo>
                      <a:pt x="2965" y="75"/>
                    </a:lnTo>
                    <a:lnTo>
                      <a:pt x="2965" y="66"/>
                    </a:lnTo>
                    <a:lnTo>
                      <a:pt x="2966" y="49"/>
                    </a:lnTo>
                    <a:lnTo>
                      <a:pt x="2967" y="37"/>
                    </a:lnTo>
                    <a:lnTo>
                      <a:pt x="2968" y="37"/>
                    </a:lnTo>
                    <a:lnTo>
                      <a:pt x="2968" y="47"/>
                    </a:lnTo>
                    <a:lnTo>
                      <a:pt x="2969" y="65"/>
                    </a:lnTo>
                    <a:lnTo>
                      <a:pt x="2970" y="60"/>
                    </a:lnTo>
                    <a:lnTo>
                      <a:pt x="2971" y="46"/>
                    </a:lnTo>
                    <a:lnTo>
                      <a:pt x="2972" y="30"/>
                    </a:lnTo>
                    <a:lnTo>
                      <a:pt x="2972" y="24"/>
                    </a:lnTo>
                    <a:lnTo>
                      <a:pt x="2973" y="31"/>
                    </a:lnTo>
                    <a:lnTo>
                      <a:pt x="2974" y="44"/>
                    </a:lnTo>
                    <a:lnTo>
                      <a:pt x="2975" y="54"/>
                    </a:lnTo>
                    <a:lnTo>
                      <a:pt x="2975" y="54"/>
                    </a:lnTo>
                    <a:lnTo>
                      <a:pt x="2976" y="43"/>
                    </a:lnTo>
                    <a:lnTo>
                      <a:pt x="2977" y="27"/>
                    </a:lnTo>
                    <a:lnTo>
                      <a:pt x="2977" y="16"/>
                    </a:lnTo>
                    <a:lnTo>
                      <a:pt x="2978" y="18"/>
                    </a:lnTo>
                    <a:lnTo>
                      <a:pt x="2979" y="30"/>
                    </a:lnTo>
                    <a:lnTo>
                      <a:pt x="2980" y="42"/>
                    </a:lnTo>
                    <a:lnTo>
                      <a:pt x="2980" y="47"/>
                    </a:lnTo>
                    <a:lnTo>
                      <a:pt x="2981" y="42"/>
                    </a:lnTo>
                    <a:lnTo>
                      <a:pt x="2982" y="27"/>
                    </a:lnTo>
                    <a:lnTo>
                      <a:pt x="2983" y="8"/>
                    </a:lnTo>
                    <a:lnTo>
                      <a:pt x="2984" y="17"/>
                    </a:lnTo>
                    <a:lnTo>
                      <a:pt x="2984" y="30"/>
                    </a:lnTo>
                    <a:lnTo>
                      <a:pt x="2985" y="40"/>
                    </a:lnTo>
                    <a:lnTo>
                      <a:pt x="2986" y="40"/>
                    </a:lnTo>
                    <a:lnTo>
                      <a:pt x="2987" y="28"/>
                    </a:lnTo>
                    <a:lnTo>
                      <a:pt x="2987" y="12"/>
                    </a:lnTo>
                    <a:lnTo>
                      <a:pt x="2988" y="3"/>
                    </a:lnTo>
                    <a:lnTo>
                      <a:pt x="2989" y="8"/>
                    </a:lnTo>
                    <a:lnTo>
                      <a:pt x="2989" y="20"/>
                    </a:lnTo>
                    <a:lnTo>
                      <a:pt x="2990" y="33"/>
                    </a:lnTo>
                    <a:lnTo>
                      <a:pt x="2991" y="38"/>
                    </a:lnTo>
                    <a:lnTo>
                      <a:pt x="2992" y="31"/>
                    </a:lnTo>
                    <a:lnTo>
                      <a:pt x="2992" y="16"/>
                    </a:lnTo>
                    <a:lnTo>
                      <a:pt x="2993" y="3"/>
                    </a:lnTo>
                    <a:lnTo>
                      <a:pt x="2994" y="2"/>
                    </a:lnTo>
                    <a:lnTo>
                      <a:pt x="2995" y="26"/>
                    </a:lnTo>
                    <a:lnTo>
                      <a:pt x="2996" y="36"/>
                    </a:lnTo>
                    <a:lnTo>
                      <a:pt x="2996" y="35"/>
                    </a:lnTo>
                    <a:lnTo>
                      <a:pt x="2997" y="23"/>
                    </a:lnTo>
                    <a:lnTo>
                      <a:pt x="2998" y="8"/>
                    </a:lnTo>
                    <a:lnTo>
                      <a:pt x="2999" y="1"/>
                    </a:lnTo>
                    <a:lnTo>
                      <a:pt x="2999" y="7"/>
                    </a:lnTo>
                    <a:lnTo>
                      <a:pt x="3000" y="21"/>
                    </a:lnTo>
                    <a:lnTo>
                      <a:pt x="3001" y="34"/>
                    </a:lnTo>
                    <a:lnTo>
                      <a:pt x="3001" y="39"/>
                    </a:lnTo>
                    <a:lnTo>
                      <a:pt x="3002" y="31"/>
                    </a:lnTo>
                    <a:lnTo>
                      <a:pt x="3003" y="16"/>
                    </a:lnTo>
                    <a:lnTo>
                      <a:pt x="3004" y="5"/>
                    </a:lnTo>
                    <a:lnTo>
                      <a:pt x="3004" y="7"/>
                    </a:lnTo>
                    <a:lnTo>
                      <a:pt x="3005" y="18"/>
                    </a:lnTo>
                    <a:lnTo>
                      <a:pt x="3006" y="32"/>
                    </a:lnTo>
                    <a:lnTo>
                      <a:pt x="3007" y="42"/>
                    </a:lnTo>
                    <a:lnTo>
                      <a:pt x="3007" y="40"/>
                    </a:lnTo>
                    <a:lnTo>
                      <a:pt x="3008" y="14"/>
                    </a:lnTo>
                    <a:lnTo>
                      <a:pt x="3009" y="10"/>
                    </a:lnTo>
                    <a:lnTo>
                      <a:pt x="3010" y="18"/>
                    </a:lnTo>
                    <a:lnTo>
                      <a:pt x="3011" y="32"/>
                    </a:lnTo>
                    <a:lnTo>
                      <a:pt x="3011" y="45"/>
                    </a:lnTo>
                    <a:lnTo>
                      <a:pt x="3012" y="49"/>
                    </a:lnTo>
                    <a:lnTo>
                      <a:pt x="3013" y="40"/>
                    </a:lnTo>
                    <a:lnTo>
                      <a:pt x="3014" y="27"/>
                    </a:lnTo>
                    <a:lnTo>
                      <a:pt x="3014" y="18"/>
                    </a:lnTo>
                    <a:lnTo>
                      <a:pt x="3015" y="21"/>
                    </a:lnTo>
                    <a:lnTo>
                      <a:pt x="3016" y="33"/>
                    </a:lnTo>
                    <a:lnTo>
                      <a:pt x="3016" y="47"/>
                    </a:lnTo>
                    <a:lnTo>
                      <a:pt x="3017" y="57"/>
                    </a:lnTo>
                    <a:lnTo>
                      <a:pt x="3018" y="54"/>
                    </a:lnTo>
                    <a:lnTo>
                      <a:pt x="3019" y="42"/>
                    </a:lnTo>
                    <a:lnTo>
                      <a:pt x="3019" y="30"/>
                    </a:lnTo>
                    <a:lnTo>
                      <a:pt x="3020" y="28"/>
                    </a:lnTo>
                    <a:lnTo>
                      <a:pt x="3021" y="37"/>
                    </a:lnTo>
                    <a:lnTo>
                      <a:pt x="3022" y="64"/>
                    </a:lnTo>
                    <a:lnTo>
                      <a:pt x="3023" y="67"/>
                    </a:lnTo>
                    <a:lnTo>
                      <a:pt x="3023" y="58"/>
                    </a:lnTo>
                    <a:lnTo>
                      <a:pt x="3024" y="45"/>
                    </a:lnTo>
                    <a:lnTo>
                      <a:pt x="3025" y="39"/>
                    </a:lnTo>
                    <a:lnTo>
                      <a:pt x="3026" y="43"/>
                    </a:lnTo>
                    <a:lnTo>
                      <a:pt x="3026" y="55"/>
                    </a:lnTo>
                    <a:lnTo>
                      <a:pt x="3027" y="70"/>
                    </a:lnTo>
                    <a:lnTo>
                      <a:pt x="3028" y="79"/>
                    </a:lnTo>
                    <a:lnTo>
                      <a:pt x="3028" y="75"/>
                    </a:lnTo>
                    <a:lnTo>
                      <a:pt x="3029" y="63"/>
                    </a:lnTo>
                    <a:lnTo>
                      <a:pt x="3030" y="53"/>
                    </a:lnTo>
                    <a:lnTo>
                      <a:pt x="3031" y="52"/>
                    </a:lnTo>
                    <a:lnTo>
                      <a:pt x="3031" y="62"/>
                    </a:lnTo>
                    <a:lnTo>
                      <a:pt x="3032" y="76"/>
                    </a:lnTo>
                    <a:lnTo>
                      <a:pt x="3033" y="88"/>
                    </a:lnTo>
                    <a:lnTo>
                      <a:pt x="3034" y="91"/>
                    </a:lnTo>
                    <a:lnTo>
                      <a:pt x="3034" y="82"/>
                    </a:lnTo>
                    <a:lnTo>
                      <a:pt x="3035" y="65"/>
                    </a:lnTo>
                    <a:lnTo>
                      <a:pt x="3036" y="70"/>
                    </a:lnTo>
                    <a:lnTo>
                      <a:pt x="3037" y="82"/>
                    </a:lnTo>
                    <a:lnTo>
                      <a:pt x="3038" y="97"/>
                    </a:lnTo>
                    <a:lnTo>
                      <a:pt x="3038" y="105"/>
                    </a:lnTo>
                    <a:lnTo>
                      <a:pt x="3039" y="100"/>
                    </a:lnTo>
                    <a:lnTo>
                      <a:pt x="3040" y="89"/>
                    </a:lnTo>
                    <a:lnTo>
                      <a:pt x="3040" y="80"/>
                    </a:lnTo>
                    <a:lnTo>
                      <a:pt x="3041" y="81"/>
                    </a:lnTo>
                    <a:lnTo>
                      <a:pt x="3042" y="90"/>
                    </a:lnTo>
                    <a:lnTo>
                      <a:pt x="3043" y="104"/>
                    </a:lnTo>
                    <a:lnTo>
                      <a:pt x="3043" y="116"/>
                    </a:lnTo>
                    <a:lnTo>
                      <a:pt x="3044" y="117"/>
                    </a:lnTo>
                    <a:lnTo>
                      <a:pt x="3045" y="108"/>
                    </a:lnTo>
                    <a:lnTo>
                      <a:pt x="3046" y="97"/>
                    </a:lnTo>
                    <a:lnTo>
                      <a:pt x="3046" y="93"/>
                    </a:lnTo>
                    <a:lnTo>
                      <a:pt x="3047" y="111"/>
                    </a:lnTo>
                    <a:lnTo>
                      <a:pt x="3048" y="125"/>
                    </a:lnTo>
                    <a:lnTo>
                      <a:pt x="3049" y="132"/>
                    </a:lnTo>
                    <a:lnTo>
                      <a:pt x="3050" y="126"/>
                    </a:lnTo>
                    <a:lnTo>
                      <a:pt x="3050" y="115"/>
                    </a:lnTo>
                    <a:lnTo>
                      <a:pt x="3051" y="107"/>
                    </a:lnTo>
                    <a:lnTo>
                      <a:pt x="3052" y="108"/>
                    </a:lnTo>
                    <a:lnTo>
                      <a:pt x="3053" y="117"/>
                    </a:lnTo>
                    <a:lnTo>
                      <a:pt x="3053" y="131"/>
                    </a:lnTo>
                    <a:lnTo>
                      <a:pt x="3054" y="142"/>
                    </a:lnTo>
                    <a:lnTo>
                      <a:pt x="3055" y="142"/>
                    </a:lnTo>
                    <a:lnTo>
                      <a:pt x="3055" y="133"/>
                    </a:lnTo>
                    <a:lnTo>
                      <a:pt x="3056" y="123"/>
                    </a:lnTo>
                    <a:lnTo>
                      <a:pt x="3057" y="119"/>
                    </a:lnTo>
                    <a:lnTo>
                      <a:pt x="3058" y="124"/>
                    </a:lnTo>
                    <a:lnTo>
                      <a:pt x="3058" y="136"/>
                    </a:lnTo>
                    <a:lnTo>
                      <a:pt x="3059" y="150"/>
                    </a:lnTo>
                    <a:lnTo>
                      <a:pt x="3060" y="155"/>
                    </a:lnTo>
                    <a:lnTo>
                      <a:pt x="3061" y="138"/>
                    </a:lnTo>
                    <a:lnTo>
                      <a:pt x="3062" y="130"/>
                    </a:lnTo>
                    <a:lnTo>
                      <a:pt x="3062" y="131"/>
                    </a:lnTo>
                    <a:lnTo>
                      <a:pt x="3063" y="140"/>
                    </a:lnTo>
                    <a:lnTo>
                      <a:pt x="3064" y="154"/>
                    </a:lnTo>
                    <a:lnTo>
                      <a:pt x="3065" y="163"/>
                    </a:lnTo>
                    <a:lnTo>
                      <a:pt x="3065" y="162"/>
                    </a:lnTo>
                    <a:lnTo>
                      <a:pt x="3066" y="153"/>
                    </a:lnTo>
                    <a:lnTo>
                      <a:pt x="3067" y="143"/>
                    </a:lnTo>
                    <a:lnTo>
                      <a:pt x="3067" y="139"/>
                    </a:lnTo>
                    <a:lnTo>
                      <a:pt x="3068" y="143"/>
                    </a:lnTo>
                    <a:lnTo>
                      <a:pt x="3069" y="155"/>
                    </a:lnTo>
                    <a:lnTo>
                      <a:pt x="3070" y="168"/>
                    </a:lnTo>
                    <a:lnTo>
                      <a:pt x="3070" y="172"/>
                    </a:lnTo>
                    <a:lnTo>
                      <a:pt x="3071" y="165"/>
                    </a:lnTo>
                    <a:lnTo>
                      <a:pt x="3072" y="154"/>
                    </a:lnTo>
                    <a:lnTo>
                      <a:pt x="3073" y="147"/>
                    </a:lnTo>
                    <a:lnTo>
                      <a:pt x="3073" y="146"/>
                    </a:lnTo>
                    <a:lnTo>
                      <a:pt x="3074" y="169"/>
                    </a:lnTo>
                    <a:lnTo>
                      <a:pt x="3075" y="177"/>
                    </a:lnTo>
                    <a:lnTo>
                      <a:pt x="3076" y="175"/>
                    </a:lnTo>
                    <a:lnTo>
                      <a:pt x="3077" y="165"/>
                    </a:lnTo>
                    <a:lnTo>
                      <a:pt x="3077" y="155"/>
                    </a:lnTo>
                    <a:lnTo>
                      <a:pt x="3078" y="150"/>
                    </a:lnTo>
                    <a:lnTo>
                      <a:pt x="3079" y="154"/>
                    </a:lnTo>
                    <a:lnTo>
                      <a:pt x="3080" y="166"/>
                    </a:lnTo>
                    <a:lnTo>
                      <a:pt x="3080" y="178"/>
                    </a:lnTo>
                    <a:lnTo>
                      <a:pt x="3081" y="180"/>
                    </a:lnTo>
                    <a:lnTo>
                      <a:pt x="3082" y="173"/>
                    </a:lnTo>
                    <a:lnTo>
                      <a:pt x="3082" y="162"/>
                    </a:lnTo>
                    <a:lnTo>
                      <a:pt x="3083" y="153"/>
                    </a:lnTo>
                    <a:lnTo>
                      <a:pt x="3084" y="152"/>
                    </a:lnTo>
                    <a:lnTo>
                      <a:pt x="3085" y="161"/>
                    </a:lnTo>
                    <a:lnTo>
                      <a:pt x="3085" y="174"/>
                    </a:lnTo>
                    <a:lnTo>
                      <a:pt x="3086" y="181"/>
                    </a:lnTo>
                    <a:lnTo>
                      <a:pt x="3086" y="178"/>
                    </a:lnTo>
                    <a:lnTo>
                      <a:pt x="3087" y="168"/>
                    </a:lnTo>
                    <a:lnTo>
                      <a:pt x="3088" y="157"/>
                    </a:lnTo>
                    <a:lnTo>
                      <a:pt x="3089" y="151"/>
                    </a:lnTo>
                    <a:lnTo>
                      <a:pt x="3089" y="154"/>
                    </a:lnTo>
                    <a:lnTo>
                      <a:pt x="3090" y="166"/>
                    </a:lnTo>
                    <a:lnTo>
                      <a:pt x="3091" y="177"/>
                    </a:lnTo>
                    <a:lnTo>
                      <a:pt x="3092" y="178"/>
                    </a:lnTo>
                    <a:lnTo>
                      <a:pt x="3092" y="171"/>
                    </a:lnTo>
                    <a:lnTo>
                      <a:pt x="3093" y="159"/>
                    </a:lnTo>
                    <a:lnTo>
                      <a:pt x="3094" y="149"/>
                    </a:lnTo>
                    <a:lnTo>
                      <a:pt x="3094" y="148"/>
                    </a:lnTo>
                    <a:lnTo>
                      <a:pt x="3095" y="157"/>
                    </a:lnTo>
                    <a:lnTo>
                      <a:pt x="3096" y="169"/>
                    </a:lnTo>
                    <a:lnTo>
                      <a:pt x="3097" y="175"/>
                    </a:lnTo>
                    <a:lnTo>
                      <a:pt x="3097" y="171"/>
                    </a:lnTo>
                    <a:lnTo>
                      <a:pt x="3098" y="160"/>
                    </a:lnTo>
                    <a:lnTo>
                      <a:pt x="3099" y="148"/>
                    </a:lnTo>
                    <a:lnTo>
                      <a:pt x="3099" y="141"/>
                    </a:lnTo>
                    <a:lnTo>
                      <a:pt x="3100" y="145"/>
                    </a:lnTo>
                    <a:lnTo>
                      <a:pt x="3101" y="157"/>
                    </a:lnTo>
                    <a:lnTo>
                      <a:pt x="3101" y="167"/>
                    </a:lnTo>
                    <a:lnTo>
                      <a:pt x="3102" y="167"/>
                    </a:lnTo>
                    <a:lnTo>
                      <a:pt x="3103" y="159"/>
                    </a:lnTo>
                    <a:lnTo>
                      <a:pt x="3104" y="146"/>
                    </a:lnTo>
                    <a:lnTo>
                      <a:pt x="3104" y="135"/>
                    </a:lnTo>
                    <a:lnTo>
                      <a:pt x="3105" y="134"/>
                    </a:lnTo>
                    <a:lnTo>
                      <a:pt x="3106" y="143"/>
                    </a:lnTo>
                    <a:lnTo>
                      <a:pt x="3106" y="155"/>
                    </a:lnTo>
                    <a:lnTo>
                      <a:pt x="3107" y="160"/>
                    </a:lnTo>
                    <a:lnTo>
                      <a:pt x="3108" y="155"/>
                    </a:lnTo>
                    <a:lnTo>
                      <a:pt x="3109" y="143"/>
                    </a:lnTo>
                    <a:lnTo>
                      <a:pt x="3109" y="130"/>
                    </a:lnTo>
                    <a:lnTo>
                      <a:pt x="3110" y="123"/>
                    </a:lnTo>
                    <a:lnTo>
                      <a:pt x="3111" y="127"/>
                    </a:lnTo>
                    <a:lnTo>
                      <a:pt x="3112" y="139"/>
                    </a:lnTo>
                    <a:lnTo>
                      <a:pt x="3112" y="148"/>
                    </a:lnTo>
                    <a:lnTo>
                      <a:pt x="3113" y="138"/>
                    </a:lnTo>
                    <a:lnTo>
                      <a:pt x="3114" y="124"/>
                    </a:lnTo>
                    <a:lnTo>
                      <a:pt x="3115" y="113"/>
                    </a:lnTo>
                    <a:lnTo>
                      <a:pt x="3116" y="112"/>
                    </a:lnTo>
                    <a:lnTo>
                      <a:pt x="3116" y="122"/>
                    </a:lnTo>
                    <a:lnTo>
                      <a:pt x="3117" y="133"/>
                    </a:lnTo>
                    <a:lnTo>
                      <a:pt x="3118" y="138"/>
                    </a:lnTo>
                    <a:lnTo>
                      <a:pt x="3119" y="132"/>
                    </a:lnTo>
                    <a:lnTo>
                      <a:pt x="3119" y="119"/>
                    </a:lnTo>
                    <a:lnTo>
                      <a:pt x="3120" y="105"/>
                    </a:lnTo>
                    <a:lnTo>
                      <a:pt x="3121" y="98"/>
                    </a:lnTo>
                    <a:lnTo>
                      <a:pt x="3121" y="104"/>
                    </a:lnTo>
                    <a:lnTo>
                      <a:pt x="3122" y="116"/>
                    </a:lnTo>
                    <a:lnTo>
                      <a:pt x="3123" y="124"/>
                    </a:lnTo>
                    <a:lnTo>
                      <a:pt x="3124" y="123"/>
                    </a:lnTo>
                    <a:lnTo>
                      <a:pt x="3124" y="112"/>
                    </a:lnTo>
                    <a:lnTo>
                      <a:pt x="3125" y="97"/>
                    </a:lnTo>
                    <a:lnTo>
                      <a:pt x="3125" y="86"/>
                    </a:lnTo>
                    <a:lnTo>
                      <a:pt x="3127" y="97"/>
                    </a:lnTo>
                    <a:lnTo>
                      <a:pt x="3128" y="108"/>
                    </a:lnTo>
                    <a:lnTo>
                      <a:pt x="3128" y="111"/>
                    </a:lnTo>
                    <a:lnTo>
                      <a:pt x="3129" y="105"/>
                    </a:lnTo>
                    <a:lnTo>
                      <a:pt x="3130" y="91"/>
                    </a:lnTo>
                    <a:lnTo>
                      <a:pt x="3131" y="76"/>
                    </a:lnTo>
                    <a:lnTo>
                      <a:pt x="3131" y="70"/>
                    </a:lnTo>
                    <a:lnTo>
                      <a:pt x="3132" y="78"/>
                    </a:lnTo>
                    <a:lnTo>
                      <a:pt x="3133" y="90"/>
                    </a:lnTo>
                    <a:lnTo>
                      <a:pt x="3133" y="97"/>
                    </a:lnTo>
                    <a:lnTo>
                      <a:pt x="3134" y="96"/>
                    </a:lnTo>
                    <a:lnTo>
                      <a:pt x="3135" y="84"/>
                    </a:lnTo>
                    <a:lnTo>
                      <a:pt x="3136" y="68"/>
                    </a:lnTo>
                    <a:lnTo>
                      <a:pt x="3136" y="58"/>
                    </a:lnTo>
                    <a:lnTo>
                      <a:pt x="3137" y="60"/>
                    </a:lnTo>
                    <a:lnTo>
                      <a:pt x="3138" y="71"/>
                    </a:lnTo>
                    <a:lnTo>
                      <a:pt x="3139" y="85"/>
                    </a:lnTo>
                    <a:lnTo>
                      <a:pt x="3140" y="78"/>
                    </a:lnTo>
                    <a:lnTo>
                      <a:pt x="3140" y="63"/>
                    </a:lnTo>
                    <a:lnTo>
                      <a:pt x="3141" y="48"/>
                    </a:lnTo>
                    <a:lnTo>
                      <a:pt x="3142" y="44"/>
                    </a:lnTo>
                    <a:lnTo>
                      <a:pt x="3143" y="52"/>
                    </a:lnTo>
                    <a:lnTo>
                      <a:pt x="3143" y="65"/>
                    </a:lnTo>
                    <a:lnTo>
                      <a:pt x="3144" y="72"/>
                    </a:lnTo>
                    <a:lnTo>
                      <a:pt x="3145" y="70"/>
                    </a:lnTo>
                    <a:lnTo>
                      <a:pt x="3145" y="58"/>
                    </a:lnTo>
                    <a:lnTo>
                      <a:pt x="3146" y="41"/>
                    </a:lnTo>
                    <a:lnTo>
                      <a:pt x="3147" y="32"/>
                    </a:lnTo>
                    <a:lnTo>
                      <a:pt x="3148" y="36"/>
                    </a:lnTo>
                    <a:lnTo>
                      <a:pt x="3148" y="48"/>
                    </a:lnTo>
                    <a:lnTo>
                      <a:pt x="3149" y="59"/>
                    </a:lnTo>
                    <a:lnTo>
                      <a:pt x="3150" y="61"/>
                    </a:lnTo>
                    <a:lnTo>
                      <a:pt x="3151" y="54"/>
                    </a:lnTo>
                    <a:lnTo>
                      <a:pt x="3151" y="37"/>
                    </a:lnTo>
                    <a:lnTo>
                      <a:pt x="3152" y="22"/>
                    </a:lnTo>
                    <a:lnTo>
                      <a:pt x="3153" y="32"/>
                    </a:lnTo>
                    <a:lnTo>
                      <a:pt x="3154" y="45"/>
                    </a:lnTo>
                    <a:lnTo>
                      <a:pt x="3155" y="52"/>
                    </a:lnTo>
                    <a:lnTo>
                      <a:pt x="3155" y="49"/>
                    </a:lnTo>
                    <a:lnTo>
                      <a:pt x="3156" y="36"/>
                    </a:lnTo>
                    <a:lnTo>
                      <a:pt x="3157" y="20"/>
                    </a:lnTo>
                    <a:lnTo>
                      <a:pt x="3158" y="13"/>
                    </a:lnTo>
                    <a:lnTo>
                      <a:pt x="3158" y="19"/>
                    </a:lnTo>
                    <a:lnTo>
                      <a:pt x="3159" y="31"/>
                    </a:lnTo>
                    <a:lnTo>
                      <a:pt x="3160" y="42"/>
                    </a:lnTo>
                    <a:lnTo>
                      <a:pt x="3160" y="45"/>
                    </a:lnTo>
                    <a:lnTo>
                      <a:pt x="3161" y="36"/>
                    </a:lnTo>
                    <a:lnTo>
                      <a:pt x="3162" y="20"/>
                    </a:lnTo>
                    <a:lnTo>
                      <a:pt x="3163" y="8"/>
                    </a:lnTo>
                    <a:lnTo>
                      <a:pt x="3163" y="9"/>
                    </a:lnTo>
                    <a:lnTo>
                      <a:pt x="3164" y="20"/>
                    </a:lnTo>
                    <a:lnTo>
                      <a:pt x="3165" y="33"/>
                    </a:lnTo>
                    <a:lnTo>
                      <a:pt x="3165" y="40"/>
                    </a:lnTo>
                    <a:lnTo>
                      <a:pt x="3166" y="36"/>
                    </a:lnTo>
                    <a:lnTo>
                      <a:pt x="3167" y="22"/>
                    </a:lnTo>
                    <a:lnTo>
                      <a:pt x="3167" y="7"/>
                    </a:lnTo>
                    <a:lnTo>
                      <a:pt x="3168" y="3"/>
                    </a:lnTo>
                    <a:lnTo>
                      <a:pt x="3169" y="10"/>
                    </a:lnTo>
                    <a:lnTo>
                      <a:pt x="3170" y="24"/>
                    </a:lnTo>
                    <a:lnTo>
                      <a:pt x="3170" y="35"/>
                    </a:lnTo>
                    <a:lnTo>
                      <a:pt x="3171" y="37"/>
                    </a:lnTo>
                    <a:lnTo>
                      <a:pt x="3172" y="27"/>
                    </a:lnTo>
                    <a:lnTo>
                      <a:pt x="3172" y="11"/>
                    </a:lnTo>
                    <a:lnTo>
                      <a:pt x="3173" y="1"/>
                    </a:lnTo>
                    <a:lnTo>
                      <a:pt x="3174" y="4"/>
                    </a:lnTo>
                    <a:lnTo>
                      <a:pt x="3175" y="16"/>
                    </a:lnTo>
                    <a:lnTo>
                      <a:pt x="3175" y="30"/>
                    </a:lnTo>
                    <a:lnTo>
                      <a:pt x="3176" y="37"/>
                    </a:lnTo>
                    <a:lnTo>
                      <a:pt x="3177" y="33"/>
                    </a:lnTo>
                    <a:lnTo>
                      <a:pt x="3178" y="5"/>
                    </a:lnTo>
                    <a:lnTo>
                      <a:pt x="3179" y="3"/>
                    </a:lnTo>
                    <a:lnTo>
                      <a:pt x="3179" y="12"/>
                    </a:lnTo>
                    <a:lnTo>
                      <a:pt x="3180" y="26"/>
                    </a:lnTo>
                    <a:lnTo>
                      <a:pt x="3181" y="37"/>
                    </a:lnTo>
                    <a:lnTo>
                      <a:pt x="3182" y="39"/>
                    </a:lnTo>
                    <a:lnTo>
                      <a:pt x="3182" y="28"/>
                    </a:lnTo>
                    <a:lnTo>
                      <a:pt x="3183" y="13"/>
                    </a:lnTo>
                    <a:lnTo>
                      <a:pt x="3184" y="6"/>
                    </a:lnTo>
                    <a:lnTo>
                      <a:pt x="3184" y="10"/>
                    </a:lnTo>
                    <a:lnTo>
                      <a:pt x="3185" y="24"/>
                    </a:lnTo>
                    <a:lnTo>
                      <a:pt x="3186" y="37"/>
                    </a:lnTo>
                    <a:lnTo>
                      <a:pt x="3187" y="44"/>
                    </a:lnTo>
                    <a:lnTo>
                      <a:pt x="3187" y="39"/>
                    </a:lnTo>
                    <a:lnTo>
                      <a:pt x="3188" y="25"/>
                    </a:lnTo>
                    <a:lnTo>
                      <a:pt x="3189" y="13"/>
                    </a:lnTo>
                    <a:lnTo>
                      <a:pt x="3190" y="13"/>
                    </a:lnTo>
                    <a:lnTo>
                      <a:pt x="3190" y="24"/>
                    </a:lnTo>
                    <a:lnTo>
                      <a:pt x="3191" y="49"/>
                    </a:lnTo>
                    <a:lnTo>
                      <a:pt x="3192" y="49"/>
                    </a:lnTo>
                    <a:lnTo>
                      <a:pt x="3193" y="39"/>
                    </a:lnTo>
                    <a:lnTo>
                      <a:pt x="3194" y="25"/>
                    </a:lnTo>
                    <a:lnTo>
                      <a:pt x="3194" y="20"/>
                    </a:lnTo>
                    <a:lnTo>
                      <a:pt x="3195" y="26"/>
                    </a:lnTo>
                    <a:lnTo>
                      <a:pt x="3196" y="40"/>
                    </a:lnTo>
                    <a:lnTo>
                      <a:pt x="3197" y="54"/>
                    </a:lnTo>
                    <a:lnTo>
                      <a:pt x="3197" y="60"/>
                    </a:lnTo>
                    <a:lnTo>
                      <a:pt x="3198" y="54"/>
                    </a:lnTo>
                    <a:lnTo>
                      <a:pt x="3199" y="40"/>
                    </a:lnTo>
                    <a:lnTo>
                      <a:pt x="3199" y="31"/>
                    </a:lnTo>
                    <a:lnTo>
                      <a:pt x="3200" y="33"/>
                    </a:lnTo>
                    <a:lnTo>
                      <a:pt x="3201" y="43"/>
                    </a:lnTo>
                    <a:lnTo>
                      <a:pt x="3202" y="58"/>
                    </a:lnTo>
                    <a:lnTo>
                      <a:pt x="3202" y="69"/>
                    </a:lnTo>
                    <a:lnTo>
                      <a:pt x="3203" y="69"/>
                    </a:lnTo>
                    <a:lnTo>
                      <a:pt x="3204" y="57"/>
                    </a:lnTo>
                    <a:lnTo>
                      <a:pt x="3205" y="42"/>
                    </a:lnTo>
                    <a:lnTo>
                      <a:pt x="3206" y="49"/>
                    </a:lnTo>
                    <a:lnTo>
                      <a:pt x="3206" y="63"/>
                    </a:lnTo>
                    <a:lnTo>
                      <a:pt x="3207" y="77"/>
                    </a:lnTo>
                    <a:lnTo>
                      <a:pt x="3208" y="82"/>
                    </a:lnTo>
                    <a:lnTo>
                      <a:pt x="3209" y="75"/>
                    </a:lnTo>
                    <a:lnTo>
                      <a:pt x="3209" y="63"/>
                    </a:lnTo>
                    <a:lnTo>
                      <a:pt x="3210" y="55"/>
                    </a:lnTo>
                    <a:lnTo>
                      <a:pt x="3211" y="58"/>
                    </a:lnTo>
                    <a:lnTo>
                      <a:pt x="3211" y="69"/>
                    </a:lnTo>
                    <a:lnTo>
                      <a:pt x="3212" y="84"/>
                    </a:lnTo>
                    <a:lnTo>
                      <a:pt x="3213" y="94"/>
                    </a:lnTo>
                    <a:lnTo>
                      <a:pt x="3214" y="93"/>
                    </a:lnTo>
                    <a:lnTo>
                      <a:pt x="3214" y="82"/>
                    </a:lnTo>
                    <a:lnTo>
                      <a:pt x="3215" y="71"/>
                    </a:lnTo>
                    <a:lnTo>
                      <a:pt x="3216" y="69"/>
                    </a:lnTo>
                    <a:lnTo>
                      <a:pt x="3217" y="77"/>
                    </a:lnTo>
                    <a:lnTo>
                      <a:pt x="3217" y="91"/>
                    </a:lnTo>
                    <a:lnTo>
                      <a:pt x="3218" y="108"/>
                    </a:lnTo>
                    <a:lnTo>
                      <a:pt x="3219" y="101"/>
                    </a:lnTo>
                    <a:lnTo>
                      <a:pt x="3220" y="89"/>
                    </a:lnTo>
                    <a:lnTo>
                      <a:pt x="3221" y="83"/>
                    </a:lnTo>
                    <a:lnTo>
                      <a:pt x="3221" y="86"/>
                    </a:lnTo>
                    <a:lnTo>
                      <a:pt x="3222" y="97"/>
                    </a:lnTo>
                    <a:lnTo>
                      <a:pt x="3223" y="112"/>
                    </a:lnTo>
                    <a:lnTo>
                      <a:pt x="3224" y="121"/>
                    </a:lnTo>
                    <a:lnTo>
                      <a:pt x="3224" y="119"/>
                    </a:lnTo>
                    <a:lnTo>
                      <a:pt x="3225" y="108"/>
                    </a:lnTo>
                    <a:lnTo>
                      <a:pt x="3226" y="99"/>
                    </a:lnTo>
                    <a:lnTo>
                      <a:pt x="3226" y="97"/>
                    </a:lnTo>
                    <a:lnTo>
                      <a:pt x="3227" y="105"/>
                    </a:lnTo>
                    <a:lnTo>
                      <a:pt x="3228" y="118"/>
                    </a:lnTo>
                    <a:lnTo>
                      <a:pt x="3229" y="132"/>
                    </a:lnTo>
                    <a:lnTo>
                      <a:pt x="3229" y="135"/>
                    </a:lnTo>
                    <a:lnTo>
                      <a:pt x="3230" y="115"/>
                    </a:lnTo>
                    <a:lnTo>
                      <a:pt x="3231" y="110"/>
                    </a:lnTo>
                    <a:lnTo>
                      <a:pt x="3232" y="113"/>
                    </a:lnTo>
                    <a:lnTo>
                      <a:pt x="3233" y="124"/>
                    </a:lnTo>
                    <a:lnTo>
                      <a:pt x="3233" y="139"/>
                    </a:lnTo>
                    <a:lnTo>
                      <a:pt x="3234" y="147"/>
                    </a:lnTo>
                    <a:lnTo>
                      <a:pt x="3235" y="143"/>
                    </a:lnTo>
                    <a:lnTo>
                      <a:pt x="3236" y="133"/>
                    </a:lnTo>
                    <a:lnTo>
                      <a:pt x="3236" y="124"/>
                    </a:lnTo>
                    <a:lnTo>
                      <a:pt x="3237" y="122"/>
                    </a:lnTo>
                    <a:lnTo>
                      <a:pt x="3238" y="130"/>
                    </a:lnTo>
                    <a:lnTo>
                      <a:pt x="3238" y="143"/>
                    </a:lnTo>
                    <a:lnTo>
                      <a:pt x="3239" y="155"/>
                    </a:lnTo>
                    <a:lnTo>
                      <a:pt x="3240" y="157"/>
                    </a:lnTo>
                    <a:lnTo>
                      <a:pt x="3241" y="148"/>
                    </a:lnTo>
                    <a:lnTo>
                      <a:pt x="3241" y="138"/>
                    </a:lnTo>
                    <a:lnTo>
                      <a:pt x="3242" y="132"/>
                    </a:lnTo>
                    <a:lnTo>
                      <a:pt x="3243" y="135"/>
                    </a:lnTo>
                    <a:lnTo>
                      <a:pt x="3244" y="160"/>
                    </a:lnTo>
                    <a:lnTo>
                      <a:pt x="3245" y="166"/>
                    </a:lnTo>
                    <a:lnTo>
                      <a:pt x="3245" y="162"/>
                    </a:lnTo>
                    <a:lnTo>
                      <a:pt x="3246" y="152"/>
                    </a:lnTo>
                    <a:lnTo>
                      <a:pt x="3247" y="143"/>
                    </a:lnTo>
                    <a:lnTo>
                      <a:pt x="3248" y="141"/>
                    </a:lnTo>
                    <a:lnTo>
                      <a:pt x="3248" y="148"/>
                    </a:lnTo>
                    <a:lnTo>
                      <a:pt x="3249" y="161"/>
                    </a:lnTo>
                    <a:lnTo>
                      <a:pt x="3250" y="172"/>
                    </a:lnTo>
                    <a:lnTo>
                      <a:pt x="3250" y="172"/>
                    </a:lnTo>
                    <a:lnTo>
                      <a:pt x="3251" y="164"/>
                    </a:lnTo>
                    <a:lnTo>
                      <a:pt x="3252" y="153"/>
                    </a:lnTo>
                    <a:lnTo>
                      <a:pt x="3253" y="147"/>
                    </a:lnTo>
                    <a:lnTo>
                      <a:pt x="3253" y="149"/>
                    </a:lnTo>
                    <a:lnTo>
                      <a:pt x="3254" y="160"/>
                    </a:lnTo>
                    <a:lnTo>
                      <a:pt x="3255" y="173"/>
                    </a:lnTo>
                    <a:lnTo>
                      <a:pt x="3256" y="178"/>
                    </a:lnTo>
                    <a:lnTo>
                      <a:pt x="3256" y="173"/>
                    </a:lnTo>
                    <a:lnTo>
                      <a:pt x="3257" y="153"/>
                    </a:lnTo>
                    <a:lnTo>
                      <a:pt x="3258" y="151"/>
                    </a:lnTo>
                    <a:lnTo>
                      <a:pt x="3259" y="157"/>
                    </a:lnTo>
                    <a:lnTo>
                      <a:pt x="3260" y="171"/>
                    </a:lnTo>
                    <a:lnTo>
                      <a:pt x="3260" y="180"/>
                    </a:lnTo>
                    <a:lnTo>
                      <a:pt x="3261" y="179"/>
                    </a:lnTo>
                    <a:lnTo>
                      <a:pt x="3262" y="170"/>
                    </a:lnTo>
                    <a:lnTo>
                      <a:pt x="3263" y="159"/>
                    </a:lnTo>
                    <a:lnTo>
                      <a:pt x="3263" y="152"/>
                    </a:lnTo>
                    <a:lnTo>
                      <a:pt x="3264" y="154"/>
                    </a:lnTo>
                    <a:lnTo>
                      <a:pt x="3265" y="165"/>
                    </a:lnTo>
                    <a:lnTo>
                      <a:pt x="3265" y="177"/>
                    </a:lnTo>
                    <a:lnTo>
                      <a:pt x="3266" y="181"/>
                    </a:lnTo>
                    <a:lnTo>
                      <a:pt x="3267" y="175"/>
                    </a:lnTo>
                    <a:lnTo>
                      <a:pt x="3268" y="164"/>
                    </a:lnTo>
                    <a:lnTo>
                      <a:pt x="3268" y="153"/>
                    </a:lnTo>
                    <a:lnTo>
                      <a:pt x="3269" y="150"/>
                    </a:lnTo>
                    <a:lnTo>
                      <a:pt x="3269" y="157"/>
                    </a:lnTo>
                    <a:lnTo>
                      <a:pt x="3270" y="169"/>
                    </a:lnTo>
                    <a:lnTo>
                      <a:pt x="3271" y="178"/>
                    </a:lnTo>
                    <a:lnTo>
                      <a:pt x="3272" y="176"/>
                    </a:lnTo>
                    <a:lnTo>
                      <a:pt x="3272" y="166"/>
                    </a:lnTo>
                    <a:lnTo>
                      <a:pt x="3273" y="154"/>
                    </a:lnTo>
                    <a:lnTo>
                      <a:pt x="3274" y="146"/>
                    </a:lnTo>
                    <a:lnTo>
                      <a:pt x="3275" y="148"/>
                    </a:lnTo>
                    <a:lnTo>
                      <a:pt x="3275" y="159"/>
                    </a:lnTo>
                    <a:lnTo>
                      <a:pt x="3276" y="170"/>
                    </a:lnTo>
                    <a:lnTo>
                      <a:pt x="3277" y="173"/>
                    </a:lnTo>
                    <a:lnTo>
                      <a:pt x="3277" y="166"/>
                    </a:lnTo>
                    <a:lnTo>
                      <a:pt x="3278" y="154"/>
                    </a:lnTo>
                    <a:lnTo>
                      <a:pt x="3279" y="143"/>
                    </a:lnTo>
                    <a:lnTo>
                      <a:pt x="3280" y="139"/>
                    </a:lnTo>
                    <a:lnTo>
                      <a:pt x="3280" y="147"/>
                    </a:lnTo>
                    <a:lnTo>
                      <a:pt x="3281" y="159"/>
                    </a:lnTo>
                    <a:lnTo>
                      <a:pt x="3282" y="166"/>
                    </a:lnTo>
                    <a:lnTo>
                      <a:pt x="3283" y="153"/>
                    </a:lnTo>
                    <a:lnTo>
                      <a:pt x="3284" y="140"/>
                    </a:lnTo>
                    <a:lnTo>
                      <a:pt x="3284" y="131"/>
                    </a:lnTo>
                    <a:lnTo>
                      <a:pt x="3285" y="133"/>
                    </a:lnTo>
                    <a:lnTo>
                      <a:pt x="3286" y="144"/>
                    </a:lnTo>
                    <a:lnTo>
                      <a:pt x="3287" y="155"/>
                    </a:lnTo>
                    <a:lnTo>
                      <a:pt x="3287" y="157"/>
                    </a:lnTo>
                    <a:lnTo>
                      <a:pt x="3288" y="149"/>
                    </a:lnTo>
                    <a:lnTo>
                      <a:pt x="3289" y="136"/>
                    </a:lnTo>
                    <a:lnTo>
                      <a:pt x="3289" y="124"/>
                    </a:lnTo>
                    <a:lnTo>
                      <a:pt x="3290" y="120"/>
                    </a:lnTo>
                    <a:lnTo>
                      <a:pt x="3291" y="128"/>
                    </a:lnTo>
                    <a:lnTo>
                      <a:pt x="3292" y="140"/>
                    </a:lnTo>
                    <a:lnTo>
                      <a:pt x="3292" y="146"/>
                    </a:lnTo>
                    <a:lnTo>
                      <a:pt x="3293" y="143"/>
                    </a:lnTo>
                    <a:lnTo>
                      <a:pt x="3294" y="131"/>
                    </a:lnTo>
                    <a:lnTo>
                      <a:pt x="3295" y="117"/>
                    </a:lnTo>
                    <a:lnTo>
                      <a:pt x="3295" y="108"/>
                    </a:lnTo>
                    <a:lnTo>
                      <a:pt x="3296" y="123"/>
                    </a:lnTo>
                    <a:lnTo>
                      <a:pt x="3297" y="132"/>
                    </a:lnTo>
                    <a:lnTo>
                      <a:pt x="3298" y="133"/>
                    </a:lnTo>
                    <a:lnTo>
                      <a:pt x="3299" y="125"/>
                    </a:lnTo>
                    <a:lnTo>
                      <a:pt x="3299" y="111"/>
                    </a:lnTo>
                    <a:lnTo>
                      <a:pt x="3300" y="98"/>
                    </a:lnTo>
                    <a:lnTo>
                      <a:pt x="3301" y="95"/>
                    </a:lnTo>
                    <a:lnTo>
                      <a:pt x="3302" y="104"/>
                    </a:lnTo>
                    <a:lnTo>
                      <a:pt x="3302" y="115"/>
                    </a:lnTo>
                    <a:lnTo>
                      <a:pt x="3303" y="121"/>
                    </a:lnTo>
                    <a:lnTo>
                      <a:pt x="3304" y="117"/>
                    </a:lnTo>
                    <a:lnTo>
                      <a:pt x="3304" y="105"/>
                    </a:lnTo>
                    <a:lnTo>
                      <a:pt x="3305" y="89"/>
                    </a:lnTo>
                    <a:lnTo>
                      <a:pt x="3306" y="81"/>
                    </a:lnTo>
                    <a:lnTo>
                      <a:pt x="3307" y="85"/>
                    </a:lnTo>
                    <a:lnTo>
                      <a:pt x="3307" y="97"/>
                    </a:lnTo>
                    <a:lnTo>
                      <a:pt x="3308" y="106"/>
                    </a:lnTo>
                    <a:lnTo>
                      <a:pt x="3308" y="107"/>
                    </a:lnTo>
                    <a:lnTo>
                      <a:pt x="3310" y="82"/>
                    </a:lnTo>
                    <a:lnTo>
                      <a:pt x="3311" y="69"/>
                    </a:lnTo>
                    <a:lnTo>
                      <a:pt x="3311" y="68"/>
                    </a:lnTo>
                    <a:lnTo>
                      <a:pt x="3312" y="78"/>
                    </a:lnTo>
                    <a:lnTo>
                      <a:pt x="3313" y="89"/>
                    </a:lnTo>
                    <a:lnTo>
                      <a:pt x="3314" y="94"/>
                    </a:lnTo>
                    <a:lnTo>
                      <a:pt x="3314" y="90"/>
                    </a:lnTo>
                    <a:lnTo>
                      <a:pt x="3315" y="76"/>
                    </a:lnTo>
                    <a:lnTo>
                      <a:pt x="3316" y="60"/>
                    </a:lnTo>
                    <a:lnTo>
                      <a:pt x="3316" y="53"/>
                    </a:lnTo>
                    <a:lnTo>
                      <a:pt x="3317" y="59"/>
                    </a:lnTo>
                    <a:lnTo>
                      <a:pt x="3318" y="71"/>
                    </a:lnTo>
                    <a:lnTo>
                      <a:pt x="3319" y="80"/>
                    </a:lnTo>
                    <a:lnTo>
                      <a:pt x="3319" y="80"/>
                    </a:lnTo>
                    <a:lnTo>
                      <a:pt x="3320" y="70"/>
                    </a:lnTo>
                    <a:lnTo>
                      <a:pt x="3321" y="54"/>
                    </a:lnTo>
                    <a:lnTo>
                      <a:pt x="3322" y="42"/>
                    </a:lnTo>
                    <a:lnTo>
                      <a:pt x="3322" y="42"/>
                    </a:lnTo>
                    <a:lnTo>
                      <a:pt x="3323" y="53"/>
                    </a:lnTo>
                    <a:lnTo>
                      <a:pt x="3323" y="65"/>
                    </a:lnTo>
                    <a:lnTo>
                      <a:pt x="3324" y="70"/>
                    </a:lnTo>
                    <a:lnTo>
                      <a:pt x="3325" y="64"/>
                    </a:lnTo>
                    <a:lnTo>
                      <a:pt x="3326" y="49"/>
                    </a:lnTo>
                    <a:lnTo>
                      <a:pt x="3326" y="34"/>
                    </a:lnTo>
                    <a:lnTo>
                      <a:pt x="3327" y="29"/>
                    </a:lnTo>
                    <a:lnTo>
                      <a:pt x="3328" y="36"/>
                    </a:lnTo>
                    <a:lnTo>
                      <a:pt x="3328" y="49"/>
                    </a:lnTo>
                    <a:lnTo>
                      <a:pt x="3329" y="58"/>
                    </a:lnTo>
                    <a:lnTo>
                      <a:pt x="3330" y="58"/>
                    </a:lnTo>
                    <a:lnTo>
                      <a:pt x="3331" y="46"/>
                    </a:lnTo>
                    <a:lnTo>
                      <a:pt x="3331" y="30"/>
                    </a:lnTo>
                    <a:lnTo>
                      <a:pt x="3332" y="19"/>
                    </a:lnTo>
                    <a:lnTo>
                      <a:pt x="3333" y="22"/>
                    </a:lnTo>
                    <a:lnTo>
                      <a:pt x="3334" y="34"/>
                    </a:lnTo>
                    <a:lnTo>
                      <a:pt x="3334" y="46"/>
                    </a:lnTo>
                    <a:lnTo>
                      <a:pt x="3335" y="51"/>
                    </a:lnTo>
                    <a:lnTo>
                      <a:pt x="3335" y="44"/>
                    </a:lnTo>
                    <a:lnTo>
                      <a:pt x="3336" y="29"/>
                    </a:lnTo>
                    <a:lnTo>
                      <a:pt x="3337" y="15"/>
                    </a:lnTo>
                    <a:lnTo>
                      <a:pt x="3338" y="12"/>
                    </a:lnTo>
                    <a:lnTo>
                      <a:pt x="3338" y="21"/>
                    </a:lnTo>
                    <a:lnTo>
                      <a:pt x="3339" y="34"/>
                    </a:lnTo>
                    <a:lnTo>
                      <a:pt x="3340" y="43"/>
                    </a:lnTo>
                    <a:lnTo>
                      <a:pt x="3341" y="42"/>
                    </a:lnTo>
                    <a:lnTo>
                      <a:pt x="3341" y="30"/>
                    </a:lnTo>
                    <a:lnTo>
                      <a:pt x="3342" y="13"/>
                    </a:lnTo>
                    <a:lnTo>
                      <a:pt x="3343" y="5"/>
                    </a:lnTo>
                    <a:lnTo>
                      <a:pt x="3343" y="10"/>
                    </a:lnTo>
                    <a:lnTo>
                      <a:pt x="3344" y="22"/>
                    </a:lnTo>
                    <a:lnTo>
                      <a:pt x="3345" y="35"/>
                    </a:lnTo>
                    <a:lnTo>
                      <a:pt x="3346" y="39"/>
                    </a:lnTo>
                    <a:lnTo>
                      <a:pt x="3346" y="32"/>
                    </a:lnTo>
                    <a:lnTo>
                      <a:pt x="3347" y="16"/>
                    </a:lnTo>
                    <a:lnTo>
                      <a:pt x="3348" y="4"/>
                    </a:lnTo>
                    <a:lnTo>
                      <a:pt x="3348" y="3"/>
                    </a:lnTo>
                    <a:lnTo>
                      <a:pt x="3349" y="13"/>
                    </a:lnTo>
                    <a:lnTo>
                      <a:pt x="3350" y="27"/>
                    </a:lnTo>
                    <a:lnTo>
                      <a:pt x="3350" y="36"/>
                    </a:lnTo>
                    <a:lnTo>
                      <a:pt x="3351" y="35"/>
                    </a:lnTo>
                    <a:lnTo>
                      <a:pt x="3352" y="22"/>
                    </a:lnTo>
                    <a:lnTo>
                      <a:pt x="3353" y="7"/>
                    </a:lnTo>
                    <a:lnTo>
                      <a:pt x="3353" y="1"/>
                    </a:lnTo>
                    <a:lnTo>
                      <a:pt x="3354" y="7"/>
                    </a:lnTo>
                    <a:lnTo>
                      <a:pt x="3355" y="21"/>
                    </a:lnTo>
                    <a:lnTo>
                      <a:pt x="3355" y="33"/>
                    </a:lnTo>
                    <a:lnTo>
                      <a:pt x="3356" y="37"/>
                    </a:lnTo>
                    <a:lnTo>
                      <a:pt x="3357" y="29"/>
                    </a:lnTo>
                    <a:lnTo>
                      <a:pt x="3358" y="14"/>
                    </a:lnTo>
                    <a:lnTo>
                      <a:pt x="3358" y="4"/>
                    </a:lnTo>
                    <a:lnTo>
                      <a:pt x="3359" y="5"/>
                    </a:lnTo>
                    <a:lnTo>
                      <a:pt x="3360" y="17"/>
                    </a:lnTo>
                    <a:lnTo>
                      <a:pt x="3361" y="40"/>
                    </a:lnTo>
                    <a:lnTo>
                      <a:pt x="3362" y="37"/>
                    </a:lnTo>
                    <a:lnTo>
                      <a:pt x="3362" y="24"/>
                    </a:lnTo>
                    <a:lnTo>
                      <a:pt x="3363" y="11"/>
                    </a:lnTo>
                    <a:lnTo>
                      <a:pt x="3364" y="7"/>
                    </a:lnTo>
                    <a:lnTo>
                      <a:pt x="3365" y="15"/>
                    </a:lnTo>
                    <a:lnTo>
                      <a:pt x="3365" y="30"/>
                    </a:lnTo>
                    <a:lnTo>
                      <a:pt x="3366" y="42"/>
                    </a:lnTo>
                    <a:lnTo>
                      <a:pt x="3367" y="45"/>
                    </a:lnTo>
                    <a:lnTo>
                      <a:pt x="3367" y="37"/>
                    </a:lnTo>
                    <a:lnTo>
                      <a:pt x="3368" y="22"/>
                    </a:lnTo>
                    <a:lnTo>
                      <a:pt x="3369" y="14"/>
                    </a:lnTo>
                    <a:lnTo>
                      <a:pt x="3370" y="18"/>
                    </a:lnTo>
                    <a:lnTo>
                      <a:pt x="3370" y="30"/>
                    </a:lnTo>
                    <a:lnTo>
                      <a:pt x="3371" y="44"/>
                    </a:lnTo>
                    <a:lnTo>
                      <a:pt x="3372" y="53"/>
                    </a:lnTo>
                    <a:lnTo>
                      <a:pt x="3373" y="49"/>
                    </a:lnTo>
                    <a:lnTo>
                      <a:pt x="3373" y="37"/>
                    </a:lnTo>
                    <a:lnTo>
                      <a:pt x="3374" y="24"/>
                    </a:lnTo>
                    <a:lnTo>
                      <a:pt x="3375" y="33"/>
                    </a:lnTo>
                    <a:lnTo>
                      <a:pt x="3376" y="47"/>
                    </a:lnTo>
                    <a:lnTo>
                      <a:pt x="3377" y="59"/>
                    </a:lnTo>
                    <a:lnTo>
                      <a:pt x="3377" y="62"/>
                    </a:lnTo>
                    <a:lnTo>
                      <a:pt x="3378" y="53"/>
                    </a:lnTo>
                    <a:lnTo>
                      <a:pt x="3379" y="39"/>
                    </a:lnTo>
                    <a:lnTo>
                      <a:pt x="3380" y="33"/>
                    </a:lnTo>
                    <a:lnTo>
                      <a:pt x="3380" y="38"/>
                    </a:lnTo>
                    <a:lnTo>
                      <a:pt x="3381" y="51"/>
                    </a:lnTo>
                    <a:lnTo>
                      <a:pt x="3382" y="65"/>
                    </a:lnTo>
                    <a:lnTo>
                      <a:pt x="3382" y="73"/>
                    </a:lnTo>
                    <a:lnTo>
                      <a:pt x="3383" y="69"/>
                    </a:lnTo>
                    <a:lnTo>
                      <a:pt x="3384" y="57"/>
                    </a:lnTo>
                    <a:lnTo>
                      <a:pt x="3385" y="47"/>
                    </a:lnTo>
                    <a:lnTo>
                      <a:pt x="3385" y="47"/>
                    </a:lnTo>
                    <a:lnTo>
                      <a:pt x="3386" y="57"/>
                    </a:lnTo>
                    <a:lnTo>
                      <a:pt x="3387" y="71"/>
                    </a:lnTo>
                    <a:lnTo>
                      <a:pt x="3388" y="85"/>
                    </a:lnTo>
                    <a:lnTo>
                      <a:pt x="3389" y="75"/>
                    </a:lnTo>
                    <a:lnTo>
                      <a:pt x="3389" y="63"/>
                    </a:lnTo>
                    <a:lnTo>
                      <a:pt x="3390" y="59"/>
                    </a:lnTo>
                    <a:lnTo>
                      <a:pt x="3391" y="64"/>
                    </a:lnTo>
                    <a:lnTo>
                      <a:pt x="3392" y="77"/>
                    </a:lnTo>
                    <a:lnTo>
                      <a:pt x="3392" y="92"/>
                    </a:lnTo>
                    <a:lnTo>
                      <a:pt x="3393" y="99"/>
                    </a:lnTo>
                    <a:lnTo>
                      <a:pt x="3394" y="94"/>
                    </a:lnTo>
                    <a:lnTo>
                      <a:pt x="3394" y="82"/>
                    </a:lnTo>
                    <a:lnTo>
                      <a:pt x="3395" y="73"/>
                    </a:lnTo>
                    <a:lnTo>
                      <a:pt x="3396" y="75"/>
                    </a:lnTo>
                    <a:lnTo>
                      <a:pt x="3397" y="84"/>
                    </a:lnTo>
                    <a:lnTo>
                      <a:pt x="3397" y="99"/>
                    </a:lnTo>
                    <a:lnTo>
                      <a:pt x="3398" y="110"/>
                    </a:lnTo>
                    <a:lnTo>
                      <a:pt x="3399" y="111"/>
                    </a:lnTo>
                    <a:lnTo>
                      <a:pt x="3400" y="101"/>
                    </a:lnTo>
                    <a:lnTo>
                      <a:pt x="3400" y="90"/>
                    </a:lnTo>
                    <a:lnTo>
                      <a:pt x="3401" y="87"/>
                    </a:lnTo>
                    <a:lnTo>
                      <a:pt x="3401" y="93"/>
                    </a:lnTo>
                    <a:lnTo>
                      <a:pt x="3402" y="105"/>
                    </a:lnTo>
                    <a:lnTo>
                      <a:pt x="3403" y="120"/>
                    </a:lnTo>
                    <a:lnTo>
                      <a:pt x="3404" y="126"/>
                    </a:lnTo>
                    <a:lnTo>
                      <a:pt x="3404" y="120"/>
                    </a:lnTo>
                    <a:lnTo>
                      <a:pt x="3405" y="108"/>
                    </a:lnTo>
                    <a:lnTo>
                      <a:pt x="3406" y="101"/>
                    </a:lnTo>
                    <a:lnTo>
                      <a:pt x="3407" y="102"/>
                    </a:lnTo>
                    <a:lnTo>
                      <a:pt x="3407" y="112"/>
                    </a:lnTo>
                    <a:lnTo>
                      <a:pt x="3408" y="126"/>
                    </a:lnTo>
                    <a:lnTo>
                      <a:pt x="3409" y="137"/>
                    </a:lnTo>
                    <a:lnTo>
                      <a:pt x="3409" y="136"/>
                    </a:lnTo>
                    <a:lnTo>
                      <a:pt x="3410" y="126"/>
                    </a:lnTo>
                    <a:lnTo>
                      <a:pt x="3411" y="117"/>
                    </a:lnTo>
                    <a:lnTo>
                      <a:pt x="3412" y="113"/>
                    </a:lnTo>
                    <a:lnTo>
                      <a:pt x="3412" y="119"/>
                    </a:lnTo>
                    <a:lnTo>
                      <a:pt x="3413" y="145"/>
                    </a:lnTo>
                    <a:lnTo>
                      <a:pt x="3414" y="150"/>
                    </a:lnTo>
                    <a:lnTo>
                      <a:pt x="3415" y="143"/>
                    </a:lnTo>
                    <a:lnTo>
                      <a:pt x="3416" y="133"/>
                    </a:lnTo>
                    <a:lnTo>
                      <a:pt x="3416" y="126"/>
                    </a:lnTo>
                    <a:lnTo>
                      <a:pt x="3417" y="126"/>
                    </a:lnTo>
                    <a:lnTo>
                      <a:pt x="3418" y="136"/>
                    </a:lnTo>
                    <a:lnTo>
                      <a:pt x="3419" y="150"/>
                    </a:lnTo>
                    <a:lnTo>
                      <a:pt x="3419" y="160"/>
                    </a:lnTo>
                    <a:lnTo>
                      <a:pt x="3420" y="158"/>
                    </a:lnTo>
                    <a:lnTo>
                      <a:pt x="3421" y="148"/>
                    </a:lnTo>
                    <a:lnTo>
                      <a:pt x="3421" y="138"/>
                    </a:lnTo>
                    <a:lnTo>
                      <a:pt x="3422" y="135"/>
                    </a:lnTo>
                    <a:lnTo>
                      <a:pt x="3423" y="140"/>
                    </a:lnTo>
                    <a:lnTo>
                      <a:pt x="3424" y="153"/>
                    </a:lnTo>
                    <a:lnTo>
                      <a:pt x="3424" y="165"/>
                    </a:lnTo>
                    <a:lnTo>
                      <a:pt x="3425" y="168"/>
                    </a:lnTo>
                    <a:lnTo>
                      <a:pt x="3426" y="162"/>
                    </a:lnTo>
                    <a:lnTo>
                      <a:pt x="3427" y="144"/>
                    </a:lnTo>
                    <a:lnTo>
                      <a:pt x="3428" y="144"/>
                    </a:lnTo>
                    <a:lnTo>
                      <a:pt x="3428" y="153"/>
                    </a:lnTo>
                    <a:lnTo>
                      <a:pt x="3429" y="167"/>
                    </a:lnTo>
                    <a:lnTo>
                      <a:pt x="3430" y="175"/>
                    </a:lnTo>
                    <a:lnTo>
                      <a:pt x="3431" y="172"/>
                    </a:lnTo>
                    <a:lnTo>
                      <a:pt x="3431" y="162"/>
                    </a:lnTo>
                    <a:lnTo>
                      <a:pt x="3432" y="152"/>
                    </a:lnTo>
                    <a:lnTo>
                      <a:pt x="3433" y="148"/>
                    </a:lnTo>
                    <a:lnTo>
                      <a:pt x="3433" y="153"/>
                    </a:lnTo>
                    <a:lnTo>
                      <a:pt x="3434" y="165"/>
                    </a:lnTo>
                    <a:lnTo>
                      <a:pt x="3435" y="177"/>
                    </a:lnTo>
                    <a:lnTo>
                      <a:pt x="3436" y="179"/>
                    </a:lnTo>
                    <a:lnTo>
                      <a:pt x="3436" y="171"/>
                    </a:lnTo>
                    <a:lnTo>
                      <a:pt x="3437" y="160"/>
                    </a:lnTo>
                    <a:lnTo>
                      <a:pt x="3438" y="152"/>
                    </a:lnTo>
                    <a:lnTo>
                      <a:pt x="3439" y="152"/>
                    </a:lnTo>
                    <a:lnTo>
                      <a:pt x="3439" y="161"/>
                    </a:lnTo>
                    <a:lnTo>
                      <a:pt x="3440" y="181"/>
                    </a:lnTo>
                    <a:lnTo>
                      <a:pt x="3441" y="177"/>
                    </a:lnTo>
                    <a:lnTo>
                      <a:pt x="3442" y="167"/>
                    </a:lnTo>
                    <a:lnTo>
                      <a:pt x="3443" y="156"/>
                    </a:lnTo>
                    <a:lnTo>
                      <a:pt x="3443" y="151"/>
                    </a:lnTo>
                    <a:lnTo>
                      <a:pt x="3444" y="156"/>
                    </a:lnTo>
                    <a:lnTo>
                      <a:pt x="3445" y="168"/>
                    </a:lnTo>
                    <a:lnTo>
                      <a:pt x="3446" y="179"/>
                    </a:lnTo>
                    <a:lnTo>
                      <a:pt x="3446" y="180"/>
                    </a:lnTo>
                    <a:lnTo>
                      <a:pt x="3447" y="171"/>
                    </a:lnTo>
                    <a:lnTo>
                      <a:pt x="3448" y="160"/>
                    </a:lnTo>
                    <a:lnTo>
                      <a:pt x="3448" y="151"/>
                    </a:lnTo>
                    <a:lnTo>
                      <a:pt x="3449" y="150"/>
                    </a:lnTo>
                    <a:lnTo>
                      <a:pt x="3450" y="159"/>
                    </a:lnTo>
                    <a:lnTo>
                      <a:pt x="3451" y="172"/>
                    </a:lnTo>
                    <a:lnTo>
                      <a:pt x="3451" y="177"/>
                    </a:lnTo>
                    <a:lnTo>
                      <a:pt x="3452" y="162"/>
                    </a:lnTo>
                    <a:lnTo>
                      <a:pt x="3453" y="150"/>
                    </a:lnTo>
                    <a:lnTo>
                      <a:pt x="3454" y="144"/>
                    </a:lnTo>
                    <a:lnTo>
                      <a:pt x="3455" y="149"/>
                    </a:lnTo>
                    <a:lnTo>
                      <a:pt x="3455" y="161"/>
                    </a:lnTo>
                    <a:lnTo>
                      <a:pt x="3456" y="171"/>
                    </a:lnTo>
                    <a:lnTo>
                      <a:pt x="3457" y="170"/>
                    </a:lnTo>
                    <a:lnTo>
                      <a:pt x="3458" y="162"/>
                    </a:lnTo>
                    <a:lnTo>
                      <a:pt x="3458" y="149"/>
                    </a:lnTo>
                    <a:lnTo>
                      <a:pt x="3459" y="139"/>
                    </a:lnTo>
                    <a:lnTo>
                      <a:pt x="3460" y="138"/>
                    </a:lnTo>
                    <a:lnTo>
                      <a:pt x="3460" y="148"/>
                    </a:lnTo>
                    <a:lnTo>
                      <a:pt x="3461" y="160"/>
                    </a:lnTo>
                    <a:lnTo>
                      <a:pt x="3462" y="164"/>
                    </a:lnTo>
                    <a:lnTo>
                      <a:pt x="3463" y="159"/>
                    </a:lnTo>
                    <a:lnTo>
                      <a:pt x="3463" y="147"/>
                    </a:lnTo>
                    <a:lnTo>
                      <a:pt x="3464" y="134"/>
                    </a:lnTo>
                    <a:lnTo>
                      <a:pt x="3465" y="127"/>
                    </a:lnTo>
                    <a:lnTo>
                      <a:pt x="3466" y="145"/>
                    </a:lnTo>
                    <a:lnTo>
                      <a:pt x="3467" y="154"/>
                    </a:lnTo>
                    <a:lnTo>
                      <a:pt x="3467" y="153"/>
                    </a:lnTo>
                    <a:lnTo>
                      <a:pt x="3468" y="143"/>
                    </a:lnTo>
                    <a:lnTo>
                      <a:pt x="3469" y="129"/>
                    </a:lnTo>
                    <a:lnTo>
                      <a:pt x="3470" y="118"/>
                    </a:lnTo>
                    <a:lnTo>
                      <a:pt x="3470" y="118"/>
                    </a:lnTo>
                    <a:lnTo>
                      <a:pt x="3471" y="129"/>
                    </a:lnTo>
                    <a:lnTo>
                      <a:pt x="3472" y="139"/>
                    </a:lnTo>
                    <a:lnTo>
                      <a:pt x="3472" y="143"/>
                    </a:lnTo>
                    <a:lnTo>
                      <a:pt x="3473" y="137"/>
                    </a:lnTo>
                    <a:lnTo>
                      <a:pt x="3474" y="124"/>
                    </a:lnTo>
                    <a:lnTo>
                      <a:pt x="3475" y="110"/>
                    </a:lnTo>
                    <a:lnTo>
                      <a:pt x="3475" y="104"/>
                    </a:lnTo>
                    <a:lnTo>
                      <a:pt x="3476" y="111"/>
                    </a:lnTo>
                    <a:lnTo>
                      <a:pt x="3477" y="123"/>
                    </a:lnTo>
                    <a:lnTo>
                      <a:pt x="3478" y="130"/>
                    </a:lnTo>
                    <a:lnTo>
                      <a:pt x="3478" y="129"/>
                    </a:lnTo>
                    <a:lnTo>
                      <a:pt x="3479" y="103"/>
                    </a:lnTo>
                    <a:lnTo>
                      <a:pt x="3480" y="92"/>
                    </a:lnTo>
                    <a:lnTo>
                      <a:pt x="3481" y="93"/>
                    </a:lnTo>
                    <a:lnTo>
                      <a:pt x="3482" y="104"/>
                    </a:lnTo>
                    <a:lnTo>
                      <a:pt x="3482" y="114"/>
                    </a:lnTo>
                    <a:lnTo>
                      <a:pt x="3483" y="117"/>
                    </a:lnTo>
                    <a:lnTo>
                      <a:pt x="3484" y="111"/>
                    </a:lnTo>
                    <a:lnTo>
                      <a:pt x="3485" y="96"/>
                    </a:lnTo>
                    <a:lnTo>
                      <a:pt x="3485" y="82"/>
                    </a:lnTo>
                    <a:lnTo>
                      <a:pt x="3486" y="77"/>
                    </a:lnTo>
                    <a:lnTo>
                      <a:pt x="3487" y="85"/>
                    </a:lnTo>
                    <a:lnTo>
                      <a:pt x="3487" y="97"/>
                    </a:lnTo>
                    <a:lnTo>
                      <a:pt x="3488" y="104"/>
                    </a:lnTo>
                    <a:lnTo>
                      <a:pt x="3489" y="102"/>
                    </a:lnTo>
                    <a:lnTo>
                      <a:pt x="3490" y="90"/>
                    </a:lnTo>
                    <a:lnTo>
                      <a:pt x="3490" y="74"/>
                    </a:lnTo>
                    <a:lnTo>
                      <a:pt x="3491" y="64"/>
                    </a:lnTo>
                    <a:lnTo>
                      <a:pt x="3491" y="66"/>
                    </a:lnTo>
                    <a:lnTo>
                      <a:pt x="3493" y="88"/>
                    </a:lnTo>
                    <a:lnTo>
                      <a:pt x="3494" y="91"/>
                    </a:lnTo>
                    <a:lnTo>
                      <a:pt x="3494" y="83"/>
                    </a:lnTo>
                    <a:lnTo>
                      <a:pt x="3495" y="67"/>
                    </a:lnTo>
                    <a:lnTo>
                      <a:pt x="3496" y="53"/>
                    </a:lnTo>
                    <a:lnTo>
                      <a:pt x="3497" y="50"/>
                    </a:lnTo>
                    <a:lnTo>
                      <a:pt x="3497" y="59"/>
                    </a:lnTo>
                    <a:lnTo>
                      <a:pt x="3498" y="71"/>
                    </a:lnTo>
                    <a:lnTo>
                      <a:pt x="3499" y="78"/>
                    </a:lnTo>
                    <a:lnTo>
                      <a:pt x="3499" y="75"/>
                    </a:lnTo>
                    <a:lnTo>
                      <a:pt x="3500" y="62"/>
                    </a:lnTo>
                    <a:lnTo>
                      <a:pt x="3501" y="46"/>
                    </a:lnTo>
                    <a:lnTo>
                      <a:pt x="3502" y="37"/>
                    </a:lnTo>
                    <a:lnTo>
                      <a:pt x="3502" y="42"/>
                    </a:lnTo>
                    <a:lnTo>
                      <a:pt x="3503" y="54"/>
                    </a:lnTo>
                    <a:lnTo>
                      <a:pt x="3504" y="64"/>
                    </a:lnTo>
                    <a:lnTo>
                      <a:pt x="3505" y="66"/>
                    </a:lnTo>
                    <a:lnTo>
                      <a:pt x="3505" y="58"/>
                    </a:lnTo>
                    <a:lnTo>
                      <a:pt x="3506" y="42"/>
                    </a:lnTo>
                    <a:lnTo>
                      <a:pt x="3506" y="28"/>
                    </a:lnTo>
                    <a:lnTo>
                      <a:pt x="3507" y="27"/>
                    </a:lnTo>
                    <a:lnTo>
                      <a:pt x="3508" y="37"/>
                    </a:lnTo>
                    <a:lnTo>
                      <a:pt x="3509" y="50"/>
                    </a:lnTo>
                    <a:lnTo>
                      <a:pt x="3509" y="57"/>
                    </a:lnTo>
                    <a:lnTo>
                      <a:pt x="3510" y="53"/>
                    </a:lnTo>
                    <a:lnTo>
                      <a:pt x="3511" y="39"/>
                    </a:lnTo>
                    <a:lnTo>
                      <a:pt x="3511" y="23"/>
                    </a:lnTo>
                    <a:lnTo>
                      <a:pt x="3512" y="16"/>
                    </a:lnTo>
                    <a:lnTo>
                      <a:pt x="3513" y="23"/>
                    </a:lnTo>
                    <a:lnTo>
                      <a:pt x="3514" y="36"/>
                    </a:lnTo>
                    <a:lnTo>
                      <a:pt x="3514" y="46"/>
                    </a:lnTo>
                    <a:lnTo>
                      <a:pt x="3515" y="48"/>
                    </a:lnTo>
                    <a:lnTo>
                      <a:pt x="3516" y="38"/>
                    </a:lnTo>
                    <a:lnTo>
                      <a:pt x="3517" y="22"/>
                    </a:lnTo>
                    <a:lnTo>
                      <a:pt x="3517" y="10"/>
                    </a:lnTo>
                    <a:lnTo>
                      <a:pt x="3518" y="23"/>
                    </a:lnTo>
                    <a:lnTo>
                      <a:pt x="3519" y="36"/>
                    </a:lnTo>
                    <a:lnTo>
                      <a:pt x="3520" y="42"/>
                    </a:lnTo>
                    <a:lnTo>
                      <a:pt x="3521" y="38"/>
                    </a:lnTo>
                    <a:lnTo>
                      <a:pt x="3521" y="23"/>
                    </a:lnTo>
                    <a:lnTo>
                      <a:pt x="3522" y="9"/>
                    </a:lnTo>
                    <a:lnTo>
                      <a:pt x="3523" y="4"/>
                    </a:lnTo>
                    <a:lnTo>
                      <a:pt x="3524" y="12"/>
                    </a:lnTo>
                    <a:lnTo>
                      <a:pt x="3524" y="26"/>
                    </a:lnTo>
                    <a:lnTo>
                      <a:pt x="3525" y="36"/>
                    </a:lnTo>
                    <a:lnTo>
                      <a:pt x="3526" y="37"/>
                    </a:lnTo>
                    <a:lnTo>
                      <a:pt x="3526" y="27"/>
                    </a:lnTo>
                    <a:lnTo>
                      <a:pt x="3527" y="11"/>
                    </a:lnTo>
                    <a:lnTo>
                      <a:pt x="3528" y="2"/>
                    </a:lnTo>
                    <a:lnTo>
                      <a:pt x="3529" y="5"/>
                    </a:lnTo>
                    <a:lnTo>
                      <a:pt x="3529" y="18"/>
                    </a:lnTo>
                    <a:lnTo>
                      <a:pt x="3530" y="30"/>
                    </a:lnTo>
                    <a:lnTo>
                      <a:pt x="3531" y="37"/>
                    </a:lnTo>
                    <a:lnTo>
                      <a:pt x="3532" y="17"/>
                    </a:lnTo>
                    <a:lnTo>
                      <a:pt x="3533" y="4"/>
                    </a:lnTo>
                    <a:lnTo>
                      <a:pt x="3533" y="2"/>
                    </a:lnTo>
                    <a:lnTo>
                      <a:pt x="3534" y="12"/>
                    </a:lnTo>
                    <a:lnTo>
                      <a:pt x="3535" y="25"/>
                    </a:lnTo>
                    <a:lnTo>
                      <a:pt x="3536" y="36"/>
                    </a:lnTo>
                    <a:lnTo>
                      <a:pt x="3536" y="37"/>
                    </a:lnTo>
                    <a:lnTo>
                      <a:pt x="3537" y="25"/>
                    </a:lnTo>
                    <a:lnTo>
                      <a:pt x="3538" y="11"/>
                    </a:lnTo>
                    <a:lnTo>
                      <a:pt x="3538" y="4"/>
                    </a:lnTo>
                    <a:lnTo>
                      <a:pt x="3539" y="9"/>
                    </a:lnTo>
                    <a:lnTo>
                      <a:pt x="3540" y="22"/>
                    </a:lnTo>
                    <a:lnTo>
                      <a:pt x="3541" y="36"/>
                    </a:lnTo>
                    <a:lnTo>
                      <a:pt x="3541" y="42"/>
                    </a:lnTo>
                    <a:lnTo>
                      <a:pt x="3542" y="36"/>
                    </a:lnTo>
                    <a:lnTo>
                      <a:pt x="3543" y="21"/>
                    </a:lnTo>
                    <a:lnTo>
                      <a:pt x="3544" y="10"/>
                    </a:lnTo>
                    <a:lnTo>
                      <a:pt x="3544" y="10"/>
                    </a:lnTo>
                    <a:lnTo>
                      <a:pt x="3545" y="21"/>
                    </a:lnTo>
                    <a:lnTo>
                      <a:pt x="3545" y="35"/>
                    </a:lnTo>
                    <a:lnTo>
                      <a:pt x="3546" y="46"/>
                    </a:lnTo>
                    <a:lnTo>
                      <a:pt x="3547" y="46"/>
                    </a:lnTo>
                    <a:lnTo>
                      <a:pt x="3548" y="34"/>
                    </a:lnTo>
                    <a:lnTo>
                      <a:pt x="3548" y="21"/>
                    </a:lnTo>
                    <a:lnTo>
                      <a:pt x="3549" y="16"/>
                    </a:lnTo>
                    <a:lnTo>
                      <a:pt x="3550" y="23"/>
                    </a:lnTo>
                    <a:lnTo>
                      <a:pt x="3550" y="36"/>
                    </a:lnTo>
                    <a:lnTo>
                      <a:pt x="3551" y="50"/>
                    </a:lnTo>
                    <a:lnTo>
                      <a:pt x="3552" y="55"/>
                    </a:lnTo>
                    <a:lnTo>
                      <a:pt x="3553" y="49"/>
                    </a:lnTo>
                    <a:lnTo>
                      <a:pt x="3553" y="35"/>
                    </a:lnTo>
                    <a:lnTo>
                      <a:pt x="3554" y="26"/>
                    </a:lnTo>
                    <a:lnTo>
                      <a:pt x="3555" y="28"/>
                    </a:lnTo>
                    <a:lnTo>
                      <a:pt x="3556" y="39"/>
                    </a:lnTo>
                    <a:lnTo>
                      <a:pt x="3556" y="54"/>
                    </a:lnTo>
                    <a:lnTo>
                      <a:pt x="3557" y="64"/>
                    </a:lnTo>
                    <a:lnTo>
                      <a:pt x="3557" y="63"/>
                    </a:lnTo>
                    <a:lnTo>
                      <a:pt x="3558" y="51"/>
                    </a:lnTo>
                    <a:lnTo>
                      <a:pt x="3559" y="40"/>
                    </a:lnTo>
                    <a:lnTo>
                      <a:pt x="3560" y="37"/>
                    </a:lnTo>
                    <a:lnTo>
                      <a:pt x="3560" y="45"/>
                    </a:lnTo>
                    <a:lnTo>
                      <a:pt x="3561" y="58"/>
                    </a:lnTo>
                    <a:lnTo>
                      <a:pt x="3562" y="72"/>
                    </a:lnTo>
                    <a:lnTo>
                      <a:pt x="3563" y="77"/>
                    </a:lnTo>
                    <a:lnTo>
                      <a:pt x="3563" y="69"/>
                    </a:lnTo>
                    <a:lnTo>
                      <a:pt x="3564" y="56"/>
                    </a:lnTo>
                    <a:lnTo>
                      <a:pt x="3565" y="49"/>
                    </a:lnTo>
                    <a:lnTo>
                      <a:pt x="3565" y="52"/>
                    </a:lnTo>
                    <a:lnTo>
                      <a:pt x="3566" y="64"/>
                    </a:lnTo>
                    <a:lnTo>
                      <a:pt x="3567" y="79"/>
                    </a:lnTo>
                    <a:lnTo>
                      <a:pt x="3568" y="88"/>
                    </a:lnTo>
                    <a:lnTo>
                      <a:pt x="3568" y="87"/>
                    </a:lnTo>
                    <a:lnTo>
                      <a:pt x="3569" y="75"/>
                    </a:lnTo>
                    <a:lnTo>
                      <a:pt x="3570" y="65"/>
                    </a:lnTo>
                    <a:lnTo>
                      <a:pt x="3570" y="63"/>
                    </a:lnTo>
                    <a:lnTo>
                      <a:pt x="3571" y="71"/>
                    </a:lnTo>
                    <a:lnTo>
                      <a:pt x="3572" y="85"/>
                    </a:lnTo>
                    <a:lnTo>
                      <a:pt x="3572" y="99"/>
                    </a:lnTo>
                    <a:lnTo>
                      <a:pt x="3573" y="102"/>
                    </a:lnTo>
                    <a:lnTo>
                      <a:pt x="3574" y="94"/>
                    </a:lnTo>
                    <a:lnTo>
                      <a:pt x="3575" y="82"/>
                    </a:lnTo>
                    <a:lnTo>
                      <a:pt x="3575" y="76"/>
                    </a:lnTo>
                    <a:lnTo>
                      <a:pt x="3576" y="80"/>
                    </a:lnTo>
                    <a:lnTo>
                      <a:pt x="3577" y="92"/>
                    </a:lnTo>
                    <a:lnTo>
                      <a:pt x="3577" y="107"/>
                    </a:lnTo>
                    <a:lnTo>
                      <a:pt x="3578" y="115"/>
                    </a:lnTo>
                    <a:lnTo>
                      <a:pt x="3579" y="112"/>
                    </a:lnTo>
                    <a:lnTo>
                      <a:pt x="3580" y="101"/>
                    </a:lnTo>
                    <a:lnTo>
                      <a:pt x="3580" y="92"/>
                    </a:lnTo>
                    <a:lnTo>
                      <a:pt x="3581" y="91"/>
                    </a:lnTo>
                    <a:lnTo>
                      <a:pt x="3582" y="99"/>
                    </a:lnTo>
                    <a:lnTo>
                      <a:pt x="3583" y="114"/>
                    </a:lnTo>
                    <a:lnTo>
                      <a:pt x="3583" y="126"/>
                    </a:lnTo>
                    <a:lnTo>
                      <a:pt x="3584" y="129"/>
                    </a:lnTo>
                    <a:lnTo>
                      <a:pt x="3584" y="120"/>
                    </a:lnTo>
                    <a:lnTo>
                      <a:pt x="3585" y="109"/>
                    </a:lnTo>
                    <a:lnTo>
                      <a:pt x="3586" y="104"/>
                    </a:lnTo>
                    <a:lnTo>
                      <a:pt x="3587" y="108"/>
                    </a:lnTo>
                    <a:lnTo>
                      <a:pt x="3587" y="120"/>
                    </a:lnTo>
                    <a:lnTo>
                      <a:pt x="3588" y="134"/>
                    </a:lnTo>
                    <a:lnTo>
                      <a:pt x="3589" y="141"/>
                    </a:lnTo>
                    <a:lnTo>
                      <a:pt x="3590" y="137"/>
                    </a:lnTo>
                    <a:lnTo>
                      <a:pt x="3590" y="127"/>
                    </a:lnTo>
                    <a:lnTo>
                      <a:pt x="3591" y="118"/>
                    </a:lnTo>
                    <a:lnTo>
                      <a:pt x="3592" y="117"/>
                    </a:lnTo>
                    <a:lnTo>
                      <a:pt x="3592" y="125"/>
                    </a:lnTo>
                    <a:lnTo>
                      <a:pt x="3593" y="139"/>
                    </a:lnTo>
                    <a:lnTo>
                      <a:pt x="3594" y="151"/>
                    </a:lnTo>
                    <a:lnTo>
                      <a:pt x="3595" y="152"/>
                    </a:lnTo>
                    <a:lnTo>
                      <a:pt x="3595" y="143"/>
                    </a:lnTo>
                    <a:lnTo>
                      <a:pt x="3596" y="128"/>
                    </a:lnTo>
                    <a:lnTo>
                      <a:pt x="3597" y="131"/>
                    </a:lnTo>
                    <a:lnTo>
                      <a:pt x="3598" y="143"/>
                    </a:lnTo>
                    <a:lnTo>
                      <a:pt x="3599" y="157"/>
                    </a:lnTo>
                    <a:lnTo>
                      <a:pt x="3599" y="163"/>
                    </a:lnTo>
                    <a:lnTo>
                      <a:pt x="3600" y="158"/>
                    </a:lnTo>
                    <a:lnTo>
                      <a:pt x="3601" y="147"/>
                    </a:lnTo>
                    <a:lnTo>
                      <a:pt x="3602" y="139"/>
                    </a:lnTo>
                    <a:lnTo>
                      <a:pt x="3602" y="138"/>
                    </a:lnTo>
                    <a:lnTo>
                      <a:pt x="3603" y="145"/>
                    </a:lnTo>
                    <a:lnTo>
                      <a:pt x="3604" y="159"/>
                    </a:lnTo>
                    <a:lnTo>
                      <a:pt x="3604" y="169"/>
                    </a:lnTo>
                    <a:lnTo>
                      <a:pt x="3605" y="169"/>
                    </a:lnTo>
                    <a:lnTo>
                      <a:pt x="3606" y="160"/>
                    </a:lnTo>
                    <a:lnTo>
                      <a:pt x="3607" y="150"/>
                    </a:lnTo>
                    <a:lnTo>
                      <a:pt x="3607" y="144"/>
                    </a:lnTo>
                    <a:lnTo>
                      <a:pt x="3608" y="147"/>
                    </a:lnTo>
                    <a:lnTo>
                      <a:pt x="3609" y="159"/>
                    </a:lnTo>
                    <a:lnTo>
                      <a:pt x="3610" y="177"/>
                    </a:lnTo>
                    <a:lnTo>
                      <a:pt x="3611" y="171"/>
                    </a:lnTo>
                    <a:lnTo>
                      <a:pt x="3611" y="160"/>
                    </a:lnTo>
                    <a:lnTo>
                      <a:pt x="3612" y="151"/>
                    </a:lnTo>
                    <a:lnTo>
                      <a:pt x="3613" y="149"/>
                    </a:lnTo>
                    <a:lnTo>
                      <a:pt x="3614" y="157"/>
                    </a:lnTo>
                    <a:lnTo>
                      <a:pt x="3614" y="170"/>
                    </a:lnTo>
                    <a:lnTo>
                      <a:pt x="3615" y="180"/>
                    </a:lnTo>
                    <a:lnTo>
                      <a:pt x="3616" y="178"/>
                    </a:lnTo>
                    <a:lnTo>
                      <a:pt x="3616" y="169"/>
                    </a:lnTo>
                    <a:lnTo>
                      <a:pt x="3617" y="158"/>
                    </a:lnTo>
                    <a:lnTo>
                      <a:pt x="3618" y="151"/>
                    </a:lnTo>
                    <a:lnTo>
                      <a:pt x="3619" y="154"/>
                    </a:lnTo>
                    <a:lnTo>
                      <a:pt x="3619" y="166"/>
                    </a:lnTo>
                    <a:lnTo>
                      <a:pt x="3620" y="178"/>
                    </a:lnTo>
                    <a:lnTo>
                      <a:pt x="3621" y="181"/>
                    </a:lnTo>
                    <a:lnTo>
                      <a:pt x="3622" y="175"/>
                    </a:lnTo>
                    <a:lnTo>
                      <a:pt x="3622" y="163"/>
                    </a:lnTo>
                    <a:lnTo>
                      <a:pt x="3623" y="151"/>
                    </a:lnTo>
                    <a:lnTo>
                      <a:pt x="3624" y="159"/>
                    </a:lnTo>
                    <a:lnTo>
                      <a:pt x="3625" y="172"/>
                    </a:lnTo>
                    <a:lnTo>
                      <a:pt x="3626" y="180"/>
                    </a:lnTo>
                    <a:lnTo>
                      <a:pt x="3626" y="177"/>
                    </a:lnTo>
                    <a:lnTo>
                      <a:pt x="3627" y="167"/>
                    </a:lnTo>
                    <a:lnTo>
                      <a:pt x="3628" y="156"/>
                    </a:lnTo>
                    <a:lnTo>
                      <a:pt x="3629" y="148"/>
                    </a:lnTo>
                    <a:lnTo>
                      <a:pt x="3629" y="151"/>
                    </a:lnTo>
                    <a:lnTo>
                      <a:pt x="3630" y="162"/>
                    </a:lnTo>
                    <a:lnTo>
                      <a:pt x="3631" y="173"/>
                    </a:lnTo>
                    <a:lnTo>
                      <a:pt x="3631" y="175"/>
                    </a:lnTo>
                    <a:lnTo>
                      <a:pt x="3632" y="168"/>
                    </a:lnTo>
                    <a:lnTo>
                      <a:pt x="3633" y="157"/>
                    </a:lnTo>
                    <a:lnTo>
                      <a:pt x="3634" y="145"/>
                    </a:lnTo>
                    <a:lnTo>
                      <a:pt x="3634" y="142"/>
                    </a:lnTo>
                    <a:lnTo>
                      <a:pt x="3635" y="151"/>
                    </a:lnTo>
                    <a:lnTo>
                      <a:pt x="3635" y="163"/>
                    </a:lnTo>
                    <a:lnTo>
                      <a:pt x="3636" y="169"/>
                    </a:lnTo>
                    <a:lnTo>
                      <a:pt x="3637" y="166"/>
                    </a:lnTo>
                    <a:lnTo>
                      <a:pt x="3638" y="156"/>
                    </a:lnTo>
                    <a:lnTo>
                      <a:pt x="3638" y="143"/>
                    </a:lnTo>
                    <a:lnTo>
                      <a:pt x="3639" y="135"/>
                    </a:lnTo>
                    <a:lnTo>
                      <a:pt x="3640" y="138"/>
                    </a:lnTo>
                    <a:lnTo>
                      <a:pt x="3641" y="149"/>
                    </a:lnTo>
                    <a:lnTo>
                      <a:pt x="3641" y="159"/>
                    </a:lnTo>
                    <a:lnTo>
                      <a:pt x="3642" y="161"/>
                    </a:lnTo>
                    <a:lnTo>
                      <a:pt x="3643" y="153"/>
                    </a:lnTo>
                    <a:lnTo>
                      <a:pt x="3643" y="140"/>
                    </a:lnTo>
                    <a:lnTo>
                      <a:pt x="3644" y="128"/>
                    </a:lnTo>
                    <a:lnTo>
                      <a:pt x="3645" y="125"/>
                    </a:lnTo>
                    <a:lnTo>
                      <a:pt x="3646" y="134"/>
                    </a:lnTo>
                    <a:lnTo>
                      <a:pt x="3646" y="145"/>
                    </a:lnTo>
                    <a:lnTo>
                      <a:pt x="3647" y="151"/>
                    </a:lnTo>
                    <a:lnTo>
                      <a:pt x="3648" y="147"/>
                    </a:lnTo>
                    <a:lnTo>
                      <a:pt x="3649" y="122"/>
                    </a:lnTo>
                    <a:lnTo>
                      <a:pt x="3650" y="114"/>
                    </a:lnTo>
                    <a:lnTo>
                      <a:pt x="3650" y="117"/>
                    </a:lnTo>
                    <a:lnTo>
                      <a:pt x="3651" y="129"/>
                    </a:lnTo>
                    <a:lnTo>
                      <a:pt x="3652" y="138"/>
                    </a:lnTo>
                    <a:lnTo>
                      <a:pt x="3653" y="139"/>
                    </a:lnTo>
                    <a:lnTo>
                      <a:pt x="3653" y="130"/>
                    </a:lnTo>
                    <a:lnTo>
                      <a:pt x="3654" y="116"/>
                    </a:lnTo>
                    <a:lnTo>
                      <a:pt x="3655" y="103"/>
                    </a:lnTo>
                    <a:lnTo>
                      <a:pt x="3655" y="101"/>
                    </a:lnTo>
                    <a:lnTo>
                      <a:pt x="3656" y="111"/>
                    </a:lnTo>
                    <a:lnTo>
                      <a:pt x="3657" y="122"/>
                    </a:lnTo>
                    <a:lnTo>
                      <a:pt x="3658" y="127"/>
                    </a:lnTo>
                    <a:lnTo>
                      <a:pt x="3658" y="123"/>
                    </a:lnTo>
                    <a:lnTo>
                      <a:pt x="3659" y="110"/>
                    </a:lnTo>
                    <a:lnTo>
                      <a:pt x="3660" y="95"/>
                    </a:lnTo>
                    <a:lnTo>
                      <a:pt x="3661" y="87"/>
                    </a:lnTo>
                    <a:lnTo>
                      <a:pt x="3661" y="92"/>
                    </a:lnTo>
                    <a:lnTo>
                      <a:pt x="3662" y="113"/>
                    </a:lnTo>
                    <a:lnTo>
                      <a:pt x="3663" y="113"/>
                    </a:lnTo>
                    <a:lnTo>
                      <a:pt x="3664" y="103"/>
                    </a:lnTo>
                    <a:lnTo>
                      <a:pt x="3665" y="88"/>
                    </a:lnTo>
                    <a:lnTo>
                      <a:pt x="3665" y="75"/>
                    </a:lnTo>
                    <a:lnTo>
                      <a:pt x="3666" y="75"/>
                    </a:lnTo>
                    <a:lnTo>
                      <a:pt x="3667" y="85"/>
                    </a:lnTo>
                    <a:lnTo>
                      <a:pt x="3668" y="96"/>
                    </a:lnTo>
                    <a:lnTo>
                      <a:pt x="3668" y="100"/>
                    </a:lnTo>
                    <a:lnTo>
                      <a:pt x="3669" y="95"/>
                    </a:lnTo>
                    <a:lnTo>
                      <a:pt x="3670" y="81"/>
                    </a:lnTo>
                    <a:lnTo>
                      <a:pt x="3670" y="66"/>
                    </a:lnTo>
                    <a:lnTo>
                      <a:pt x="3671" y="59"/>
                    </a:lnTo>
                    <a:lnTo>
                      <a:pt x="3672" y="66"/>
                    </a:lnTo>
                    <a:lnTo>
                      <a:pt x="3673" y="78"/>
                    </a:lnTo>
                    <a:lnTo>
                      <a:pt x="3673" y="86"/>
                    </a:lnTo>
                    <a:lnTo>
                      <a:pt x="3674" y="86"/>
                    </a:lnTo>
                    <a:lnTo>
                      <a:pt x="3675" y="75"/>
                    </a:lnTo>
                    <a:lnTo>
                      <a:pt x="3676" y="47"/>
                    </a:lnTo>
                    <a:lnTo>
                      <a:pt x="3677" y="48"/>
                    </a:lnTo>
                    <a:lnTo>
                      <a:pt x="3677" y="60"/>
                    </a:lnTo>
                    <a:lnTo>
                      <a:pt x="3678" y="71"/>
                    </a:lnTo>
                    <a:lnTo>
                      <a:pt x="3679" y="75"/>
                    </a:lnTo>
                    <a:lnTo>
                      <a:pt x="3680" y="69"/>
                    </a:lnTo>
                    <a:lnTo>
                      <a:pt x="3680" y="54"/>
                    </a:lnTo>
                    <a:lnTo>
                      <a:pt x="3681" y="39"/>
                    </a:lnTo>
                    <a:lnTo>
                      <a:pt x="3682" y="34"/>
                    </a:lnTo>
                    <a:lnTo>
                      <a:pt x="3682" y="42"/>
                    </a:lnTo>
                    <a:lnTo>
                      <a:pt x="3683" y="54"/>
                    </a:lnTo>
                    <a:lnTo>
                      <a:pt x="3684" y="63"/>
                    </a:lnTo>
                    <a:lnTo>
                      <a:pt x="3685" y="62"/>
                    </a:lnTo>
                    <a:lnTo>
                      <a:pt x="3685" y="50"/>
                    </a:lnTo>
                    <a:lnTo>
                      <a:pt x="3686" y="34"/>
                    </a:lnTo>
                    <a:lnTo>
                      <a:pt x="3687" y="24"/>
                    </a:lnTo>
                    <a:lnTo>
                      <a:pt x="3688" y="39"/>
                    </a:lnTo>
                    <a:lnTo>
                      <a:pt x="3689" y="50"/>
                    </a:lnTo>
                    <a:lnTo>
                      <a:pt x="3689" y="54"/>
                    </a:lnTo>
                    <a:lnTo>
                      <a:pt x="3690" y="47"/>
                    </a:lnTo>
                    <a:lnTo>
                      <a:pt x="3691" y="31"/>
                    </a:lnTo>
                    <a:lnTo>
                      <a:pt x="3692" y="18"/>
                    </a:lnTo>
                    <a:lnTo>
                      <a:pt x="3692" y="15"/>
                    </a:lnTo>
                    <a:lnTo>
                      <a:pt x="3693" y="24"/>
                    </a:lnTo>
                    <a:lnTo>
                      <a:pt x="3694" y="37"/>
                    </a:lnTo>
                    <a:lnTo>
                      <a:pt x="3694" y="46"/>
                    </a:lnTo>
                    <a:lnTo>
                      <a:pt x="3695" y="44"/>
                    </a:lnTo>
                    <a:lnTo>
                      <a:pt x="3696" y="31"/>
                    </a:lnTo>
                    <a:lnTo>
                      <a:pt x="3697" y="15"/>
                    </a:lnTo>
                    <a:lnTo>
                      <a:pt x="3697" y="7"/>
                    </a:lnTo>
                    <a:lnTo>
                      <a:pt x="3698" y="13"/>
                    </a:lnTo>
                    <a:lnTo>
                      <a:pt x="3699" y="25"/>
                    </a:lnTo>
                    <a:lnTo>
                      <a:pt x="3700" y="37"/>
                    </a:lnTo>
                    <a:lnTo>
                      <a:pt x="3700" y="41"/>
                    </a:lnTo>
                    <a:lnTo>
                      <a:pt x="3701" y="17"/>
                    </a:lnTo>
                    <a:lnTo>
                      <a:pt x="3702" y="5"/>
                    </a:lnTo>
                    <a:lnTo>
                      <a:pt x="3703" y="5"/>
                    </a:lnTo>
                    <a:lnTo>
                      <a:pt x="3704" y="15"/>
                    </a:lnTo>
                    <a:lnTo>
                      <a:pt x="3704" y="29"/>
                    </a:lnTo>
                    <a:lnTo>
                      <a:pt x="3705" y="37"/>
                    </a:lnTo>
                    <a:lnTo>
                      <a:pt x="3706" y="35"/>
                    </a:lnTo>
                    <a:lnTo>
                      <a:pt x="3707" y="22"/>
                    </a:lnTo>
                    <a:lnTo>
                      <a:pt x="3707" y="7"/>
                    </a:lnTo>
                    <a:lnTo>
                      <a:pt x="3708" y="1"/>
                    </a:lnTo>
                    <a:lnTo>
                      <a:pt x="3709" y="8"/>
                    </a:lnTo>
                    <a:lnTo>
                      <a:pt x="3709" y="21"/>
                    </a:lnTo>
                    <a:lnTo>
                      <a:pt x="3710" y="33"/>
                    </a:lnTo>
                    <a:lnTo>
                      <a:pt x="3711" y="37"/>
                    </a:lnTo>
                    <a:lnTo>
                      <a:pt x="3712" y="28"/>
                    </a:lnTo>
                    <a:lnTo>
                      <a:pt x="3712" y="13"/>
                    </a:lnTo>
                    <a:lnTo>
                      <a:pt x="3713" y="3"/>
                    </a:lnTo>
                    <a:lnTo>
                      <a:pt x="3714" y="4"/>
                    </a:lnTo>
                    <a:lnTo>
                      <a:pt x="3715" y="30"/>
                    </a:lnTo>
                    <a:lnTo>
                      <a:pt x="3716" y="39"/>
                    </a:lnTo>
                    <a:lnTo>
                      <a:pt x="3716" y="35"/>
                    </a:lnTo>
                    <a:lnTo>
                      <a:pt x="3717" y="22"/>
                    </a:lnTo>
                    <a:lnTo>
                      <a:pt x="3718" y="9"/>
                    </a:lnTo>
                    <a:lnTo>
                      <a:pt x="3719" y="5"/>
                    </a:lnTo>
                    <a:lnTo>
                      <a:pt x="3719" y="14"/>
                    </a:lnTo>
                    <a:lnTo>
                      <a:pt x="3720" y="28"/>
                    </a:lnTo>
                    <a:lnTo>
                      <a:pt x="3721" y="40"/>
                    </a:lnTo>
                    <a:lnTo>
                      <a:pt x="3721" y="43"/>
                    </a:lnTo>
                    <a:lnTo>
                      <a:pt x="3722" y="33"/>
                    </a:lnTo>
                    <a:lnTo>
                      <a:pt x="3723" y="19"/>
                    </a:lnTo>
                    <a:lnTo>
                      <a:pt x="3724" y="11"/>
                    </a:lnTo>
                    <a:lnTo>
                      <a:pt x="3724" y="15"/>
                    </a:lnTo>
                    <a:lnTo>
                      <a:pt x="3725" y="27"/>
                    </a:lnTo>
                    <a:lnTo>
                      <a:pt x="3726" y="41"/>
                    </a:lnTo>
                    <a:lnTo>
                      <a:pt x="3727" y="49"/>
                    </a:lnTo>
                    <a:lnTo>
                      <a:pt x="3727" y="45"/>
                    </a:lnTo>
                    <a:lnTo>
                      <a:pt x="3728" y="21"/>
                    </a:lnTo>
                    <a:lnTo>
                      <a:pt x="3729" y="19"/>
                    </a:lnTo>
                    <a:lnTo>
                      <a:pt x="3730" y="29"/>
                    </a:lnTo>
                    <a:lnTo>
                      <a:pt x="3731" y="43"/>
                    </a:lnTo>
                    <a:lnTo>
                      <a:pt x="3731" y="55"/>
                    </a:lnTo>
                    <a:lnTo>
                      <a:pt x="3732" y="57"/>
                    </a:lnTo>
                    <a:lnTo>
                      <a:pt x="3733" y="47"/>
                    </a:lnTo>
                    <a:lnTo>
                      <a:pt x="3733" y="34"/>
                    </a:lnTo>
                    <a:lnTo>
                      <a:pt x="3734" y="28"/>
                    </a:lnTo>
                    <a:lnTo>
                      <a:pt x="3735" y="34"/>
                    </a:lnTo>
                    <a:lnTo>
                      <a:pt x="3736" y="46"/>
                    </a:lnTo>
                    <a:lnTo>
                      <a:pt x="3736" y="61"/>
                    </a:lnTo>
                    <a:lnTo>
                      <a:pt x="3737" y="68"/>
                    </a:lnTo>
                    <a:lnTo>
                      <a:pt x="3738" y="63"/>
                    </a:lnTo>
                    <a:lnTo>
                      <a:pt x="3739" y="51"/>
                    </a:lnTo>
                    <a:lnTo>
                      <a:pt x="3739" y="41"/>
                    </a:lnTo>
                    <a:lnTo>
                      <a:pt x="3740" y="51"/>
                    </a:lnTo>
                    <a:lnTo>
                      <a:pt x="3741" y="66"/>
                    </a:lnTo>
                    <a:lnTo>
                      <a:pt x="3742" y="78"/>
                    </a:lnTo>
                    <a:lnTo>
                      <a:pt x="3743" y="79"/>
                    </a:lnTo>
                    <a:lnTo>
                      <a:pt x="3743" y="69"/>
                    </a:lnTo>
                    <a:lnTo>
                      <a:pt x="3744" y="57"/>
                    </a:lnTo>
                    <a:lnTo>
                      <a:pt x="3745" y="53"/>
                    </a:lnTo>
                    <a:lnTo>
                      <a:pt x="3746" y="59"/>
                    </a:lnTo>
                    <a:lnTo>
                      <a:pt x="3746" y="72"/>
                    </a:lnTo>
                    <a:lnTo>
                      <a:pt x="3747" y="86"/>
                    </a:lnTo>
                    <a:lnTo>
                      <a:pt x="3748" y="93"/>
                    </a:lnTo>
                    <a:lnTo>
                      <a:pt x="3748" y="87"/>
                    </a:lnTo>
                    <a:lnTo>
                      <a:pt x="3749" y="75"/>
                    </a:lnTo>
                    <a:lnTo>
                      <a:pt x="3750" y="67"/>
                    </a:lnTo>
                    <a:lnTo>
                      <a:pt x="3751" y="69"/>
                    </a:lnTo>
                    <a:lnTo>
                      <a:pt x="3751" y="79"/>
                    </a:lnTo>
                    <a:lnTo>
                      <a:pt x="3752" y="94"/>
                    </a:lnTo>
                    <a:lnTo>
                      <a:pt x="3753" y="105"/>
                    </a:lnTo>
                    <a:lnTo>
                      <a:pt x="3754" y="94"/>
                    </a:lnTo>
                    <a:lnTo>
                      <a:pt x="3755" y="84"/>
                    </a:lnTo>
                    <a:lnTo>
                      <a:pt x="3755" y="81"/>
                    </a:lnTo>
                    <a:lnTo>
                      <a:pt x="3756" y="87"/>
                    </a:lnTo>
                    <a:lnTo>
                      <a:pt x="3757" y="100"/>
                    </a:lnTo>
                    <a:lnTo>
                      <a:pt x="3758" y="114"/>
                    </a:lnTo>
                    <a:lnTo>
                      <a:pt x="3758" y="120"/>
                    </a:lnTo>
                    <a:lnTo>
                      <a:pt x="3759" y="113"/>
                    </a:lnTo>
                    <a:lnTo>
                      <a:pt x="3760" y="102"/>
                    </a:lnTo>
                    <a:lnTo>
                      <a:pt x="3760" y="95"/>
                    </a:lnTo>
                    <a:lnTo>
                      <a:pt x="3761" y="96"/>
                    </a:lnTo>
                    <a:lnTo>
                      <a:pt x="3762" y="107"/>
                    </a:lnTo>
                    <a:lnTo>
                      <a:pt x="3763" y="121"/>
                    </a:lnTo>
                    <a:lnTo>
                      <a:pt x="3763" y="132"/>
                    </a:lnTo>
                    <a:lnTo>
                      <a:pt x="3764" y="130"/>
                    </a:lnTo>
                    <a:lnTo>
                      <a:pt x="3765" y="120"/>
                    </a:lnTo>
                    <a:lnTo>
                      <a:pt x="3766" y="111"/>
                    </a:lnTo>
                    <a:lnTo>
                      <a:pt x="3766" y="108"/>
                    </a:lnTo>
                    <a:lnTo>
                      <a:pt x="3767" y="127"/>
                    </a:lnTo>
                    <a:lnTo>
                      <a:pt x="3768" y="141"/>
                    </a:lnTo>
                    <a:lnTo>
                      <a:pt x="3769" y="145"/>
                    </a:lnTo>
                    <a:lnTo>
                      <a:pt x="3770" y="138"/>
                    </a:lnTo>
                    <a:lnTo>
                      <a:pt x="3770" y="127"/>
                    </a:lnTo>
                    <a:lnTo>
                      <a:pt x="3771" y="120"/>
                    </a:lnTo>
                    <a:lnTo>
                      <a:pt x="3772" y="122"/>
                    </a:lnTo>
                    <a:lnTo>
                      <a:pt x="3773" y="132"/>
                    </a:lnTo>
                    <a:lnTo>
                      <a:pt x="3773" y="147"/>
                    </a:lnTo>
                    <a:lnTo>
                      <a:pt x="3774" y="155"/>
                    </a:lnTo>
                    <a:lnTo>
                      <a:pt x="3775" y="153"/>
                    </a:lnTo>
                    <a:lnTo>
                      <a:pt x="3775" y="143"/>
                    </a:lnTo>
                    <a:lnTo>
                      <a:pt x="3776" y="133"/>
                    </a:lnTo>
                    <a:lnTo>
                      <a:pt x="3777" y="130"/>
                    </a:lnTo>
                    <a:lnTo>
                      <a:pt x="3778" y="136"/>
                    </a:lnTo>
                    <a:lnTo>
                      <a:pt x="3778" y="150"/>
                    </a:lnTo>
                    <a:lnTo>
                      <a:pt x="3779" y="165"/>
                    </a:lnTo>
                    <a:lnTo>
                      <a:pt x="3780" y="157"/>
                    </a:lnTo>
                    <a:lnTo>
                      <a:pt x="3781" y="147"/>
                    </a:lnTo>
                    <a:lnTo>
                      <a:pt x="3782" y="140"/>
                    </a:lnTo>
                    <a:lnTo>
                      <a:pt x="3782" y="141"/>
                    </a:lnTo>
                    <a:lnTo>
                      <a:pt x="3783" y="151"/>
                    </a:lnTo>
                    <a:lnTo>
                      <a:pt x="3784" y="165"/>
                    </a:lnTo>
                    <a:lnTo>
                      <a:pt x="3785" y="172"/>
                    </a:lnTo>
                    <a:lnTo>
                      <a:pt x="3785" y="169"/>
                    </a:lnTo>
                    <a:lnTo>
                      <a:pt x="3786" y="159"/>
                    </a:lnTo>
                    <a:lnTo>
                      <a:pt x="3787" y="149"/>
                    </a:lnTo>
                    <a:lnTo>
                      <a:pt x="3787" y="146"/>
                    </a:lnTo>
                    <a:lnTo>
                      <a:pt x="3788" y="151"/>
                    </a:lnTo>
                    <a:lnTo>
                      <a:pt x="3789" y="165"/>
                    </a:lnTo>
                    <a:lnTo>
                      <a:pt x="3790" y="176"/>
                    </a:lnTo>
                    <a:lnTo>
                      <a:pt x="3790" y="177"/>
                    </a:lnTo>
                    <a:lnTo>
                      <a:pt x="3791" y="169"/>
                    </a:lnTo>
                    <a:lnTo>
                      <a:pt x="3792" y="158"/>
                    </a:lnTo>
                    <a:lnTo>
                      <a:pt x="3792" y="151"/>
                    </a:lnTo>
                    <a:lnTo>
                      <a:pt x="3793" y="151"/>
                    </a:lnTo>
                    <a:lnTo>
                      <a:pt x="3794" y="162"/>
                    </a:lnTo>
                    <a:lnTo>
                      <a:pt x="3794" y="175"/>
                    </a:lnTo>
                    <a:lnTo>
                      <a:pt x="3795" y="181"/>
                    </a:lnTo>
                    <a:lnTo>
                      <a:pt x="3796" y="176"/>
                    </a:lnTo>
                    <a:lnTo>
                      <a:pt x="3797" y="166"/>
                    </a:lnTo>
                    <a:lnTo>
                      <a:pt x="3797" y="156"/>
                    </a:lnTo>
                    <a:lnTo>
                      <a:pt x="3798" y="151"/>
                    </a:lnTo>
                    <a:lnTo>
                      <a:pt x="3799" y="157"/>
                    </a:lnTo>
                    <a:lnTo>
                      <a:pt x="3799" y="169"/>
                    </a:lnTo>
                    <a:lnTo>
                      <a:pt x="3800" y="180"/>
                    </a:lnTo>
                    <a:lnTo>
                      <a:pt x="3801" y="180"/>
                    </a:lnTo>
                    <a:lnTo>
                      <a:pt x="3802" y="171"/>
                    </a:lnTo>
                    <a:lnTo>
                      <a:pt x="3802" y="160"/>
                    </a:lnTo>
                    <a:lnTo>
                      <a:pt x="3803" y="151"/>
                    </a:lnTo>
                    <a:lnTo>
                      <a:pt x="3804" y="152"/>
                    </a:lnTo>
                    <a:lnTo>
                      <a:pt x="3805" y="162"/>
                    </a:lnTo>
                    <a:lnTo>
                      <a:pt x="3805" y="174"/>
                    </a:lnTo>
                    <a:lnTo>
                      <a:pt x="3806" y="179"/>
                    </a:lnTo>
                    <a:lnTo>
                      <a:pt x="3806" y="174"/>
                    </a:lnTo>
                    <a:lnTo>
                      <a:pt x="3807" y="163"/>
                    </a:lnTo>
                    <a:lnTo>
                      <a:pt x="3808" y="151"/>
                    </a:lnTo>
                    <a:lnTo>
                      <a:pt x="3809" y="147"/>
                    </a:lnTo>
                    <a:lnTo>
                      <a:pt x="3809" y="152"/>
                    </a:lnTo>
                    <a:lnTo>
                      <a:pt x="3810" y="165"/>
                    </a:lnTo>
                    <a:lnTo>
                      <a:pt x="3811" y="173"/>
                    </a:lnTo>
                    <a:lnTo>
                      <a:pt x="3811" y="175"/>
                    </a:lnTo>
                    <a:lnTo>
                      <a:pt x="3812" y="169"/>
                    </a:lnTo>
                    <a:lnTo>
                      <a:pt x="3813" y="159"/>
                    </a:lnTo>
                    <a:lnTo>
                      <a:pt x="3814" y="143"/>
                    </a:lnTo>
                    <a:lnTo>
                      <a:pt x="3815" y="145"/>
                    </a:lnTo>
                    <a:lnTo>
                      <a:pt x="3815" y="154"/>
                    </a:lnTo>
                    <a:lnTo>
                      <a:pt x="3816" y="164"/>
                    </a:lnTo>
                    <a:lnTo>
                      <a:pt x="3817" y="168"/>
                    </a:lnTo>
                    <a:lnTo>
                      <a:pt x="3817" y="166"/>
                    </a:lnTo>
                    <a:lnTo>
                      <a:pt x="3818" y="157"/>
                    </a:lnTo>
                    <a:lnTo>
                      <a:pt x="3818" y="146"/>
                    </a:lnTo>
                    <a:lnTo>
                      <a:pt x="3819" y="136"/>
                    </a:lnTo>
                    <a:lnTo>
                      <a:pt x="3820" y="135"/>
                    </a:lnTo>
                    <a:lnTo>
                      <a:pt x="3820" y="142"/>
                    </a:lnTo>
                    <a:lnTo>
                      <a:pt x="3821" y="159"/>
                    </a:lnTo>
                    <a:lnTo>
                      <a:pt x="3822" y="160"/>
                    </a:lnTo>
                    <a:lnTo>
                      <a:pt x="3823" y="154"/>
                    </a:lnTo>
                    <a:lnTo>
                      <a:pt x="3823" y="143"/>
                    </a:lnTo>
                    <a:lnTo>
                      <a:pt x="3824" y="126"/>
                    </a:lnTo>
                    <a:lnTo>
                      <a:pt x="3825" y="128"/>
                    </a:lnTo>
                    <a:lnTo>
                      <a:pt x="3826" y="136"/>
                    </a:lnTo>
                    <a:lnTo>
                      <a:pt x="3826" y="146"/>
                    </a:lnTo>
                    <a:lnTo>
                      <a:pt x="3827" y="151"/>
                    </a:lnTo>
                    <a:lnTo>
                      <a:pt x="3827" y="149"/>
                    </a:lnTo>
                    <a:lnTo>
                      <a:pt x="3828" y="141"/>
                    </a:lnTo>
                    <a:lnTo>
                      <a:pt x="3829" y="129"/>
                    </a:lnTo>
                    <a:lnTo>
                      <a:pt x="3829" y="119"/>
                    </a:lnTo>
                    <a:lnTo>
                      <a:pt x="3830" y="115"/>
                    </a:lnTo>
                    <a:lnTo>
                      <a:pt x="3830" y="120"/>
                    </a:lnTo>
                    <a:lnTo>
                      <a:pt x="3831" y="129"/>
                    </a:lnTo>
                    <a:lnTo>
                      <a:pt x="3832" y="138"/>
                    </a:lnTo>
                    <a:lnTo>
                      <a:pt x="3832" y="141"/>
                    </a:lnTo>
                    <a:lnTo>
                      <a:pt x="3833" y="129"/>
                    </a:lnTo>
                    <a:lnTo>
                      <a:pt x="3834" y="117"/>
                    </a:lnTo>
                    <a:lnTo>
                      <a:pt x="3835" y="107"/>
                    </a:lnTo>
                    <a:lnTo>
                      <a:pt x="3835" y="105"/>
                    </a:lnTo>
                    <a:lnTo>
                      <a:pt x="3836" y="120"/>
                    </a:lnTo>
                    <a:lnTo>
                      <a:pt x="3837" y="128"/>
                    </a:lnTo>
                    <a:lnTo>
                      <a:pt x="3838" y="131"/>
                    </a:lnTo>
                    <a:lnTo>
                      <a:pt x="3838" y="128"/>
                    </a:lnTo>
                    <a:lnTo>
                      <a:pt x="3839" y="107"/>
                    </a:lnTo>
                    <a:lnTo>
                      <a:pt x="3840" y="98"/>
                    </a:lnTo>
                    <a:lnTo>
                      <a:pt x="3841" y="96"/>
                    </a:lnTo>
                    <a:lnTo>
                      <a:pt x="3841" y="101"/>
                    </a:lnTo>
                    <a:lnTo>
                      <a:pt x="3842" y="119"/>
                    </a:lnTo>
                    <a:lnTo>
                      <a:pt x="3843" y="123"/>
                    </a:lnTo>
                    <a:lnTo>
                      <a:pt x="3844" y="112"/>
                    </a:lnTo>
                    <a:lnTo>
                      <a:pt x="3845" y="100"/>
                    </a:lnTo>
                    <a:lnTo>
                      <a:pt x="3845" y="91"/>
                    </a:lnTo>
                    <a:lnTo>
                      <a:pt x="3846" y="87"/>
                    </a:lnTo>
                    <a:lnTo>
                      <a:pt x="3847" y="101"/>
                    </a:lnTo>
                    <a:lnTo>
                      <a:pt x="3848" y="110"/>
                    </a:lnTo>
                    <a:lnTo>
                      <a:pt x="3848" y="115"/>
                    </a:lnTo>
                    <a:lnTo>
                      <a:pt x="3849" y="115"/>
                    </a:lnTo>
                    <a:lnTo>
                      <a:pt x="3850" y="98"/>
                    </a:lnTo>
                    <a:lnTo>
                      <a:pt x="3850" y="87"/>
                    </a:lnTo>
                    <a:lnTo>
                      <a:pt x="3851" y="82"/>
                    </a:lnTo>
                    <a:lnTo>
                      <a:pt x="3851" y="84"/>
                    </a:lnTo>
                    <a:lnTo>
                      <a:pt x="3852" y="91"/>
                    </a:lnTo>
                    <a:lnTo>
                      <a:pt x="3853" y="109"/>
                    </a:lnTo>
                    <a:lnTo>
                      <a:pt x="3854" y="112"/>
                    </a:lnTo>
                    <a:lnTo>
                      <a:pt x="3854" y="109"/>
                    </a:lnTo>
                    <a:lnTo>
                      <a:pt x="3855" y="100"/>
                    </a:lnTo>
                    <a:lnTo>
                      <a:pt x="3856" y="81"/>
                    </a:lnTo>
                    <a:lnTo>
                      <a:pt x="3856" y="79"/>
                    </a:lnTo>
                    <a:lnTo>
                      <a:pt x="3857" y="93"/>
                    </a:lnTo>
                    <a:lnTo>
                      <a:pt x="3858" y="102"/>
                    </a:lnTo>
                    <a:lnTo>
                      <a:pt x="3859" y="110"/>
                    </a:lnTo>
                    <a:lnTo>
                      <a:pt x="3860" y="106"/>
                    </a:lnTo>
                    <a:lnTo>
                      <a:pt x="3860" y="96"/>
                    </a:lnTo>
                    <a:lnTo>
                      <a:pt x="3861" y="86"/>
                    </a:lnTo>
                    <a:lnTo>
                      <a:pt x="3861" y="79"/>
                    </a:lnTo>
                    <a:lnTo>
                      <a:pt x="3862" y="79"/>
                    </a:lnTo>
                    <a:lnTo>
                      <a:pt x="3862" y="86"/>
                    </a:lnTo>
                    <a:lnTo>
                      <a:pt x="3863" y="104"/>
                    </a:lnTo>
                    <a:lnTo>
                      <a:pt x="3864" y="111"/>
                    </a:lnTo>
                    <a:lnTo>
                      <a:pt x="3865" y="112"/>
                    </a:lnTo>
                    <a:lnTo>
                      <a:pt x="3865" y="108"/>
                    </a:lnTo>
                    <a:lnTo>
                      <a:pt x="3865" y="99"/>
                    </a:lnTo>
                    <a:lnTo>
                      <a:pt x="3866" y="83"/>
                    </a:lnTo>
                    <a:lnTo>
                      <a:pt x="3867" y="84"/>
                    </a:lnTo>
                    <a:lnTo>
                      <a:pt x="3868" y="99"/>
                    </a:lnTo>
                    <a:lnTo>
                      <a:pt x="3869" y="108"/>
                    </a:lnTo>
                    <a:lnTo>
                      <a:pt x="3869" y="118"/>
                    </a:lnTo>
                    <a:lnTo>
                      <a:pt x="3870" y="115"/>
                    </a:lnTo>
                    <a:lnTo>
                      <a:pt x="3871" y="99"/>
                    </a:lnTo>
                    <a:lnTo>
                      <a:pt x="3872" y="92"/>
                    </a:lnTo>
                    <a:lnTo>
                      <a:pt x="3872" y="91"/>
                    </a:lnTo>
                    <a:lnTo>
                      <a:pt x="3873" y="96"/>
                    </a:lnTo>
                    <a:lnTo>
                      <a:pt x="3874" y="114"/>
                    </a:lnTo>
                    <a:lnTo>
                      <a:pt x="3874" y="123"/>
                    </a:lnTo>
                    <a:lnTo>
                      <a:pt x="3875" y="127"/>
                    </a:lnTo>
                    <a:lnTo>
                      <a:pt x="3876" y="123"/>
                    </a:lnTo>
                    <a:lnTo>
                      <a:pt x="3877" y="103"/>
                    </a:lnTo>
                    <a:lnTo>
                      <a:pt x="3878" y="105"/>
                    </a:lnTo>
                    <a:lnTo>
                      <a:pt x="3878" y="121"/>
                    </a:lnTo>
                    <a:lnTo>
                      <a:pt x="3879" y="130"/>
                    </a:lnTo>
                    <a:lnTo>
                      <a:pt x="3880" y="142"/>
                    </a:lnTo>
                    <a:lnTo>
                      <a:pt x="3881" y="141"/>
                    </a:lnTo>
                    <a:lnTo>
                      <a:pt x="3881" y="128"/>
                    </a:lnTo>
                    <a:lnTo>
                      <a:pt x="3882" y="122"/>
                    </a:lnTo>
                    <a:lnTo>
                      <a:pt x="3883" y="120"/>
                    </a:lnTo>
                    <a:lnTo>
                      <a:pt x="3883" y="123"/>
                    </a:lnTo>
                    <a:lnTo>
                      <a:pt x="3883" y="129"/>
                    </a:lnTo>
                    <a:lnTo>
                      <a:pt x="3884" y="148"/>
                    </a:lnTo>
                    <a:lnTo>
                      <a:pt x="3885" y="155"/>
                    </a:lnTo>
                    <a:lnTo>
                      <a:pt x="3885" y="160"/>
                    </a:lnTo>
                    <a:lnTo>
                      <a:pt x="3886" y="159"/>
                    </a:lnTo>
                    <a:lnTo>
                      <a:pt x="3886" y="155"/>
                    </a:lnTo>
                    <a:lnTo>
                      <a:pt x="3887" y="142"/>
                    </a:lnTo>
                    <a:lnTo>
                      <a:pt x="3887" y="140"/>
                    </a:lnTo>
                    <a:lnTo>
                      <a:pt x="3889" y="156"/>
                    </a:lnTo>
                    <a:lnTo>
                      <a:pt x="3889" y="166"/>
                    </a:lnTo>
                    <a:lnTo>
                      <a:pt x="3890" y="180"/>
                    </a:lnTo>
                    <a:lnTo>
                      <a:pt x="3891" y="181"/>
                    </a:lnTo>
                    <a:lnTo>
                      <a:pt x="3892" y="174"/>
                    </a:lnTo>
                    <a:lnTo>
                      <a:pt x="3892" y="168"/>
                    </a:lnTo>
                    <a:lnTo>
                      <a:pt x="3893" y="164"/>
                    </a:lnTo>
                    <a:lnTo>
                      <a:pt x="3893" y="168"/>
                    </a:lnTo>
                    <a:lnTo>
                      <a:pt x="3894" y="175"/>
                    </a:lnTo>
                    <a:lnTo>
                      <a:pt x="3895" y="192"/>
                    </a:lnTo>
                    <a:lnTo>
                      <a:pt x="3895" y="200"/>
                    </a:lnTo>
                    <a:lnTo>
                      <a:pt x="3896" y="206"/>
                    </a:lnTo>
                    <a:lnTo>
                      <a:pt x="3897" y="203"/>
                    </a:lnTo>
                    <a:lnTo>
                      <a:pt x="3898" y="190"/>
                    </a:lnTo>
                    <a:lnTo>
                      <a:pt x="3898" y="191"/>
                    </a:lnTo>
                    <a:lnTo>
                      <a:pt x="3899" y="201"/>
                    </a:lnTo>
                    <a:lnTo>
                      <a:pt x="3900" y="209"/>
                    </a:lnTo>
                    <a:lnTo>
                      <a:pt x="3901" y="231"/>
                    </a:lnTo>
                    <a:lnTo>
                      <a:pt x="3901" y="232"/>
                    </a:lnTo>
                    <a:lnTo>
                      <a:pt x="3902" y="227"/>
                    </a:lnTo>
                    <a:lnTo>
                      <a:pt x="3903" y="222"/>
                    </a:lnTo>
                    <a:lnTo>
                      <a:pt x="3904" y="219"/>
                    </a:lnTo>
                    <a:lnTo>
                      <a:pt x="3904" y="222"/>
                    </a:lnTo>
                    <a:lnTo>
                      <a:pt x="3904" y="226"/>
                    </a:lnTo>
                    <a:lnTo>
                      <a:pt x="3905" y="249"/>
                    </a:lnTo>
                    <a:lnTo>
                      <a:pt x="3906" y="256"/>
                    </a:lnTo>
                    <a:lnTo>
                      <a:pt x="3907" y="260"/>
                    </a:lnTo>
                    <a:lnTo>
                      <a:pt x="3907" y="258"/>
                    </a:lnTo>
                    <a:lnTo>
                      <a:pt x="3908" y="248"/>
                    </a:lnTo>
                    <a:lnTo>
                      <a:pt x="3909" y="249"/>
                    </a:lnTo>
                    <a:lnTo>
                      <a:pt x="3910" y="262"/>
                    </a:lnTo>
                    <a:lnTo>
                      <a:pt x="3910" y="270"/>
                    </a:lnTo>
                    <a:lnTo>
                      <a:pt x="3911" y="283"/>
                    </a:lnTo>
                    <a:lnTo>
                      <a:pt x="3911" y="287"/>
                    </a:lnTo>
                    <a:lnTo>
                      <a:pt x="3912" y="288"/>
                    </a:lnTo>
                    <a:lnTo>
                      <a:pt x="3913" y="283"/>
                    </a:lnTo>
                    <a:lnTo>
                      <a:pt x="3913" y="280"/>
                    </a:lnTo>
                    <a:lnTo>
                      <a:pt x="3914" y="277"/>
                    </a:lnTo>
                    <a:lnTo>
                      <a:pt x="3914" y="279"/>
                    </a:lnTo>
                    <a:lnTo>
                      <a:pt x="3915" y="282"/>
                    </a:lnTo>
                    <a:lnTo>
                      <a:pt x="3916" y="300"/>
                    </a:lnTo>
                    <a:lnTo>
                      <a:pt x="3916" y="307"/>
                    </a:lnTo>
                    <a:lnTo>
                      <a:pt x="3917" y="315"/>
                    </a:lnTo>
                    <a:lnTo>
                      <a:pt x="3918" y="313"/>
                    </a:lnTo>
                    <a:lnTo>
                      <a:pt x="3919" y="306"/>
                    </a:lnTo>
                    <a:lnTo>
                      <a:pt x="3919" y="306"/>
                    </a:lnTo>
                    <a:lnTo>
                      <a:pt x="3920" y="314"/>
                    </a:lnTo>
                    <a:lnTo>
                      <a:pt x="3921" y="319"/>
                    </a:lnTo>
                    <a:lnTo>
                      <a:pt x="3922" y="336"/>
                    </a:lnTo>
                    <a:lnTo>
                      <a:pt x="3922" y="339"/>
                    </a:lnTo>
                    <a:lnTo>
                      <a:pt x="3923" y="340"/>
                    </a:lnTo>
                    <a:lnTo>
                      <a:pt x="3923" y="336"/>
                    </a:lnTo>
                    <a:lnTo>
                      <a:pt x="3924" y="334"/>
                    </a:lnTo>
                    <a:lnTo>
                      <a:pt x="3924" y="331"/>
                    </a:lnTo>
                    <a:lnTo>
                      <a:pt x="3925" y="332"/>
                    </a:lnTo>
                    <a:lnTo>
                      <a:pt x="3925" y="335"/>
                    </a:lnTo>
                    <a:lnTo>
                      <a:pt x="3926" y="349"/>
                    </a:lnTo>
                    <a:lnTo>
                      <a:pt x="3927" y="354"/>
                    </a:lnTo>
                    <a:lnTo>
                      <a:pt x="3928" y="362"/>
                    </a:lnTo>
                    <a:lnTo>
                      <a:pt x="3928" y="361"/>
                    </a:lnTo>
                    <a:lnTo>
                      <a:pt x="3929" y="353"/>
                    </a:lnTo>
                    <a:lnTo>
                      <a:pt x="3930" y="352"/>
                    </a:lnTo>
                    <a:lnTo>
                      <a:pt x="3931" y="357"/>
                    </a:lnTo>
                    <a:lnTo>
                      <a:pt x="3931" y="361"/>
                    </a:lnTo>
                    <a:lnTo>
                      <a:pt x="3932" y="378"/>
                    </a:lnTo>
                    <a:lnTo>
                      <a:pt x="3933" y="379"/>
                    </a:lnTo>
                    <a:lnTo>
                      <a:pt x="3933" y="379"/>
                    </a:lnTo>
                    <a:lnTo>
                      <a:pt x="3934" y="376"/>
                    </a:lnTo>
                    <a:lnTo>
                      <a:pt x="3934" y="374"/>
                    </a:lnTo>
                    <a:lnTo>
                      <a:pt x="3935" y="370"/>
                    </a:lnTo>
                    <a:lnTo>
                      <a:pt x="3936" y="370"/>
                    </a:lnTo>
                    <a:lnTo>
                      <a:pt x="3937" y="383"/>
                    </a:lnTo>
                    <a:lnTo>
                      <a:pt x="3937" y="387"/>
                    </a:lnTo>
                    <a:lnTo>
                      <a:pt x="3938" y="393"/>
                    </a:lnTo>
                    <a:lnTo>
                      <a:pt x="3939" y="392"/>
                    </a:lnTo>
                    <a:lnTo>
                      <a:pt x="3940" y="385"/>
                    </a:lnTo>
                    <a:lnTo>
                      <a:pt x="3940" y="383"/>
                    </a:lnTo>
                    <a:lnTo>
                      <a:pt x="3941" y="381"/>
                    </a:lnTo>
                    <a:lnTo>
                      <a:pt x="3941" y="382"/>
                    </a:lnTo>
                    <a:lnTo>
                      <a:pt x="3942" y="384"/>
                    </a:lnTo>
                    <a:lnTo>
                      <a:pt x="3943" y="397"/>
                    </a:lnTo>
                    <a:lnTo>
                      <a:pt x="3943" y="399"/>
                    </a:lnTo>
                    <a:lnTo>
                      <a:pt x="3943" y="400"/>
                    </a:lnTo>
                    <a:lnTo>
                      <a:pt x="3944" y="398"/>
                    </a:lnTo>
                    <a:lnTo>
                      <a:pt x="3945" y="396"/>
                    </a:lnTo>
                    <a:lnTo>
                      <a:pt x="3946" y="387"/>
                    </a:lnTo>
                    <a:lnTo>
                      <a:pt x="3946" y="387"/>
                    </a:lnTo>
                    <a:lnTo>
                      <a:pt x="3947" y="394"/>
                    </a:lnTo>
                    <a:lnTo>
                      <a:pt x="3948" y="397"/>
                    </a:lnTo>
                    <a:lnTo>
                      <a:pt x="3949" y="403"/>
                    </a:lnTo>
                    <a:lnTo>
                      <a:pt x="3949" y="403"/>
                    </a:lnTo>
                    <a:lnTo>
                      <a:pt x="3950" y="394"/>
                    </a:lnTo>
                    <a:lnTo>
                      <a:pt x="3951" y="392"/>
                    </a:lnTo>
                    <a:lnTo>
                      <a:pt x="3952" y="387"/>
                    </a:lnTo>
                    <a:lnTo>
                      <a:pt x="3952" y="387"/>
                    </a:lnTo>
                    <a:lnTo>
                      <a:pt x="3953" y="399"/>
                    </a:lnTo>
                    <a:lnTo>
                      <a:pt x="3954" y="400"/>
                    </a:lnTo>
                    <a:lnTo>
                      <a:pt x="3954" y="402"/>
                    </a:lnTo>
                    <a:lnTo>
                      <a:pt x="3955" y="399"/>
                    </a:lnTo>
                    <a:lnTo>
                      <a:pt x="3955" y="397"/>
                    </a:lnTo>
                    <a:lnTo>
                      <a:pt x="3956" y="384"/>
                    </a:lnTo>
                    <a:lnTo>
                      <a:pt x="3957" y="383"/>
                    </a:lnTo>
                    <a:lnTo>
                      <a:pt x="3957" y="382"/>
                    </a:lnTo>
                    <a:lnTo>
                      <a:pt x="3958" y="387"/>
                    </a:lnTo>
                    <a:lnTo>
                      <a:pt x="3958" y="390"/>
                    </a:lnTo>
                    <a:lnTo>
                      <a:pt x="3959" y="396"/>
                    </a:lnTo>
                    <a:lnTo>
                      <a:pt x="3960" y="396"/>
                    </a:lnTo>
                    <a:lnTo>
                      <a:pt x="3961" y="387"/>
                    </a:lnTo>
                    <a:lnTo>
                      <a:pt x="3961" y="384"/>
                    </a:lnTo>
                    <a:lnTo>
                      <a:pt x="3962" y="374"/>
                    </a:lnTo>
                    <a:lnTo>
                      <a:pt x="3962" y="374"/>
                    </a:lnTo>
                    <a:lnTo>
                      <a:pt x="3964" y="384"/>
                    </a:lnTo>
                    <a:lnTo>
                      <a:pt x="3964" y="386"/>
                    </a:lnTo>
                    <a:lnTo>
                      <a:pt x="3965" y="388"/>
                    </a:lnTo>
                    <a:lnTo>
                      <a:pt x="3965" y="386"/>
                    </a:lnTo>
                    <a:lnTo>
                      <a:pt x="3966" y="384"/>
                    </a:lnTo>
                    <a:lnTo>
                      <a:pt x="3967" y="368"/>
                    </a:lnTo>
                    <a:lnTo>
                      <a:pt x="3967" y="366"/>
                    </a:lnTo>
                    <a:lnTo>
                      <a:pt x="3968" y="365"/>
                    </a:lnTo>
                    <a:lnTo>
                      <a:pt x="3968" y="369"/>
                    </a:lnTo>
                    <a:lnTo>
                      <a:pt x="3969" y="371"/>
                    </a:lnTo>
                    <a:lnTo>
                      <a:pt x="3970" y="379"/>
                    </a:lnTo>
                    <a:lnTo>
                      <a:pt x="3970" y="379"/>
                    </a:lnTo>
                    <a:lnTo>
                      <a:pt x="3971" y="370"/>
                    </a:lnTo>
                    <a:lnTo>
                      <a:pt x="3972" y="368"/>
                    </a:lnTo>
                    <a:lnTo>
                      <a:pt x="3973" y="355"/>
                    </a:lnTo>
                    <a:lnTo>
                      <a:pt x="3973" y="356"/>
                    </a:lnTo>
                    <a:lnTo>
                      <a:pt x="3974" y="365"/>
                    </a:lnTo>
                    <a:lnTo>
                      <a:pt x="3974" y="367"/>
                    </a:lnTo>
                    <a:lnTo>
                      <a:pt x="3976" y="371"/>
                    </a:lnTo>
                    <a:lnTo>
                      <a:pt x="3976" y="371"/>
                    </a:lnTo>
                    <a:lnTo>
                      <a:pt x="3976" y="370"/>
                    </a:lnTo>
                    <a:lnTo>
                      <a:pt x="3977" y="352"/>
                    </a:lnTo>
                    <a:lnTo>
                      <a:pt x="3978" y="350"/>
                    </a:lnTo>
                    <a:lnTo>
                      <a:pt x="3978" y="349"/>
                    </a:lnTo>
                    <a:lnTo>
                      <a:pt x="3979" y="352"/>
                    </a:lnTo>
                    <a:lnTo>
                      <a:pt x="3979" y="354"/>
                    </a:lnTo>
                    <a:lnTo>
                      <a:pt x="3980" y="366"/>
                    </a:lnTo>
                    <a:lnTo>
                      <a:pt x="3981" y="367"/>
                    </a:lnTo>
                    <a:lnTo>
                      <a:pt x="3981" y="367"/>
                    </a:lnTo>
                    <a:lnTo>
                      <a:pt x="3982" y="358"/>
                    </a:lnTo>
                    <a:lnTo>
                      <a:pt x="3982" y="356"/>
                    </a:lnTo>
                    <a:lnTo>
                      <a:pt x="3983" y="346"/>
                    </a:lnTo>
                    <a:lnTo>
                      <a:pt x="3983" y="346"/>
                    </a:lnTo>
                    <a:lnTo>
                      <a:pt x="3984" y="346"/>
                    </a:lnTo>
                    <a:lnTo>
                      <a:pt x="3985" y="358"/>
                    </a:lnTo>
                    <a:lnTo>
                      <a:pt x="3985" y="360"/>
                    </a:lnTo>
                    <a:lnTo>
                      <a:pt x="3986" y="368"/>
                    </a:lnTo>
                    <a:lnTo>
                      <a:pt x="3986" y="367"/>
                    </a:lnTo>
                    <a:lnTo>
                      <a:pt x="3987" y="367"/>
                    </a:lnTo>
                    <a:lnTo>
                      <a:pt x="3988" y="352"/>
                    </a:lnTo>
                    <a:lnTo>
                      <a:pt x="3988" y="351"/>
                    </a:lnTo>
                    <a:lnTo>
                      <a:pt x="3989" y="349"/>
                    </a:lnTo>
                    <a:lnTo>
                      <a:pt x="3989" y="356"/>
                    </a:lnTo>
                    <a:lnTo>
                      <a:pt x="3990" y="357"/>
                    </a:lnTo>
                    <a:lnTo>
                      <a:pt x="3991" y="373"/>
                    </a:lnTo>
                    <a:lnTo>
                      <a:pt x="3991" y="374"/>
                    </a:lnTo>
                    <a:lnTo>
                      <a:pt x="3992" y="375"/>
                    </a:lnTo>
                    <a:lnTo>
                      <a:pt x="3992" y="369"/>
                    </a:lnTo>
                    <a:lnTo>
                      <a:pt x="3993" y="367"/>
                    </a:lnTo>
                    <a:lnTo>
                      <a:pt x="3994" y="360"/>
                    </a:lnTo>
                    <a:lnTo>
                      <a:pt x="3994" y="361"/>
                    </a:lnTo>
                    <a:lnTo>
                      <a:pt x="3994" y="362"/>
                    </a:lnTo>
                    <a:lnTo>
                      <a:pt x="3995" y="377"/>
                    </a:lnTo>
                    <a:lnTo>
                      <a:pt x="3996" y="379"/>
                    </a:lnTo>
                    <a:lnTo>
                      <a:pt x="3997" y="390"/>
                    </a:lnTo>
                    <a:lnTo>
                      <a:pt x="3997" y="389"/>
                    </a:lnTo>
                    <a:lnTo>
                      <a:pt x="3997" y="389"/>
                    </a:lnTo>
                    <a:lnTo>
                      <a:pt x="3998" y="379"/>
                    </a:lnTo>
                    <a:lnTo>
                      <a:pt x="3999" y="378"/>
                    </a:lnTo>
                    <a:lnTo>
                      <a:pt x="3999" y="378"/>
                    </a:lnTo>
                    <a:lnTo>
                      <a:pt x="4000" y="386"/>
                    </a:lnTo>
                    <a:lnTo>
                      <a:pt x="4000" y="388"/>
                    </a:lnTo>
                    <a:lnTo>
                      <a:pt x="4001" y="407"/>
                    </a:lnTo>
                    <a:lnTo>
                      <a:pt x="4002" y="408"/>
                    </a:lnTo>
                    <a:lnTo>
                      <a:pt x="4002" y="410"/>
                    </a:lnTo>
                    <a:lnTo>
                      <a:pt x="4003" y="406"/>
                    </a:lnTo>
                    <a:lnTo>
                      <a:pt x="4003" y="405"/>
                    </a:lnTo>
                    <a:lnTo>
                      <a:pt x="4004" y="402"/>
                    </a:lnTo>
                    <a:lnTo>
                      <a:pt x="4004" y="404"/>
                    </a:lnTo>
                    <a:lnTo>
                      <a:pt x="4005" y="405"/>
                    </a:lnTo>
                    <a:lnTo>
                      <a:pt x="4006" y="422"/>
                    </a:lnTo>
                    <a:lnTo>
                      <a:pt x="4006" y="423"/>
                    </a:lnTo>
                    <a:lnTo>
                      <a:pt x="4007" y="436"/>
                    </a:lnTo>
                    <a:lnTo>
                      <a:pt x="4007" y="436"/>
                    </a:lnTo>
                    <a:lnTo>
                      <a:pt x="4008" y="435"/>
                    </a:lnTo>
                    <a:lnTo>
                      <a:pt x="4009" y="430"/>
                    </a:lnTo>
                    <a:lnTo>
                      <a:pt x="4009" y="430"/>
                    </a:lnTo>
                    <a:lnTo>
                      <a:pt x="4010" y="439"/>
                    </a:lnTo>
                    <a:lnTo>
                      <a:pt x="4010" y="440"/>
                    </a:lnTo>
                    <a:lnTo>
                      <a:pt x="4012" y="459"/>
                    </a:lnTo>
                    <a:lnTo>
                      <a:pt x="4012" y="460"/>
                    </a:lnTo>
                    <a:lnTo>
                      <a:pt x="4013" y="462"/>
                    </a:lnTo>
                    <a:lnTo>
                      <a:pt x="4013" y="460"/>
                    </a:lnTo>
                    <a:lnTo>
                      <a:pt x="4013" y="460"/>
                    </a:lnTo>
                    <a:lnTo>
                      <a:pt x="4014" y="459"/>
                    </a:lnTo>
                    <a:lnTo>
                      <a:pt x="4015" y="461"/>
                    </a:lnTo>
                    <a:lnTo>
                      <a:pt x="4015" y="461"/>
                    </a:lnTo>
                    <a:lnTo>
                      <a:pt x="4016" y="475"/>
                    </a:lnTo>
                    <a:lnTo>
                      <a:pt x="4016" y="475"/>
                    </a:lnTo>
                    <a:lnTo>
                      <a:pt x="4018" y="484"/>
                    </a:lnTo>
                    <a:lnTo>
                      <a:pt x="4018" y="484"/>
                    </a:lnTo>
                    <a:lnTo>
                      <a:pt x="4018" y="484"/>
                    </a:lnTo>
                    <a:lnTo>
                      <a:pt x="4019" y="483"/>
                    </a:lnTo>
                    <a:lnTo>
                      <a:pt x="4019" y="483"/>
                    </a:lnTo>
                    <a:lnTo>
                      <a:pt x="4019" y="483"/>
                    </a:lnTo>
                    <a:lnTo>
                      <a:pt x="4021" y="487"/>
                    </a:lnTo>
                    <a:lnTo>
                      <a:pt x="4021" y="487"/>
                    </a:lnTo>
                    <a:lnTo>
                      <a:pt x="4022" y="497"/>
                    </a:lnTo>
                    <a:lnTo>
                      <a:pt x="4023" y="497"/>
                    </a:lnTo>
                    <a:lnTo>
                      <a:pt x="4024" y="498"/>
                    </a:lnTo>
                    <a:lnTo>
                      <a:pt x="4024" y="498"/>
                    </a:lnTo>
                    <a:lnTo>
                      <a:pt x="4025" y="499"/>
                    </a:lnTo>
                    <a:lnTo>
                      <a:pt x="4025" y="496"/>
                    </a:lnTo>
                    <a:lnTo>
                      <a:pt x="4025" y="496"/>
                    </a:lnTo>
                    <a:lnTo>
                      <a:pt x="4027" y="494"/>
                    </a:lnTo>
                    <a:lnTo>
                      <a:pt x="4027" y="494"/>
                    </a:lnTo>
                    <a:lnTo>
                      <a:pt x="4027" y="494"/>
                    </a:lnTo>
                    <a:lnTo>
                      <a:pt x="4028" y="498"/>
                    </a:lnTo>
                    <a:lnTo>
                      <a:pt x="4028" y="498"/>
                    </a:lnTo>
                    <a:lnTo>
                      <a:pt x="4030" y="504"/>
                    </a:lnTo>
                    <a:lnTo>
                      <a:pt x="4030" y="503"/>
                    </a:lnTo>
                    <a:lnTo>
                      <a:pt x="4030" y="503"/>
                    </a:lnTo>
                    <a:lnTo>
                      <a:pt x="4031" y="490"/>
                    </a:lnTo>
                    <a:lnTo>
                      <a:pt x="4031" y="489"/>
                    </a:lnTo>
                    <a:lnTo>
                      <a:pt x="4033" y="484"/>
                    </a:lnTo>
                    <a:lnTo>
                      <a:pt x="4033" y="486"/>
                    </a:lnTo>
                    <a:lnTo>
                      <a:pt x="4033" y="486"/>
                    </a:lnTo>
                    <a:lnTo>
                      <a:pt x="4034" y="500"/>
                    </a:lnTo>
                    <a:lnTo>
                      <a:pt x="4035" y="500"/>
                    </a:lnTo>
                    <a:lnTo>
                      <a:pt x="4035" y="500"/>
                    </a:lnTo>
                    <a:lnTo>
                      <a:pt x="4036" y="486"/>
                    </a:lnTo>
                    <a:lnTo>
                      <a:pt x="4036" y="486"/>
                    </a:lnTo>
                    <a:lnTo>
                      <a:pt x="4037" y="477"/>
                    </a:lnTo>
                    <a:lnTo>
                      <a:pt x="4037" y="478"/>
                    </a:lnTo>
                    <a:lnTo>
                      <a:pt x="4037" y="478"/>
                    </a:lnTo>
                    <a:lnTo>
                      <a:pt x="4039" y="496"/>
                    </a:lnTo>
                    <a:lnTo>
                      <a:pt x="4039" y="496"/>
                    </a:lnTo>
                    <a:lnTo>
                      <a:pt x="4040" y="498"/>
                    </a:lnTo>
                    <a:lnTo>
                      <a:pt x="4040" y="489"/>
                    </a:lnTo>
                    <a:lnTo>
                      <a:pt x="4040" y="489"/>
                    </a:lnTo>
                    <a:lnTo>
                      <a:pt x="4042" y="483"/>
                    </a:lnTo>
                    <a:lnTo>
                      <a:pt x="4042" y="485"/>
                    </a:lnTo>
                    <a:lnTo>
                      <a:pt x="4042" y="485"/>
                    </a:lnTo>
                    <a:lnTo>
                      <a:pt x="4043" y="501"/>
                    </a:lnTo>
                    <a:lnTo>
                      <a:pt x="4043" y="501"/>
                    </a:lnTo>
                    <a:lnTo>
                      <a:pt x="4044" y="502"/>
                    </a:lnTo>
                    <a:lnTo>
                      <a:pt x="4045" y="496"/>
                    </a:lnTo>
                    <a:lnTo>
                      <a:pt x="4045" y="495"/>
                    </a:lnTo>
                    <a:lnTo>
                      <a:pt x="4045" y="495"/>
                    </a:lnTo>
                    <a:lnTo>
                      <a:pt x="4046" y="501"/>
                    </a:lnTo>
                    <a:lnTo>
                      <a:pt x="4046" y="501"/>
                    </a:lnTo>
                    <a:lnTo>
                      <a:pt x="4048" y="504"/>
                    </a:lnTo>
                    <a:lnTo>
                      <a:pt x="4048" y="501"/>
                    </a:lnTo>
                    <a:lnTo>
                      <a:pt x="4048" y="501"/>
                    </a:lnTo>
                    <a:lnTo>
                      <a:pt x="4049" y="493"/>
                    </a:lnTo>
                    <a:lnTo>
                      <a:pt x="4049" y="493"/>
                    </a:lnTo>
                    <a:lnTo>
                      <a:pt x="4049" y="493"/>
                    </a:lnTo>
                    <a:lnTo>
                      <a:pt x="4051" y="503"/>
                    </a:lnTo>
                    <a:lnTo>
                      <a:pt x="4051" y="503"/>
                    </a:lnTo>
                    <a:lnTo>
                      <a:pt x="4051" y="503"/>
                    </a:lnTo>
                    <a:lnTo>
                      <a:pt x="4052" y="488"/>
                    </a:lnTo>
                    <a:lnTo>
                      <a:pt x="4052" y="488"/>
                    </a:lnTo>
                    <a:lnTo>
                      <a:pt x="4053" y="487"/>
                    </a:lnTo>
                    <a:lnTo>
                      <a:pt x="4054" y="499"/>
                    </a:lnTo>
                    <a:lnTo>
                      <a:pt x="4054" y="499"/>
                    </a:lnTo>
                    <a:lnTo>
                      <a:pt x="4055" y="503"/>
                    </a:lnTo>
                    <a:lnTo>
                      <a:pt x="4055" y="496"/>
                    </a:lnTo>
                    <a:lnTo>
                      <a:pt x="4055" y="496"/>
                    </a:lnTo>
                    <a:lnTo>
                      <a:pt x="4056" y="493"/>
                    </a:lnTo>
                    <a:lnTo>
                      <a:pt x="4057" y="501"/>
                    </a:lnTo>
                    <a:lnTo>
                      <a:pt x="4057" y="501"/>
                    </a:lnTo>
                    <a:lnTo>
                      <a:pt x="4058" y="504"/>
                    </a:lnTo>
                    <a:lnTo>
                      <a:pt x="4058" y="496"/>
                    </a:lnTo>
                    <a:lnTo>
                      <a:pt x="4058" y="496"/>
                    </a:lnTo>
                    <a:lnTo>
                      <a:pt x="4059" y="490"/>
                    </a:lnTo>
                    <a:lnTo>
                      <a:pt x="4060" y="498"/>
                    </a:lnTo>
                    <a:lnTo>
                      <a:pt x="4060" y="498"/>
                    </a:lnTo>
                    <a:lnTo>
                      <a:pt x="4061" y="503"/>
                    </a:lnTo>
                    <a:lnTo>
                      <a:pt x="4061" y="494"/>
                    </a:lnTo>
                    <a:lnTo>
                      <a:pt x="4061" y="493"/>
                    </a:lnTo>
                    <a:lnTo>
                      <a:pt x="4062" y="492"/>
                    </a:lnTo>
                    <a:lnTo>
                      <a:pt x="4063" y="503"/>
                    </a:lnTo>
                    <a:lnTo>
                      <a:pt x="4063" y="503"/>
                    </a:lnTo>
                    <a:lnTo>
                      <a:pt x="4063" y="504"/>
                    </a:lnTo>
                    <a:lnTo>
                      <a:pt x="4064" y="491"/>
                    </a:lnTo>
                    <a:lnTo>
                      <a:pt x="4064" y="491"/>
                    </a:lnTo>
                    <a:lnTo>
                      <a:pt x="4064" y="491"/>
                    </a:lnTo>
                    <a:lnTo>
                      <a:pt x="4066" y="503"/>
                    </a:lnTo>
                    <a:lnTo>
                      <a:pt x="4066" y="499"/>
                    </a:lnTo>
                    <a:lnTo>
                      <a:pt x="4066" y="499"/>
                    </a:lnTo>
                    <a:lnTo>
                      <a:pt x="4067" y="492"/>
                    </a:lnTo>
                    <a:lnTo>
                      <a:pt x="4067" y="504"/>
                    </a:lnTo>
                    <a:lnTo>
                      <a:pt x="4067" y="504"/>
                    </a:lnTo>
                    <a:lnTo>
                      <a:pt x="4068" y="504"/>
                    </a:lnTo>
                    <a:lnTo>
                      <a:pt x="4069" y="491"/>
                    </a:lnTo>
                    <a:lnTo>
                      <a:pt x="4069" y="498"/>
                    </a:lnTo>
                    <a:lnTo>
                      <a:pt x="4069" y="498"/>
                    </a:lnTo>
                    <a:lnTo>
                      <a:pt x="4069" y="504"/>
                    </a:lnTo>
                    <a:lnTo>
                      <a:pt x="4070" y="492"/>
                    </a:lnTo>
                    <a:lnTo>
                      <a:pt x="4070" y="498"/>
                    </a:lnTo>
                    <a:lnTo>
                      <a:pt x="4070" y="498"/>
                    </a:lnTo>
                    <a:lnTo>
                      <a:pt x="4072" y="492"/>
                    </a:lnTo>
                    <a:lnTo>
                      <a:pt x="4072" y="504"/>
                    </a:lnTo>
                    <a:lnTo>
                      <a:pt x="4072" y="502"/>
                    </a:lnTo>
                    <a:lnTo>
                      <a:pt x="4072" y="502"/>
                    </a:lnTo>
                    <a:lnTo>
                      <a:pt x="4073" y="504"/>
                    </a:lnTo>
                    <a:lnTo>
                      <a:pt x="4073" y="492"/>
                    </a:lnTo>
                    <a:lnTo>
                      <a:pt x="4073" y="503"/>
                    </a:lnTo>
                  </a:path>
                </a:pathLst>
              </a:custGeom>
              <a:noFill/>
              <a:ln w="6350" cap="flat">
                <a:solidFill>
                  <a:srgbClr val="216D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87" name="Rectangle 156"/>
              <p:cNvSpPr>
                <a:spLocks noChangeArrowheads="1"/>
              </p:cNvSpPr>
              <p:nvPr/>
            </p:nvSpPr>
            <p:spPr bwMode="auto">
              <a:xfrm>
                <a:off x="14771704" y="12845771"/>
                <a:ext cx="60814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-40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8" name="Rectangle 157"/>
              <p:cNvSpPr>
                <a:spLocks noChangeArrowheads="1"/>
              </p:cNvSpPr>
              <p:nvPr/>
            </p:nvSpPr>
            <p:spPr bwMode="auto">
              <a:xfrm>
                <a:off x="15139261" y="12154984"/>
                <a:ext cx="2340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15483334" y="12419735"/>
                <a:ext cx="4454860" cy="835025"/>
              </a:xfrm>
              <a:custGeom>
                <a:avLst/>
                <a:gdLst>
                  <a:gd name="T0" fmla="*/ 63 w 4073"/>
                  <a:gd name="T1" fmla="*/ 8 h 526"/>
                  <a:gd name="T2" fmla="*/ 127 w 4073"/>
                  <a:gd name="T3" fmla="*/ 4 h 526"/>
                  <a:gd name="T4" fmla="*/ 191 w 4073"/>
                  <a:gd name="T5" fmla="*/ 2 h 526"/>
                  <a:gd name="T6" fmla="*/ 255 w 4073"/>
                  <a:gd name="T7" fmla="*/ 1 h 526"/>
                  <a:gd name="T8" fmla="*/ 319 w 4073"/>
                  <a:gd name="T9" fmla="*/ 0 h 526"/>
                  <a:gd name="T10" fmla="*/ 383 w 4073"/>
                  <a:gd name="T11" fmla="*/ 0 h 526"/>
                  <a:gd name="T12" fmla="*/ 446 w 4073"/>
                  <a:gd name="T13" fmla="*/ 0 h 526"/>
                  <a:gd name="T14" fmla="*/ 511 w 4073"/>
                  <a:gd name="T15" fmla="*/ 0 h 526"/>
                  <a:gd name="T16" fmla="*/ 575 w 4073"/>
                  <a:gd name="T17" fmla="*/ 0 h 526"/>
                  <a:gd name="T18" fmla="*/ 639 w 4073"/>
                  <a:gd name="T19" fmla="*/ 0 h 526"/>
                  <a:gd name="T20" fmla="*/ 703 w 4073"/>
                  <a:gd name="T21" fmla="*/ 0 h 526"/>
                  <a:gd name="T22" fmla="*/ 766 w 4073"/>
                  <a:gd name="T23" fmla="*/ 0 h 526"/>
                  <a:gd name="T24" fmla="*/ 831 w 4073"/>
                  <a:gd name="T25" fmla="*/ 0 h 526"/>
                  <a:gd name="T26" fmla="*/ 895 w 4073"/>
                  <a:gd name="T27" fmla="*/ 0 h 526"/>
                  <a:gd name="T28" fmla="*/ 959 w 4073"/>
                  <a:gd name="T29" fmla="*/ 0 h 526"/>
                  <a:gd name="T30" fmla="*/ 1022 w 4073"/>
                  <a:gd name="T31" fmla="*/ 0 h 526"/>
                  <a:gd name="T32" fmla="*/ 1087 w 4073"/>
                  <a:gd name="T33" fmla="*/ 0 h 526"/>
                  <a:gd name="T34" fmla="*/ 1151 w 4073"/>
                  <a:gd name="T35" fmla="*/ 0 h 526"/>
                  <a:gd name="T36" fmla="*/ 1215 w 4073"/>
                  <a:gd name="T37" fmla="*/ 0 h 526"/>
                  <a:gd name="T38" fmla="*/ 1279 w 4073"/>
                  <a:gd name="T39" fmla="*/ 0 h 526"/>
                  <a:gd name="T40" fmla="*/ 1343 w 4073"/>
                  <a:gd name="T41" fmla="*/ 0 h 526"/>
                  <a:gd name="T42" fmla="*/ 1407 w 4073"/>
                  <a:gd name="T43" fmla="*/ 0 h 526"/>
                  <a:gd name="T44" fmla="*/ 1471 w 4073"/>
                  <a:gd name="T45" fmla="*/ 0 h 526"/>
                  <a:gd name="T46" fmla="*/ 1535 w 4073"/>
                  <a:gd name="T47" fmla="*/ 0 h 526"/>
                  <a:gd name="T48" fmla="*/ 1598 w 4073"/>
                  <a:gd name="T49" fmla="*/ 0 h 526"/>
                  <a:gd name="T50" fmla="*/ 1663 w 4073"/>
                  <a:gd name="T51" fmla="*/ 0 h 526"/>
                  <a:gd name="T52" fmla="*/ 1727 w 4073"/>
                  <a:gd name="T53" fmla="*/ 0 h 526"/>
                  <a:gd name="T54" fmla="*/ 1791 w 4073"/>
                  <a:gd name="T55" fmla="*/ 0 h 526"/>
                  <a:gd name="T56" fmla="*/ 1855 w 4073"/>
                  <a:gd name="T57" fmla="*/ 0 h 526"/>
                  <a:gd name="T58" fmla="*/ 1919 w 4073"/>
                  <a:gd name="T59" fmla="*/ 0 h 526"/>
                  <a:gd name="T60" fmla="*/ 1983 w 4073"/>
                  <a:gd name="T61" fmla="*/ 0 h 526"/>
                  <a:gd name="T62" fmla="*/ 2047 w 4073"/>
                  <a:gd name="T63" fmla="*/ 0 h 526"/>
                  <a:gd name="T64" fmla="*/ 2111 w 4073"/>
                  <a:gd name="T65" fmla="*/ 0 h 526"/>
                  <a:gd name="T66" fmla="*/ 2174 w 4073"/>
                  <a:gd name="T67" fmla="*/ 0 h 526"/>
                  <a:gd name="T68" fmla="*/ 2239 w 4073"/>
                  <a:gd name="T69" fmla="*/ 0 h 526"/>
                  <a:gd name="T70" fmla="*/ 2303 w 4073"/>
                  <a:gd name="T71" fmla="*/ 0 h 526"/>
                  <a:gd name="T72" fmla="*/ 2367 w 4073"/>
                  <a:gd name="T73" fmla="*/ 0 h 526"/>
                  <a:gd name="T74" fmla="*/ 2431 w 4073"/>
                  <a:gd name="T75" fmla="*/ 0 h 526"/>
                  <a:gd name="T76" fmla="*/ 2495 w 4073"/>
                  <a:gd name="T77" fmla="*/ 0 h 526"/>
                  <a:gd name="T78" fmla="*/ 2559 w 4073"/>
                  <a:gd name="T79" fmla="*/ 0 h 526"/>
                  <a:gd name="T80" fmla="*/ 2623 w 4073"/>
                  <a:gd name="T81" fmla="*/ 0 h 526"/>
                  <a:gd name="T82" fmla="*/ 2687 w 4073"/>
                  <a:gd name="T83" fmla="*/ 0 h 526"/>
                  <a:gd name="T84" fmla="*/ 2751 w 4073"/>
                  <a:gd name="T85" fmla="*/ 0 h 526"/>
                  <a:gd name="T86" fmla="*/ 2815 w 4073"/>
                  <a:gd name="T87" fmla="*/ 0 h 526"/>
                  <a:gd name="T88" fmla="*/ 2879 w 4073"/>
                  <a:gd name="T89" fmla="*/ 0 h 526"/>
                  <a:gd name="T90" fmla="*/ 2942 w 4073"/>
                  <a:gd name="T91" fmla="*/ 0 h 526"/>
                  <a:gd name="T92" fmla="*/ 3007 w 4073"/>
                  <a:gd name="T93" fmla="*/ 0 h 526"/>
                  <a:gd name="T94" fmla="*/ 3071 w 4073"/>
                  <a:gd name="T95" fmla="*/ 0 h 526"/>
                  <a:gd name="T96" fmla="*/ 3135 w 4073"/>
                  <a:gd name="T97" fmla="*/ 0 h 526"/>
                  <a:gd name="T98" fmla="*/ 3199 w 4073"/>
                  <a:gd name="T99" fmla="*/ 0 h 526"/>
                  <a:gd name="T100" fmla="*/ 3263 w 4073"/>
                  <a:gd name="T101" fmla="*/ 0 h 526"/>
                  <a:gd name="T102" fmla="*/ 3327 w 4073"/>
                  <a:gd name="T103" fmla="*/ 0 h 526"/>
                  <a:gd name="T104" fmla="*/ 3391 w 4073"/>
                  <a:gd name="T105" fmla="*/ 0 h 526"/>
                  <a:gd name="T106" fmla="*/ 3455 w 4073"/>
                  <a:gd name="T107" fmla="*/ 0 h 526"/>
                  <a:gd name="T108" fmla="*/ 3518 w 4073"/>
                  <a:gd name="T109" fmla="*/ 0 h 526"/>
                  <a:gd name="T110" fmla="*/ 3583 w 4073"/>
                  <a:gd name="T111" fmla="*/ 0 h 526"/>
                  <a:gd name="T112" fmla="*/ 3647 w 4073"/>
                  <a:gd name="T113" fmla="*/ 0 h 526"/>
                  <a:gd name="T114" fmla="*/ 3711 w 4073"/>
                  <a:gd name="T115" fmla="*/ 0 h 526"/>
                  <a:gd name="T116" fmla="*/ 3775 w 4073"/>
                  <a:gd name="T117" fmla="*/ 0 h 526"/>
                  <a:gd name="T118" fmla="*/ 3839 w 4073"/>
                  <a:gd name="T119" fmla="*/ 1 h 526"/>
                  <a:gd name="T120" fmla="*/ 3903 w 4073"/>
                  <a:gd name="T121" fmla="*/ 2 h 526"/>
                  <a:gd name="T122" fmla="*/ 3967 w 4073"/>
                  <a:gd name="T123" fmla="*/ 4 h 526"/>
                  <a:gd name="T124" fmla="*/ 4031 w 4073"/>
                  <a:gd name="T125" fmla="*/ 15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73" h="526">
                    <a:moveTo>
                      <a:pt x="0" y="526"/>
                    </a:moveTo>
                    <a:lnTo>
                      <a:pt x="3" y="118"/>
                    </a:lnTo>
                    <a:lnTo>
                      <a:pt x="3" y="118"/>
                    </a:lnTo>
                    <a:lnTo>
                      <a:pt x="7" y="72"/>
                    </a:lnTo>
                    <a:lnTo>
                      <a:pt x="7" y="72"/>
                    </a:lnTo>
                    <a:lnTo>
                      <a:pt x="11" y="54"/>
                    </a:lnTo>
                    <a:lnTo>
                      <a:pt x="11" y="54"/>
                    </a:lnTo>
                    <a:lnTo>
                      <a:pt x="15" y="44"/>
                    </a:lnTo>
                    <a:lnTo>
                      <a:pt x="15" y="4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31" y="23"/>
                    </a:lnTo>
                    <a:lnTo>
                      <a:pt x="31" y="23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1" y="10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63" y="8"/>
                    </a:lnTo>
                    <a:lnTo>
                      <a:pt x="63" y="8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83" y="6"/>
                    </a:lnTo>
                    <a:lnTo>
                      <a:pt x="83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91" y="5"/>
                    </a:lnTo>
                    <a:lnTo>
                      <a:pt x="91" y="5"/>
                    </a:lnTo>
                    <a:lnTo>
                      <a:pt x="95" y="5"/>
                    </a:lnTo>
                    <a:lnTo>
                      <a:pt x="95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107" y="4"/>
                    </a:lnTo>
                    <a:lnTo>
                      <a:pt x="107" y="4"/>
                    </a:lnTo>
                    <a:lnTo>
                      <a:pt x="111" y="4"/>
                    </a:lnTo>
                    <a:lnTo>
                      <a:pt x="111" y="4"/>
                    </a:lnTo>
                    <a:lnTo>
                      <a:pt x="115" y="4"/>
                    </a:lnTo>
                    <a:lnTo>
                      <a:pt x="115" y="4"/>
                    </a:lnTo>
                    <a:lnTo>
                      <a:pt x="119" y="4"/>
                    </a:lnTo>
                    <a:lnTo>
                      <a:pt x="119" y="4"/>
                    </a:lnTo>
                    <a:lnTo>
                      <a:pt x="123" y="4"/>
                    </a:lnTo>
                    <a:lnTo>
                      <a:pt x="123" y="4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31" y="3"/>
                    </a:lnTo>
                    <a:lnTo>
                      <a:pt x="131" y="3"/>
                    </a:lnTo>
                    <a:lnTo>
                      <a:pt x="135" y="3"/>
                    </a:lnTo>
                    <a:lnTo>
                      <a:pt x="135" y="3"/>
                    </a:lnTo>
                    <a:lnTo>
                      <a:pt x="139" y="3"/>
                    </a:lnTo>
                    <a:lnTo>
                      <a:pt x="139" y="3"/>
                    </a:lnTo>
                    <a:lnTo>
                      <a:pt x="143" y="3"/>
                    </a:lnTo>
                    <a:lnTo>
                      <a:pt x="143" y="3"/>
                    </a:lnTo>
                    <a:lnTo>
                      <a:pt x="147" y="3"/>
                    </a:lnTo>
                    <a:lnTo>
                      <a:pt x="147" y="3"/>
                    </a:lnTo>
                    <a:lnTo>
                      <a:pt x="151" y="3"/>
                    </a:lnTo>
                    <a:lnTo>
                      <a:pt x="151" y="3"/>
                    </a:lnTo>
                    <a:lnTo>
                      <a:pt x="155" y="3"/>
                    </a:lnTo>
                    <a:lnTo>
                      <a:pt x="155" y="3"/>
                    </a:lnTo>
                    <a:lnTo>
                      <a:pt x="159" y="3"/>
                    </a:lnTo>
                    <a:lnTo>
                      <a:pt x="159" y="3"/>
                    </a:lnTo>
                    <a:lnTo>
                      <a:pt x="163" y="3"/>
                    </a:lnTo>
                    <a:lnTo>
                      <a:pt x="163" y="3"/>
                    </a:lnTo>
                    <a:lnTo>
                      <a:pt x="167" y="2"/>
                    </a:lnTo>
                    <a:lnTo>
                      <a:pt x="167" y="2"/>
                    </a:lnTo>
                    <a:lnTo>
                      <a:pt x="171" y="2"/>
                    </a:lnTo>
                    <a:lnTo>
                      <a:pt x="172" y="2"/>
                    </a:lnTo>
                    <a:lnTo>
                      <a:pt x="175" y="2"/>
                    </a:lnTo>
                    <a:lnTo>
                      <a:pt x="175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83" y="2"/>
                    </a:lnTo>
                    <a:lnTo>
                      <a:pt x="183" y="2"/>
                    </a:lnTo>
                    <a:lnTo>
                      <a:pt x="187" y="2"/>
                    </a:lnTo>
                    <a:lnTo>
                      <a:pt x="187" y="2"/>
                    </a:lnTo>
                    <a:lnTo>
                      <a:pt x="191" y="2"/>
                    </a:lnTo>
                    <a:lnTo>
                      <a:pt x="191" y="2"/>
                    </a:lnTo>
                    <a:lnTo>
                      <a:pt x="195" y="2"/>
                    </a:lnTo>
                    <a:lnTo>
                      <a:pt x="196" y="2"/>
                    </a:lnTo>
                    <a:lnTo>
                      <a:pt x="199" y="1"/>
                    </a:lnTo>
                    <a:lnTo>
                      <a:pt x="200" y="1"/>
                    </a:lnTo>
                    <a:lnTo>
                      <a:pt x="203" y="1"/>
                    </a:lnTo>
                    <a:lnTo>
                      <a:pt x="203" y="1"/>
                    </a:lnTo>
                    <a:lnTo>
                      <a:pt x="207" y="1"/>
                    </a:lnTo>
                    <a:lnTo>
                      <a:pt x="207" y="1"/>
                    </a:lnTo>
                    <a:lnTo>
                      <a:pt x="211" y="1"/>
                    </a:lnTo>
                    <a:lnTo>
                      <a:pt x="211" y="1"/>
                    </a:lnTo>
                    <a:lnTo>
                      <a:pt x="215" y="1"/>
                    </a:lnTo>
                    <a:lnTo>
                      <a:pt x="216" y="1"/>
                    </a:lnTo>
                    <a:lnTo>
                      <a:pt x="219" y="1"/>
                    </a:lnTo>
                    <a:lnTo>
                      <a:pt x="220" y="1"/>
                    </a:lnTo>
                    <a:lnTo>
                      <a:pt x="223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27" y="1"/>
                    </a:lnTo>
                    <a:lnTo>
                      <a:pt x="231" y="1"/>
                    </a:lnTo>
                    <a:lnTo>
                      <a:pt x="231" y="1"/>
                    </a:lnTo>
                    <a:lnTo>
                      <a:pt x="235" y="1"/>
                    </a:lnTo>
                    <a:lnTo>
                      <a:pt x="235" y="1"/>
                    </a:lnTo>
                    <a:lnTo>
                      <a:pt x="239" y="1"/>
                    </a:lnTo>
                    <a:lnTo>
                      <a:pt x="239" y="1"/>
                    </a:lnTo>
                    <a:lnTo>
                      <a:pt x="243" y="1"/>
                    </a:lnTo>
                    <a:lnTo>
                      <a:pt x="244" y="1"/>
                    </a:lnTo>
                    <a:lnTo>
                      <a:pt x="247" y="1"/>
                    </a:lnTo>
                    <a:lnTo>
                      <a:pt x="247" y="1"/>
                    </a:lnTo>
                    <a:lnTo>
                      <a:pt x="251" y="1"/>
                    </a:lnTo>
                    <a:lnTo>
                      <a:pt x="251" y="1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9" y="0"/>
                    </a:lnTo>
                    <a:lnTo>
                      <a:pt x="26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7" y="0"/>
                    </a:lnTo>
                    <a:lnTo>
                      <a:pt x="268" y="0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3" y="0"/>
                    </a:lnTo>
                    <a:lnTo>
                      <a:pt x="283" y="0"/>
                    </a:lnTo>
                    <a:lnTo>
                      <a:pt x="287" y="0"/>
                    </a:lnTo>
                    <a:lnTo>
                      <a:pt x="288" y="0"/>
                    </a:lnTo>
                    <a:lnTo>
                      <a:pt x="290" y="0"/>
                    </a:lnTo>
                    <a:lnTo>
                      <a:pt x="291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99" y="0"/>
                    </a:lnTo>
                    <a:lnTo>
                      <a:pt x="300" y="0"/>
                    </a:lnTo>
                    <a:lnTo>
                      <a:pt x="302" y="0"/>
                    </a:lnTo>
                    <a:lnTo>
                      <a:pt x="303" y="0"/>
                    </a:lnTo>
                    <a:lnTo>
                      <a:pt x="307" y="0"/>
                    </a:lnTo>
                    <a:lnTo>
                      <a:pt x="308" y="0"/>
                    </a:lnTo>
                    <a:lnTo>
                      <a:pt x="311" y="0"/>
                    </a:lnTo>
                    <a:lnTo>
                      <a:pt x="312" y="0"/>
                    </a:lnTo>
                    <a:lnTo>
                      <a:pt x="314" y="0"/>
                    </a:lnTo>
                    <a:lnTo>
                      <a:pt x="315" y="0"/>
                    </a:lnTo>
                    <a:lnTo>
                      <a:pt x="319" y="0"/>
                    </a:lnTo>
                    <a:lnTo>
                      <a:pt x="320" y="0"/>
                    </a:lnTo>
                    <a:lnTo>
                      <a:pt x="322" y="0"/>
                    </a:lnTo>
                    <a:lnTo>
                      <a:pt x="323" y="0"/>
                    </a:lnTo>
                    <a:lnTo>
                      <a:pt x="327" y="0"/>
                    </a:lnTo>
                    <a:lnTo>
                      <a:pt x="327" y="0"/>
                    </a:lnTo>
                    <a:lnTo>
                      <a:pt x="331" y="0"/>
                    </a:lnTo>
                    <a:lnTo>
                      <a:pt x="332" y="0"/>
                    </a:lnTo>
                    <a:lnTo>
                      <a:pt x="334" y="0"/>
                    </a:lnTo>
                    <a:lnTo>
                      <a:pt x="335" y="0"/>
                    </a:lnTo>
                    <a:lnTo>
                      <a:pt x="339" y="0"/>
                    </a:lnTo>
                    <a:lnTo>
                      <a:pt x="340" y="0"/>
                    </a:lnTo>
                    <a:lnTo>
                      <a:pt x="343" y="0"/>
                    </a:lnTo>
                    <a:lnTo>
                      <a:pt x="344" y="0"/>
                    </a:lnTo>
                    <a:lnTo>
                      <a:pt x="347" y="0"/>
                    </a:lnTo>
                    <a:lnTo>
                      <a:pt x="347" y="0"/>
                    </a:lnTo>
                    <a:lnTo>
                      <a:pt x="351" y="0"/>
                    </a:lnTo>
                    <a:lnTo>
                      <a:pt x="352" y="0"/>
                    </a:lnTo>
                    <a:lnTo>
                      <a:pt x="355" y="0"/>
                    </a:lnTo>
                    <a:lnTo>
                      <a:pt x="356" y="0"/>
                    </a:lnTo>
                    <a:lnTo>
                      <a:pt x="359" y="0"/>
                    </a:lnTo>
                    <a:lnTo>
                      <a:pt x="359" y="0"/>
                    </a:lnTo>
                    <a:lnTo>
                      <a:pt x="363" y="0"/>
                    </a:lnTo>
                    <a:lnTo>
                      <a:pt x="364" y="0"/>
                    </a:lnTo>
                    <a:lnTo>
                      <a:pt x="367" y="0"/>
                    </a:lnTo>
                    <a:lnTo>
                      <a:pt x="368" y="0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375" y="0"/>
                    </a:lnTo>
                    <a:lnTo>
                      <a:pt x="376" y="0"/>
                    </a:lnTo>
                    <a:lnTo>
                      <a:pt x="379" y="0"/>
                    </a:lnTo>
                    <a:lnTo>
                      <a:pt x="379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87" y="0"/>
                    </a:lnTo>
                    <a:lnTo>
                      <a:pt x="388" y="0"/>
                    </a:lnTo>
                    <a:lnTo>
                      <a:pt x="391" y="0"/>
                    </a:lnTo>
                    <a:lnTo>
                      <a:pt x="391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3" y="0"/>
                    </a:lnTo>
                    <a:lnTo>
                      <a:pt x="403" y="0"/>
                    </a:lnTo>
                    <a:lnTo>
                      <a:pt x="407" y="0"/>
                    </a:lnTo>
                    <a:lnTo>
                      <a:pt x="407" y="0"/>
                    </a:lnTo>
                    <a:lnTo>
                      <a:pt x="411" y="0"/>
                    </a:lnTo>
                    <a:lnTo>
                      <a:pt x="412" y="0"/>
                    </a:lnTo>
                    <a:lnTo>
                      <a:pt x="415" y="0"/>
                    </a:lnTo>
                    <a:lnTo>
                      <a:pt x="415" y="0"/>
                    </a:lnTo>
                    <a:lnTo>
                      <a:pt x="419" y="0"/>
                    </a:lnTo>
                    <a:lnTo>
                      <a:pt x="419" y="0"/>
                    </a:lnTo>
                    <a:lnTo>
                      <a:pt x="422" y="0"/>
                    </a:lnTo>
                    <a:lnTo>
                      <a:pt x="423" y="0"/>
                    </a:lnTo>
                    <a:lnTo>
                      <a:pt x="427" y="0"/>
                    </a:lnTo>
                    <a:lnTo>
                      <a:pt x="427" y="0"/>
                    </a:lnTo>
                    <a:lnTo>
                      <a:pt x="431" y="0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5" y="0"/>
                    </a:lnTo>
                    <a:lnTo>
                      <a:pt x="439" y="0"/>
                    </a:lnTo>
                    <a:lnTo>
                      <a:pt x="439" y="0"/>
                    </a:lnTo>
                    <a:lnTo>
                      <a:pt x="443" y="0"/>
                    </a:lnTo>
                    <a:lnTo>
                      <a:pt x="444" y="0"/>
                    </a:lnTo>
                    <a:lnTo>
                      <a:pt x="446" y="0"/>
                    </a:lnTo>
                    <a:lnTo>
                      <a:pt x="447" y="0"/>
                    </a:lnTo>
                    <a:lnTo>
                      <a:pt x="451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59" y="0"/>
                    </a:lnTo>
                    <a:lnTo>
                      <a:pt x="463" y="0"/>
                    </a:lnTo>
                    <a:lnTo>
                      <a:pt x="464" y="0"/>
                    </a:lnTo>
                    <a:lnTo>
                      <a:pt x="467" y="0"/>
                    </a:lnTo>
                    <a:lnTo>
                      <a:pt x="468" y="0"/>
                    </a:lnTo>
                    <a:lnTo>
                      <a:pt x="471" y="0"/>
                    </a:lnTo>
                    <a:lnTo>
                      <a:pt x="471" y="0"/>
                    </a:lnTo>
                    <a:lnTo>
                      <a:pt x="475" y="0"/>
                    </a:lnTo>
                    <a:lnTo>
                      <a:pt x="476" y="0"/>
                    </a:lnTo>
                    <a:lnTo>
                      <a:pt x="478" y="0"/>
                    </a:lnTo>
                    <a:lnTo>
                      <a:pt x="479" y="0"/>
                    </a:lnTo>
                    <a:lnTo>
                      <a:pt x="483" y="0"/>
                    </a:lnTo>
                    <a:lnTo>
                      <a:pt x="484" y="0"/>
                    </a:lnTo>
                    <a:lnTo>
                      <a:pt x="487" y="0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1" y="0"/>
                    </a:lnTo>
                    <a:lnTo>
                      <a:pt x="495" y="0"/>
                    </a:lnTo>
                    <a:lnTo>
                      <a:pt x="496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3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08" y="0"/>
                    </a:lnTo>
                    <a:lnTo>
                      <a:pt x="511" y="0"/>
                    </a:lnTo>
                    <a:lnTo>
                      <a:pt x="512" y="0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519" y="0"/>
                    </a:lnTo>
                    <a:lnTo>
                      <a:pt x="520" y="0"/>
                    </a:lnTo>
                    <a:lnTo>
                      <a:pt x="523" y="0"/>
                    </a:lnTo>
                    <a:lnTo>
                      <a:pt x="523" y="0"/>
                    </a:lnTo>
                    <a:lnTo>
                      <a:pt x="527" y="0"/>
                    </a:lnTo>
                    <a:lnTo>
                      <a:pt x="527" y="0"/>
                    </a:lnTo>
                    <a:lnTo>
                      <a:pt x="531" y="0"/>
                    </a:lnTo>
                    <a:lnTo>
                      <a:pt x="532" y="0"/>
                    </a:lnTo>
                    <a:lnTo>
                      <a:pt x="535" y="0"/>
                    </a:lnTo>
                    <a:lnTo>
                      <a:pt x="535" y="0"/>
                    </a:lnTo>
                    <a:lnTo>
                      <a:pt x="539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4" y="0"/>
                    </a:lnTo>
                    <a:lnTo>
                      <a:pt x="547" y="0"/>
                    </a:lnTo>
                    <a:lnTo>
                      <a:pt x="547" y="0"/>
                    </a:lnTo>
                    <a:lnTo>
                      <a:pt x="551" y="0"/>
                    </a:lnTo>
                    <a:lnTo>
                      <a:pt x="551" y="0"/>
                    </a:lnTo>
                    <a:lnTo>
                      <a:pt x="555" y="0"/>
                    </a:lnTo>
                    <a:lnTo>
                      <a:pt x="556" y="0"/>
                    </a:lnTo>
                    <a:lnTo>
                      <a:pt x="559" y="0"/>
                    </a:lnTo>
                    <a:lnTo>
                      <a:pt x="559" y="0"/>
                    </a:lnTo>
                    <a:lnTo>
                      <a:pt x="563" y="0"/>
                    </a:lnTo>
                    <a:lnTo>
                      <a:pt x="563" y="0"/>
                    </a:lnTo>
                    <a:lnTo>
                      <a:pt x="566" y="0"/>
                    </a:lnTo>
                    <a:lnTo>
                      <a:pt x="567" y="0"/>
                    </a:lnTo>
                    <a:lnTo>
                      <a:pt x="571" y="0"/>
                    </a:lnTo>
                    <a:lnTo>
                      <a:pt x="571" y="0"/>
                    </a:lnTo>
                    <a:lnTo>
                      <a:pt x="575" y="0"/>
                    </a:lnTo>
                    <a:lnTo>
                      <a:pt x="576" y="0"/>
                    </a:lnTo>
                    <a:lnTo>
                      <a:pt x="578" y="0"/>
                    </a:lnTo>
                    <a:lnTo>
                      <a:pt x="579" y="0"/>
                    </a:lnTo>
                    <a:lnTo>
                      <a:pt x="583" y="0"/>
                    </a:lnTo>
                    <a:lnTo>
                      <a:pt x="583" y="0"/>
                    </a:lnTo>
                    <a:lnTo>
                      <a:pt x="587" y="0"/>
                    </a:lnTo>
                    <a:lnTo>
                      <a:pt x="588" y="0"/>
                    </a:lnTo>
                    <a:lnTo>
                      <a:pt x="590" y="0"/>
                    </a:lnTo>
                    <a:lnTo>
                      <a:pt x="591" y="0"/>
                    </a:lnTo>
                    <a:lnTo>
                      <a:pt x="595" y="0"/>
                    </a:lnTo>
                    <a:lnTo>
                      <a:pt x="595" y="0"/>
                    </a:lnTo>
                    <a:lnTo>
                      <a:pt x="599" y="0"/>
                    </a:lnTo>
                    <a:lnTo>
                      <a:pt x="600" y="0"/>
                    </a:lnTo>
                    <a:lnTo>
                      <a:pt x="602" y="0"/>
                    </a:lnTo>
                    <a:lnTo>
                      <a:pt x="603" y="0"/>
                    </a:lnTo>
                    <a:lnTo>
                      <a:pt x="607" y="0"/>
                    </a:lnTo>
                    <a:lnTo>
                      <a:pt x="608" y="0"/>
                    </a:lnTo>
                    <a:lnTo>
                      <a:pt x="611" y="0"/>
                    </a:lnTo>
                    <a:lnTo>
                      <a:pt x="612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19" y="0"/>
                    </a:lnTo>
                    <a:lnTo>
                      <a:pt x="620" y="0"/>
                    </a:lnTo>
                    <a:lnTo>
                      <a:pt x="622" y="0"/>
                    </a:lnTo>
                    <a:lnTo>
                      <a:pt x="623" y="0"/>
                    </a:lnTo>
                    <a:lnTo>
                      <a:pt x="627" y="0"/>
                    </a:lnTo>
                    <a:lnTo>
                      <a:pt x="628" y="0"/>
                    </a:lnTo>
                    <a:lnTo>
                      <a:pt x="631" y="0"/>
                    </a:lnTo>
                    <a:lnTo>
                      <a:pt x="632" y="0"/>
                    </a:lnTo>
                    <a:lnTo>
                      <a:pt x="635" y="0"/>
                    </a:lnTo>
                    <a:lnTo>
                      <a:pt x="635" y="0"/>
                    </a:lnTo>
                    <a:lnTo>
                      <a:pt x="639" y="0"/>
                    </a:lnTo>
                    <a:lnTo>
                      <a:pt x="640" y="0"/>
                    </a:lnTo>
                    <a:lnTo>
                      <a:pt x="643" y="0"/>
                    </a:lnTo>
                    <a:lnTo>
                      <a:pt x="644" y="0"/>
                    </a:lnTo>
                    <a:lnTo>
                      <a:pt x="647" y="0"/>
                    </a:lnTo>
                    <a:lnTo>
                      <a:pt x="647" y="0"/>
                    </a:lnTo>
                    <a:lnTo>
                      <a:pt x="651" y="0"/>
                    </a:lnTo>
                    <a:lnTo>
                      <a:pt x="652" y="0"/>
                    </a:lnTo>
                    <a:lnTo>
                      <a:pt x="655" y="0"/>
                    </a:lnTo>
                    <a:lnTo>
                      <a:pt x="656" y="0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63" y="0"/>
                    </a:lnTo>
                    <a:lnTo>
                      <a:pt x="664" y="0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675" y="0"/>
                    </a:lnTo>
                    <a:lnTo>
                      <a:pt x="676" y="0"/>
                    </a:lnTo>
                    <a:lnTo>
                      <a:pt x="679" y="0"/>
                    </a:lnTo>
                    <a:lnTo>
                      <a:pt x="679" y="0"/>
                    </a:lnTo>
                    <a:lnTo>
                      <a:pt x="683" y="0"/>
                    </a:lnTo>
                    <a:lnTo>
                      <a:pt x="683" y="0"/>
                    </a:lnTo>
                    <a:lnTo>
                      <a:pt x="687" y="0"/>
                    </a:lnTo>
                    <a:lnTo>
                      <a:pt x="688" y="0"/>
                    </a:lnTo>
                    <a:lnTo>
                      <a:pt x="691" y="0"/>
                    </a:lnTo>
                    <a:lnTo>
                      <a:pt x="691" y="0"/>
                    </a:lnTo>
                    <a:lnTo>
                      <a:pt x="695" y="0"/>
                    </a:lnTo>
                    <a:lnTo>
                      <a:pt x="695" y="0"/>
                    </a:lnTo>
                    <a:lnTo>
                      <a:pt x="699" y="0"/>
                    </a:lnTo>
                    <a:lnTo>
                      <a:pt x="700" y="0"/>
                    </a:lnTo>
                    <a:lnTo>
                      <a:pt x="703" y="0"/>
                    </a:lnTo>
                    <a:lnTo>
                      <a:pt x="703" y="0"/>
                    </a:lnTo>
                    <a:lnTo>
                      <a:pt x="707" y="0"/>
                    </a:lnTo>
                    <a:lnTo>
                      <a:pt x="707" y="0"/>
                    </a:lnTo>
                    <a:lnTo>
                      <a:pt x="711" y="0"/>
                    </a:lnTo>
                    <a:lnTo>
                      <a:pt x="712" y="0"/>
                    </a:lnTo>
                    <a:lnTo>
                      <a:pt x="715" y="0"/>
                    </a:lnTo>
                    <a:lnTo>
                      <a:pt x="715" y="0"/>
                    </a:lnTo>
                    <a:lnTo>
                      <a:pt x="719" y="0"/>
                    </a:lnTo>
                    <a:lnTo>
                      <a:pt x="719" y="0"/>
                    </a:lnTo>
                    <a:lnTo>
                      <a:pt x="722" y="0"/>
                    </a:lnTo>
                    <a:lnTo>
                      <a:pt x="723" y="0"/>
                    </a:lnTo>
                    <a:lnTo>
                      <a:pt x="727" y="0"/>
                    </a:lnTo>
                    <a:lnTo>
                      <a:pt x="727" y="0"/>
                    </a:lnTo>
                    <a:lnTo>
                      <a:pt x="731" y="0"/>
                    </a:lnTo>
                    <a:lnTo>
                      <a:pt x="732" y="0"/>
                    </a:lnTo>
                    <a:lnTo>
                      <a:pt x="734" y="0"/>
                    </a:lnTo>
                    <a:lnTo>
                      <a:pt x="735" y="0"/>
                    </a:lnTo>
                    <a:lnTo>
                      <a:pt x="739" y="0"/>
                    </a:lnTo>
                    <a:lnTo>
                      <a:pt x="739" y="0"/>
                    </a:lnTo>
                    <a:lnTo>
                      <a:pt x="743" y="0"/>
                    </a:lnTo>
                    <a:lnTo>
                      <a:pt x="744" y="0"/>
                    </a:lnTo>
                    <a:lnTo>
                      <a:pt x="746" y="0"/>
                    </a:lnTo>
                    <a:lnTo>
                      <a:pt x="747" y="0"/>
                    </a:lnTo>
                    <a:lnTo>
                      <a:pt x="751" y="0"/>
                    </a:lnTo>
                    <a:lnTo>
                      <a:pt x="752" y="0"/>
                    </a:lnTo>
                    <a:lnTo>
                      <a:pt x="755" y="0"/>
                    </a:lnTo>
                    <a:lnTo>
                      <a:pt x="756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3" y="0"/>
                    </a:lnTo>
                    <a:lnTo>
                      <a:pt x="764" y="0"/>
                    </a:lnTo>
                    <a:lnTo>
                      <a:pt x="766" y="0"/>
                    </a:lnTo>
                    <a:lnTo>
                      <a:pt x="767" y="0"/>
                    </a:lnTo>
                    <a:lnTo>
                      <a:pt x="771" y="0"/>
                    </a:lnTo>
                    <a:lnTo>
                      <a:pt x="772" y="0"/>
                    </a:lnTo>
                    <a:lnTo>
                      <a:pt x="775" y="0"/>
                    </a:lnTo>
                    <a:lnTo>
                      <a:pt x="776" y="0"/>
                    </a:lnTo>
                    <a:lnTo>
                      <a:pt x="778" y="0"/>
                    </a:lnTo>
                    <a:lnTo>
                      <a:pt x="779" y="0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88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795" y="0"/>
                    </a:lnTo>
                    <a:lnTo>
                      <a:pt x="796" y="0"/>
                    </a:lnTo>
                    <a:lnTo>
                      <a:pt x="799" y="0"/>
                    </a:lnTo>
                    <a:lnTo>
                      <a:pt x="800" y="0"/>
                    </a:lnTo>
                    <a:lnTo>
                      <a:pt x="803" y="0"/>
                    </a:lnTo>
                    <a:lnTo>
                      <a:pt x="803" y="0"/>
                    </a:lnTo>
                    <a:lnTo>
                      <a:pt x="807" y="0"/>
                    </a:lnTo>
                    <a:lnTo>
                      <a:pt x="808" y="0"/>
                    </a:lnTo>
                    <a:lnTo>
                      <a:pt x="811" y="0"/>
                    </a:lnTo>
                    <a:lnTo>
                      <a:pt x="811" y="0"/>
                    </a:lnTo>
                    <a:lnTo>
                      <a:pt x="815" y="0"/>
                    </a:lnTo>
                    <a:lnTo>
                      <a:pt x="815" y="0"/>
                    </a:lnTo>
                    <a:lnTo>
                      <a:pt x="819" y="0"/>
                    </a:lnTo>
                    <a:lnTo>
                      <a:pt x="820" y="0"/>
                    </a:lnTo>
                    <a:lnTo>
                      <a:pt x="823" y="0"/>
                    </a:lnTo>
                    <a:lnTo>
                      <a:pt x="823" y="0"/>
                    </a:lnTo>
                    <a:lnTo>
                      <a:pt x="827" y="0"/>
                    </a:lnTo>
                    <a:lnTo>
                      <a:pt x="827" y="0"/>
                    </a:lnTo>
                    <a:lnTo>
                      <a:pt x="831" y="0"/>
                    </a:lnTo>
                    <a:lnTo>
                      <a:pt x="832" y="0"/>
                    </a:lnTo>
                    <a:lnTo>
                      <a:pt x="835" y="0"/>
                    </a:lnTo>
                    <a:lnTo>
                      <a:pt x="835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843" y="0"/>
                    </a:lnTo>
                    <a:lnTo>
                      <a:pt x="844" y="0"/>
                    </a:lnTo>
                    <a:lnTo>
                      <a:pt x="847" y="0"/>
                    </a:lnTo>
                    <a:lnTo>
                      <a:pt x="847" y="0"/>
                    </a:lnTo>
                    <a:lnTo>
                      <a:pt x="851" y="0"/>
                    </a:lnTo>
                    <a:lnTo>
                      <a:pt x="851" y="0"/>
                    </a:lnTo>
                    <a:lnTo>
                      <a:pt x="855" y="0"/>
                    </a:lnTo>
                    <a:lnTo>
                      <a:pt x="856" y="0"/>
                    </a:lnTo>
                    <a:lnTo>
                      <a:pt x="859" y="0"/>
                    </a:lnTo>
                    <a:lnTo>
                      <a:pt x="859" y="0"/>
                    </a:lnTo>
                    <a:lnTo>
                      <a:pt x="863" y="0"/>
                    </a:lnTo>
                    <a:lnTo>
                      <a:pt x="863" y="0"/>
                    </a:lnTo>
                    <a:lnTo>
                      <a:pt x="866" y="0"/>
                    </a:lnTo>
                    <a:lnTo>
                      <a:pt x="867" y="0"/>
                    </a:lnTo>
                    <a:lnTo>
                      <a:pt x="871" y="0"/>
                    </a:lnTo>
                    <a:lnTo>
                      <a:pt x="871" y="0"/>
                    </a:lnTo>
                    <a:lnTo>
                      <a:pt x="875" y="0"/>
                    </a:lnTo>
                    <a:lnTo>
                      <a:pt x="876" y="0"/>
                    </a:lnTo>
                    <a:lnTo>
                      <a:pt x="878" y="0"/>
                    </a:lnTo>
                    <a:lnTo>
                      <a:pt x="879" y="0"/>
                    </a:lnTo>
                    <a:lnTo>
                      <a:pt x="883" y="0"/>
                    </a:lnTo>
                    <a:lnTo>
                      <a:pt x="883" y="0"/>
                    </a:lnTo>
                    <a:lnTo>
                      <a:pt x="887" y="0"/>
                    </a:lnTo>
                    <a:lnTo>
                      <a:pt x="888" y="0"/>
                    </a:lnTo>
                    <a:lnTo>
                      <a:pt x="890" y="0"/>
                    </a:lnTo>
                    <a:lnTo>
                      <a:pt x="891" y="0"/>
                    </a:lnTo>
                    <a:lnTo>
                      <a:pt x="895" y="0"/>
                    </a:lnTo>
                    <a:lnTo>
                      <a:pt x="896" y="0"/>
                    </a:lnTo>
                    <a:lnTo>
                      <a:pt x="899" y="0"/>
                    </a:lnTo>
                    <a:lnTo>
                      <a:pt x="900" y="0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07" y="0"/>
                    </a:lnTo>
                    <a:lnTo>
                      <a:pt x="908" y="0"/>
                    </a:lnTo>
                    <a:lnTo>
                      <a:pt x="910" y="0"/>
                    </a:lnTo>
                    <a:lnTo>
                      <a:pt x="911" y="0"/>
                    </a:lnTo>
                    <a:lnTo>
                      <a:pt x="915" y="0"/>
                    </a:lnTo>
                    <a:lnTo>
                      <a:pt x="916" y="0"/>
                    </a:lnTo>
                    <a:lnTo>
                      <a:pt x="919" y="0"/>
                    </a:lnTo>
                    <a:lnTo>
                      <a:pt x="920" y="0"/>
                    </a:lnTo>
                    <a:lnTo>
                      <a:pt x="922" y="0"/>
                    </a:lnTo>
                    <a:lnTo>
                      <a:pt x="923" y="0"/>
                    </a:lnTo>
                    <a:lnTo>
                      <a:pt x="927" y="0"/>
                    </a:lnTo>
                    <a:lnTo>
                      <a:pt x="928" y="0"/>
                    </a:lnTo>
                    <a:lnTo>
                      <a:pt x="931" y="0"/>
                    </a:lnTo>
                    <a:lnTo>
                      <a:pt x="932" y="0"/>
                    </a:lnTo>
                    <a:lnTo>
                      <a:pt x="935" y="0"/>
                    </a:lnTo>
                    <a:lnTo>
                      <a:pt x="935" y="0"/>
                    </a:lnTo>
                    <a:lnTo>
                      <a:pt x="939" y="0"/>
                    </a:lnTo>
                    <a:lnTo>
                      <a:pt x="940" y="0"/>
                    </a:lnTo>
                    <a:lnTo>
                      <a:pt x="943" y="0"/>
                    </a:lnTo>
                    <a:lnTo>
                      <a:pt x="944" y="0"/>
                    </a:lnTo>
                    <a:lnTo>
                      <a:pt x="947" y="0"/>
                    </a:lnTo>
                    <a:lnTo>
                      <a:pt x="947" y="0"/>
                    </a:lnTo>
                    <a:lnTo>
                      <a:pt x="951" y="0"/>
                    </a:lnTo>
                    <a:lnTo>
                      <a:pt x="952" y="0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959" y="0"/>
                    </a:lnTo>
                    <a:lnTo>
                      <a:pt x="959" y="0"/>
                    </a:lnTo>
                    <a:lnTo>
                      <a:pt x="963" y="0"/>
                    </a:lnTo>
                    <a:lnTo>
                      <a:pt x="964" y="0"/>
                    </a:lnTo>
                    <a:lnTo>
                      <a:pt x="967" y="0"/>
                    </a:lnTo>
                    <a:lnTo>
                      <a:pt x="967" y="0"/>
                    </a:lnTo>
                    <a:lnTo>
                      <a:pt x="971" y="0"/>
                    </a:lnTo>
                    <a:lnTo>
                      <a:pt x="971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9" y="0"/>
                    </a:lnTo>
                    <a:lnTo>
                      <a:pt x="979" y="0"/>
                    </a:lnTo>
                    <a:lnTo>
                      <a:pt x="983" y="0"/>
                    </a:lnTo>
                    <a:lnTo>
                      <a:pt x="983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91" y="0"/>
                    </a:lnTo>
                    <a:lnTo>
                      <a:pt x="991" y="0"/>
                    </a:lnTo>
                    <a:lnTo>
                      <a:pt x="995" y="0"/>
                    </a:lnTo>
                    <a:lnTo>
                      <a:pt x="995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3" y="0"/>
                    </a:lnTo>
                    <a:lnTo>
                      <a:pt x="1003" y="0"/>
                    </a:lnTo>
                    <a:lnTo>
                      <a:pt x="1007" y="0"/>
                    </a:lnTo>
                    <a:lnTo>
                      <a:pt x="1007" y="0"/>
                    </a:lnTo>
                    <a:lnTo>
                      <a:pt x="1010" y="0"/>
                    </a:lnTo>
                    <a:lnTo>
                      <a:pt x="1011" y="0"/>
                    </a:lnTo>
                    <a:lnTo>
                      <a:pt x="1015" y="0"/>
                    </a:lnTo>
                    <a:lnTo>
                      <a:pt x="1015" y="0"/>
                    </a:lnTo>
                    <a:lnTo>
                      <a:pt x="1019" y="0"/>
                    </a:lnTo>
                    <a:lnTo>
                      <a:pt x="1020" y="0"/>
                    </a:lnTo>
                    <a:lnTo>
                      <a:pt x="1022" y="0"/>
                    </a:lnTo>
                    <a:lnTo>
                      <a:pt x="1023" y="0"/>
                    </a:lnTo>
                    <a:lnTo>
                      <a:pt x="1027" y="0"/>
                    </a:lnTo>
                    <a:lnTo>
                      <a:pt x="1027" y="0"/>
                    </a:lnTo>
                    <a:lnTo>
                      <a:pt x="1031" y="0"/>
                    </a:lnTo>
                    <a:lnTo>
                      <a:pt x="1032" y="0"/>
                    </a:lnTo>
                    <a:lnTo>
                      <a:pt x="1034" y="0"/>
                    </a:lnTo>
                    <a:lnTo>
                      <a:pt x="1035" y="0"/>
                    </a:lnTo>
                    <a:lnTo>
                      <a:pt x="1039" y="0"/>
                    </a:lnTo>
                    <a:lnTo>
                      <a:pt x="1040" y="0"/>
                    </a:lnTo>
                    <a:lnTo>
                      <a:pt x="1043" y="0"/>
                    </a:lnTo>
                    <a:lnTo>
                      <a:pt x="1044" y="0"/>
                    </a:lnTo>
                    <a:lnTo>
                      <a:pt x="1046" y="0"/>
                    </a:lnTo>
                    <a:lnTo>
                      <a:pt x="1047" y="0"/>
                    </a:lnTo>
                    <a:lnTo>
                      <a:pt x="1051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0"/>
                    </a:lnTo>
                    <a:lnTo>
                      <a:pt x="1059" y="0"/>
                    </a:lnTo>
                    <a:lnTo>
                      <a:pt x="1060" y="0"/>
                    </a:lnTo>
                    <a:lnTo>
                      <a:pt x="1063" y="0"/>
                    </a:lnTo>
                    <a:lnTo>
                      <a:pt x="1064" y="0"/>
                    </a:lnTo>
                    <a:lnTo>
                      <a:pt x="1066" y="0"/>
                    </a:lnTo>
                    <a:lnTo>
                      <a:pt x="1067" y="0"/>
                    </a:lnTo>
                    <a:lnTo>
                      <a:pt x="1071" y="0"/>
                    </a:lnTo>
                    <a:lnTo>
                      <a:pt x="1072" y="0"/>
                    </a:lnTo>
                    <a:lnTo>
                      <a:pt x="1075" y="0"/>
                    </a:lnTo>
                    <a:lnTo>
                      <a:pt x="1076" y="0"/>
                    </a:lnTo>
                    <a:lnTo>
                      <a:pt x="1079" y="0"/>
                    </a:lnTo>
                    <a:lnTo>
                      <a:pt x="1079" y="0"/>
                    </a:lnTo>
                    <a:lnTo>
                      <a:pt x="1083" y="0"/>
                    </a:lnTo>
                    <a:lnTo>
                      <a:pt x="1084" y="0"/>
                    </a:lnTo>
                    <a:lnTo>
                      <a:pt x="1087" y="0"/>
                    </a:lnTo>
                    <a:lnTo>
                      <a:pt x="1088" y="0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1095" y="0"/>
                    </a:lnTo>
                    <a:lnTo>
                      <a:pt x="1096" y="0"/>
                    </a:lnTo>
                    <a:lnTo>
                      <a:pt x="1099" y="0"/>
                    </a:lnTo>
                    <a:lnTo>
                      <a:pt x="1100" y="0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07" y="0"/>
                    </a:lnTo>
                    <a:lnTo>
                      <a:pt x="1108" y="0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1115" y="0"/>
                    </a:lnTo>
                    <a:lnTo>
                      <a:pt x="1115" y="0"/>
                    </a:lnTo>
                    <a:lnTo>
                      <a:pt x="1119" y="0"/>
                    </a:lnTo>
                    <a:lnTo>
                      <a:pt x="1120" y="0"/>
                    </a:lnTo>
                    <a:lnTo>
                      <a:pt x="1123" y="0"/>
                    </a:lnTo>
                    <a:lnTo>
                      <a:pt x="1123" y="0"/>
                    </a:lnTo>
                    <a:lnTo>
                      <a:pt x="1127" y="0"/>
                    </a:lnTo>
                    <a:lnTo>
                      <a:pt x="1127" y="0"/>
                    </a:lnTo>
                    <a:lnTo>
                      <a:pt x="1131" y="0"/>
                    </a:lnTo>
                    <a:lnTo>
                      <a:pt x="1132" y="0"/>
                    </a:lnTo>
                    <a:lnTo>
                      <a:pt x="1135" y="0"/>
                    </a:lnTo>
                    <a:lnTo>
                      <a:pt x="1135" y="0"/>
                    </a:lnTo>
                    <a:lnTo>
                      <a:pt x="1139" y="0"/>
                    </a:lnTo>
                    <a:lnTo>
                      <a:pt x="1139" y="0"/>
                    </a:lnTo>
                    <a:lnTo>
                      <a:pt x="1143" y="0"/>
                    </a:lnTo>
                    <a:lnTo>
                      <a:pt x="1144" y="0"/>
                    </a:lnTo>
                    <a:lnTo>
                      <a:pt x="1147" y="0"/>
                    </a:lnTo>
                    <a:lnTo>
                      <a:pt x="1147" y="0"/>
                    </a:lnTo>
                    <a:lnTo>
                      <a:pt x="1151" y="0"/>
                    </a:lnTo>
                    <a:lnTo>
                      <a:pt x="1151" y="0"/>
                    </a:lnTo>
                    <a:lnTo>
                      <a:pt x="1154" y="0"/>
                    </a:lnTo>
                    <a:lnTo>
                      <a:pt x="1155" y="0"/>
                    </a:lnTo>
                    <a:lnTo>
                      <a:pt x="1159" y="0"/>
                    </a:lnTo>
                    <a:lnTo>
                      <a:pt x="1159" y="0"/>
                    </a:lnTo>
                    <a:lnTo>
                      <a:pt x="1163" y="0"/>
                    </a:lnTo>
                    <a:lnTo>
                      <a:pt x="1164" y="0"/>
                    </a:lnTo>
                    <a:lnTo>
                      <a:pt x="1166" y="0"/>
                    </a:lnTo>
                    <a:lnTo>
                      <a:pt x="1167" y="0"/>
                    </a:lnTo>
                    <a:lnTo>
                      <a:pt x="1171" y="0"/>
                    </a:lnTo>
                    <a:lnTo>
                      <a:pt x="1171" y="0"/>
                    </a:lnTo>
                    <a:lnTo>
                      <a:pt x="1175" y="0"/>
                    </a:lnTo>
                    <a:lnTo>
                      <a:pt x="1176" y="0"/>
                    </a:lnTo>
                    <a:lnTo>
                      <a:pt x="1178" y="0"/>
                    </a:lnTo>
                    <a:lnTo>
                      <a:pt x="1179" y="0"/>
                    </a:lnTo>
                    <a:lnTo>
                      <a:pt x="1183" y="0"/>
                    </a:lnTo>
                    <a:lnTo>
                      <a:pt x="1184" y="0"/>
                    </a:lnTo>
                    <a:lnTo>
                      <a:pt x="1187" y="0"/>
                    </a:lnTo>
                    <a:lnTo>
                      <a:pt x="1188" y="0"/>
                    </a:lnTo>
                    <a:lnTo>
                      <a:pt x="1190" y="0"/>
                    </a:lnTo>
                    <a:lnTo>
                      <a:pt x="1191" y="0"/>
                    </a:lnTo>
                    <a:lnTo>
                      <a:pt x="1195" y="0"/>
                    </a:lnTo>
                    <a:lnTo>
                      <a:pt x="1196" y="0"/>
                    </a:lnTo>
                    <a:lnTo>
                      <a:pt x="1198" y="0"/>
                    </a:lnTo>
                    <a:lnTo>
                      <a:pt x="1199" y="0"/>
                    </a:lnTo>
                    <a:lnTo>
                      <a:pt x="1203" y="0"/>
                    </a:lnTo>
                    <a:lnTo>
                      <a:pt x="1204" y="0"/>
                    </a:lnTo>
                    <a:lnTo>
                      <a:pt x="1207" y="0"/>
                    </a:lnTo>
                    <a:lnTo>
                      <a:pt x="1208" y="0"/>
                    </a:lnTo>
                    <a:lnTo>
                      <a:pt x="1210" y="0"/>
                    </a:lnTo>
                    <a:lnTo>
                      <a:pt x="1211" y="0"/>
                    </a:lnTo>
                    <a:lnTo>
                      <a:pt x="1215" y="0"/>
                    </a:lnTo>
                    <a:lnTo>
                      <a:pt x="1216" y="0"/>
                    </a:lnTo>
                    <a:lnTo>
                      <a:pt x="1219" y="0"/>
                    </a:lnTo>
                    <a:lnTo>
                      <a:pt x="1220" y="0"/>
                    </a:lnTo>
                    <a:lnTo>
                      <a:pt x="1223" y="0"/>
                    </a:lnTo>
                    <a:lnTo>
                      <a:pt x="1223" y="0"/>
                    </a:lnTo>
                    <a:lnTo>
                      <a:pt x="1227" y="0"/>
                    </a:lnTo>
                    <a:lnTo>
                      <a:pt x="1228" y="0"/>
                    </a:lnTo>
                    <a:lnTo>
                      <a:pt x="1231" y="0"/>
                    </a:lnTo>
                    <a:lnTo>
                      <a:pt x="1232" y="0"/>
                    </a:lnTo>
                    <a:lnTo>
                      <a:pt x="1235" y="0"/>
                    </a:lnTo>
                    <a:lnTo>
                      <a:pt x="1235" y="0"/>
                    </a:lnTo>
                    <a:lnTo>
                      <a:pt x="1239" y="0"/>
                    </a:lnTo>
                    <a:lnTo>
                      <a:pt x="1240" y="0"/>
                    </a:lnTo>
                    <a:lnTo>
                      <a:pt x="1243" y="0"/>
                    </a:lnTo>
                    <a:lnTo>
                      <a:pt x="1244" y="0"/>
                    </a:lnTo>
                    <a:lnTo>
                      <a:pt x="1247" y="0"/>
                    </a:lnTo>
                    <a:lnTo>
                      <a:pt x="1247" y="0"/>
                    </a:lnTo>
                    <a:lnTo>
                      <a:pt x="1251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5" y="0"/>
                    </a:lnTo>
                    <a:lnTo>
                      <a:pt x="1259" y="0"/>
                    </a:lnTo>
                    <a:lnTo>
                      <a:pt x="1259" y="0"/>
                    </a:lnTo>
                    <a:lnTo>
                      <a:pt x="1263" y="0"/>
                    </a:lnTo>
                    <a:lnTo>
                      <a:pt x="1264" y="0"/>
                    </a:lnTo>
                    <a:lnTo>
                      <a:pt x="1267" y="0"/>
                    </a:lnTo>
                    <a:lnTo>
                      <a:pt x="1267" y="0"/>
                    </a:lnTo>
                    <a:lnTo>
                      <a:pt x="1271" y="0"/>
                    </a:lnTo>
                    <a:lnTo>
                      <a:pt x="1271" y="0"/>
                    </a:lnTo>
                    <a:lnTo>
                      <a:pt x="1275" y="0"/>
                    </a:lnTo>
                    <a:lnTo>
                      <a:pt x="1276" y="0"/>
                    </a:lnTo>
                    <a:lnTo>
                      <a:pt x="1279" y="0"/>
                    </a:lnTo>
                    <a:lnTo>
                      <a:pt x="1279" y="0"/>
                    </a:lnTo>
                    <a:lnTo>
                      <a:pt x="1283" y="0"/>
                    </a:lnTo>
                    <a:lnTo>
                      <a:pt x="1283" y="0"/>
                    </a:lnTo>
                    <a:lnTo>
                      <a:pt x="1287" y="0"/>
                    </a:lnTo>
                    <a:lnTo>
                      <a:pt x="1288" y="0"/>
                    </a:lnTo>
                    <a:lnTo>
                      <a:pt x="1291" y="0"/>
                    </a:lnTo>
                    <a:lnTo>
                      <a:pt x="1291" y="0"/>
                    </a:lnTo>
                    <a:lnTo>
                      <a:pt x="1295" y="0"/>
                    </a:lnTo>
                    <a:lnTo>
                      <a:pt x="1295" y="0"/>
                    </a:lnTo>
                    <a:lnTo>
                      <a:pt x="1298" y="0"/>
                    </a:lnTo>
                    <a:lnTo>
                      <a:pt x="1299" y="0"/>
                    </a:lnTo>
                    <a:lnTo>
                      <a:pt x="1303" y="0"/>
                    </a:lnTo>
                    <a:lnTo>
                      <a:pt x="1303" y="0"/>
                    </a:lnTo>
                    <a:lnTo>
                      <a:pt x="1307" y="0"/>
                    </a:lnTo>
                    <a:lnTo>
                      <a:pt x="1308" y="0"/>
                    </a:lnTo>
                    <a:lnTo>
                      <a:pt x="1310" y="0"/>
                    </a:lnTo>
                    <a:lnTo>
                      <a:pt x="1311" y="0"/>
                    </a:lnTo>
                    <a:lnTo>
                      <a:pt x="1315" y="0"/>
                    </a:lnTo>
                    <a:lnTo>
                      <a:pt x="1315" y="0"/>
                    </a:lnTo>
                    <a:lnTo>
                      <a:pt x="1319" y="0"/>
                    </a:lnTo>
                    <a:lnTo>
                      <a:pt x="1320" y="0"/>
                    </a:lnTo>
                    <a:lnTo>
                      <a:pt x="1322" y="0"/>
                    </a:lnTo>
                    <a:lnTo>
                      <a:pt x="1323" y="0"/>
                    </a:lnTo>
                    <a:lnTo>
                      <a:pt x="1327" y="0"/>
                    </a:lnTo>
                    <a:lnTo>
                      <a:pt x="1328" y="0"/>
                    </a:lnTo>
                    <a:lnTo>
                      <a:pt x="1331" y="0"/>
                    </a:lnTo>
                    <a:lnTo>
                      <a:pt x="1332" y="0"/>
                    </a:lnTo>
                    <a:lnTo>
                      <a:pt x="1334" y="0"/>
                    </a:lnTo>
                    <a:lnTo>
                      <a:pt x="1335" y="0"/>
                    </a:lnTo>
                    <a:lnTo>
                      <a:pt x="1339" y="0"/>
                    </a:lnTo>
                    <a:lnTo>
                      <a:pt x="1340" y="0"/>
                    </a:lnTo>
                    <a:lnTo>
                      <a:pt x="1343" y="0"/>
                    </a:lnTo>
                    <a:lnTo>
                      <a:pt x="1344" y="0"/>
                    </a:lnTo>
                    <a:lnTo>
                      <a:pt x="1347" y="0"/>
                    </a:lnTo>
                    <a:lnTo>
                      <a:pt x="1347" y="0"/>
                    </a:lnTo>
                    <a:lnTo>
                      <a:pt x="1351" y="0"/>
                    </a:lnTo>
                    <a:lnTo>
                      <a:pt x="1352" y="0"/>
                    </a:lnTo>
                    <a:lnTo>
                      <a:pt x="1354" y="0"/>
                    </a:lnTo>
                    <a:lnTo>
                      <a:pt x="1355" y="0"/>
                    </a:lnTo>
                    <a:lnTo>
                      <a:pt x="1359" y="0"/>
                    </a:lnTo>
                    <a:lnTo>
                      <a:pt x="1360" y="0"/>
                    </a:lnTo>
                    <a:lnTo>
                      <a:pt x="1363" y="0"/>
                    </a:lnTo>
                    <a:lnTo>
                      <a:pt x="1364" y="0"/>
                    </a:lnTo>
                    <a:lnTo>
                      <a:pt x="1367" y="0"/>
                    </a:lnTo>
                    <a:lnTo>
                      <a:pt x="1367" y="0"/>
                    </a:lnTo>
                    <a:lnTo>
                      <a:pt x="1371" y="0"/>
                    </a:lnTo>
                    <a:lnTo>
                      <a:pt x="1372" y="0"/>
                    </a:lnTo>
                    <a:lnTo>
                      <a:pt x="1375" y="0"/>
                    </a:lnTo>
                    <a:lnTo>
                      <a:pt x="1376" y="0"/>
                    </a:lnTo>
                    <a:lnTo>
                      <a:pt x="1379" y="0"/>
                    </a:lnTo>
                    <a:lnTo>
                      <a:pt x="1379" y="0"/>
                    </a:lnTo>
                    <a:lnTo>
                      <a:pt x="1383" y="0"/>
                    </a:lnTo>
                    <a:lnTo>
                      <a:pt x="1384" y="0"/>
                    </a:lnTo>
                    <a:lnTo>
                      <a:pt x="1387" y="0"/>
                    </a:lnTo>
                    <a:lnTo>
                      <a:pt x="1388" y="0"/>
                    </a:lnTo>
                    <a:lnTo>
                      <a:pt x="1391" y="0"/>
                    </a:lnTo>
                    <a:lnTo>
                      <a:pt x="1391" y="0"/>
                    </a:lnTo>
                    <a:lnTo>
                      <a:pt x="1395" y="0"/>
                    </a:lnTo>
                    <a:lnTo>
                      <a:pt x="1396" y="0"/>
                    </a:lnTo>
                    <a:lnTo>
                      <a:pt x="1399" y="0"/>
                    </a:lnTo>
                    <a:lnTo>
                      <a:pt x="1399" y="0"/>
                    </a:lnTo>
                    <a:lnTo>
                      <a:pt x="1403" y="0"/>
                    </a:lnTo>
                    <a:lnTo>
                      <a:pt x="1403" y="0"/>
                    </a:lnTo>
                    <a:lnTo>
                      <a:pt x="1407" y="0"/>
                    </a:lnTo>
                    <a:lnTo>
                      <a:pt x="1408" y="0"/>
                    </a:lnTo>
                    <a:lnTo>
                      <a:pt x="1411" y="0"/>
                    </a:lnTo>
                    <a:lnTo>
                      <a:pt x="1411" y="0"/>
                    </a:lnTo>
                    <a:lnTo>
                      <a:pt x="1415" y="0"/>
                    </a:lnTo>
                    <a:lnTo>
                      <a:pt x="1415" y="0"/>
                    </a:lnTo>
                    <a:lnTo>
                      <a:pt x="1419" y="0"/>
                    </a:lnTo>
                    <a:lnTo>
                      <a:pt x="1420" y="0"/>
                    </a:lnTo>
                    <a:lnTo>
                      <a:pt x="1423" y="0"/>
                    </a:lnTo>
                    <a:lnTo>
                      <a:pt x="1423" y="0"/>
                    </a:lnTo>
                    <a:lnTo>
                      <a:pt x="1427" y="0"/>
                    </a:lnTo>
                    <a:lnTo>
                      <a:pt x="1427" y="0"/>
                    </a:lnTo>
                    <a:lnTo>
                      <a:pt x="1431" y="0"/>
                    </a:lnTo>
                    <a:lnTo>
                      <a:pt x="1432" y="0"/>
                    </a:lnTo>
                    <a:lnTo>
                      <a:pt x="1435" y="0"/>
                    </a:lnTo>
                    <a:lnTo>
                      <a:pt x="1435" y="0"/>
                    </a:lnTo>
                    <a:lnTo>
                      <a:pt x="1439" y="0"/>
                    </a:lnTo>
                    <a:lnTo>
                      <a:pt x="1439" y="0"/>
                    </a:lnTo>
                    <a:lnTo>
                      <a:pt x="1442" y="0"/>
                    </a:lnTo>
                    <a:lnTo>
                      <a:pt x="1443" y="0"/>
                    </a:lnTo>
                    <a:lnTo>
                      <a:pt x="1447" y="0"/>
                    </a:lnTo>
                    <a:lnTo>
                      <a:pt x="1447" y="0"/>
                    </a:lnTo>
                    <a:lnTo>
                      <a:pt x="1451" y="0"/>
                    </a:lnTo>
                    <a:lnTo>
                      <a:pt x="1452" y="0"/>
                    </a:lnTo>
                    <a:lnTo>
                      <a:pt x="1454" y="0"/>
                    </a:lnTo>
                    <a:lnTo>
                      <a:pt x="1455" y="0"/>
                    </a:lnTo>
                    <a:lnTo>
                      <a:pt x="1459" y="0"/>
                    </a:lnTo>
                    <a:lnTo>
                      <a:pt x="1459" y="0"/>
                    </a:lnTo>
                    <a:lnTo>
                      <a:pt x="1463" y="0"/>
                    </a:lnTo>
                    <a:lnTo>
                      <a:pt x="1464" y="0"/>
                    </a:lnTo>
                    <a:lnTo>
                      <a:pt x="1466" y="0"/>
                    </a:lnTo>
                    <a:lnTo>
                      <a:pt x="1467" y="0"/>
                    </a:lnTo>
                    <a:lnTo>
                      <a:pt x="1471" y="0"/>
                    </a:lnTo>
                    <a:lnTo>
                      <a:pt x="1471" y="0"/>
                    </a:lnTo>
                    <a:lnTo>
                      <a:pt x="1475" y="0"/>
                    </a:lnTo>
                    <a:lnTo>
                      <a:pt x="1476" y="0"/>
                    </a:lnTo>
                    <a:lnTo>
                      <a:pt x="1478" y="0"/>
                    </a:lnTo>
                    <a:lnTo>
                      <a:pt x="1479" y="0"/>
                    </a:lnTo>
                    <a:lnTo>
                      <a:pt x="1483" y="0"/>
                    </a:lnTo>
                    <a:lnTo>
                      <a:pt x="1484" y="0"/>
                    </a:lnTo>
                    <a:lnTo>
                      <a:pt x="1487" y="0"/>
                    </a:lnTo>
                    <a:lnTo>
                      <a:pt x="1488" y="0"/>
                    </a:lnTo>
                    <a:lnTo>
                      <a:pt x="1491" y="0"/>
                    </a:lnTo>
                    <a:lnTo>
                      <a:pt x="1491" y="0"/>
                    </a:lnTo>
                    <a:lnTo>
                      <a:pt x="1495" y="0"/>
                    </a:lnTo>
                    <a:lnTo>
                      <a:pt x="1496" y="0"/>
                    </a:lnTo>
                    <a:lnTo>
                      <a:pt x="1498" y="0"/>
                    </a:lnTo>
                    <a:lnTo>
                      <a:pt x="1499" y="0"/>
                    </a:lnTo>
                    <a:lnTo>
                      <a:pt x="1503" y="0"/>
                    </a:lnTo>
                    <a:lnTo>
                      <a:pt x="1504" y="0"/>
                    </a:lnTo>
                    <a:lnTo>
                      <a:pt x="1507" y="0"/>
                    </a:lnTo>
                    <a:lnTo>
                      <a:pt x="1508" y="0"/>
                    </a:lnTo>
                    <a:lnTo>
                      <a:pt x="1511" y="0"/>
                    </a:lnTo>
                    <a:lnTo>
                      <a:pt x="1511" y="0"/>
                    </a:lnTo>
                    <a:lnTo>
                      <a:pt x="1515" y="0"/>
                    </a:lnTo>
                    <a:lnTo>
                      <a:pt x="1516" y="0"/>
                    </a:lnTo>
                    <a:lnTo>
                      <a:pt x="1519" y="0"/>
                    </a:lnTo>
                    <a:lnTo>
                      <a:pt x="1520" y="0"/>
                    </a:lnTo>
                    <a:lnTo>
                      <a:pt x="1523" y="0"/>
                    </a:lnTo>
                    <a:lnTo>
                      <a:pt x="1523" y="0"/>
                    </a:lnTo>
                    <a:lnTo>
                      <a:pt x="1527" y="0"/>
                    </a:lnTo>
                    <a:lnTo>
                      <a:pt x="1528" y="0"/>
                    </a:lnTo>
                    <a:lnTo>
                      <a:pt x="1531" y="0"/>
                    </a:lnTo>
                    <a:lnTo>
                      <a:pt x="1532" y="0"/>
                    </a:lnTo>
                    <a:lnTo>
                      <a:pt x="1535" y="0"/>
                    </a:lnTo>
                    <a:lnTo>
                      <a:pt x="1535" y="0"/>
                    </a:lnTo>
                    <a:lnTo>
                      <a:pt x="1539" y="0"/>
                    </a:lnTo>
                    <a:lnTo>
                      <a:pt x="1540" y="0"/>
                    </a:lnTo>
                    <a:lnTo>
                      <a:pt x="1543" y="0"/>
                    </a:lnTo>
                    <a:lnTo>
                      <a:pt x="1543" y="0"/>
                    </a:lnTo>
                    <a:lnTo>
                      <a:pt x="1547" y="0"/>
                    </a:lnTo>
                    <a:lnTo>
                      <a:pt x="1547" y="0"/>
                    </a:lnTo>
                    <a:lnTo>
                      <a:pt x="1551" y="0"/>
                    </a:lnTo>
                    <a:lnTo>
                      <a:pt x="1552" y="0"/>
                    </a:lnTo>
                    <a:lnTo>
                      <a:pt x="1555" y="0"/>
                    </a:lnTo>
                    <a:lnTo>
                      <a:pt x="1555" y="0"/>
                    </a:lnTo>
                    <a:lnTo>
                      <a:pt x="1559" y="0"/>
                    </a:lnTo>
                    <a:lnTo>
                      <a:pt x="1559" y="0"/>
                    </a:lnTo>
                    <a:lnTo>
                      <a:pt x="1563" y="0"/>
                    </a:lnTo>
                    <a:lnTo>
                      <a:pt x="1564" y="0"/>
                    </a:lnTo>
                    <a:lnTo>
                      <a:pt x="1567" y="0"/>
                    </a:lnTo>
                    <a:lnTo>
                      <a:pt x="1567" y="0"/>
                    </a:lnTo>
                    <a:lnTo>
                      <a:pt x="1571" y="0"/>
                    </a:lnTo>
                    <a:lnTo>
                      <a:pt x="1571" y="0"/>
                    </a:lnTo>
                    <a:lnTo>
                      <a:pt x="1575" y="0"/>
                    </a:lnTo>
                    <a:lnTo>
                      <a:pt x="1576" y="0"/>
                    </a:lnTo>
                    <a:lnTo>
                      <a:pt x="1579" y="0"/>
                    </a:lnTo>
                    <a:lnTo>
                      <a:pt x="1579" y="0"/>
                    </a:lnTo>
                    <a:lnTo>
                      <a:pt x="1583" y="0"/>
                    </a:lnTo>
                    <a:lnTo>
                      <a:pt x="1583" y="0"/>
                    </a:lnTo>
                    <a:lnTo>
                      <a:pt x="1586" y="0"/>
                    </a:lnTo>
                    <a:lnTo>
                      <a:pt x="1587" y="0"/>
                    </a:lnTo>
                    <a:lnTo>
                      <a:pt x="1591" y="0"/>
                    </a:lnTo>
                    <a:lnTo>
                      <a:pt x="1591" y="0"/>
                    </a:lnTo>
                    <a:lnTo>
                      <a:pt x="1595" y="0"/>
                    </a:lnTo>
                    <a:lnTo>
                      <a:pt x="1596" y="0"/>
                    </a:lnTo>
                    <a:lnTo>
                      <a:pt x="1598" y="0"/>
                    </a:lnTo>
                    <a:lnTo>
                      <a:pt x="1599" y="0"/>
                    </a:lnTo>
                    <a:lnTo>
                      <a:pt x="1603" y="0"/>
                    </a:lnTo>
                    <a:lnTo>
                      <a:pt x="1603" y="0"/>
                    </a:lnTo>
                    <a:lnTo>
                      <a:pt x="1607" y="0"/>
                    </a:lnTo>
                    <a:lnTo>
                      <a:pt x="1608" y="0"/>
                    </a:lnTo>
                    <a:lnTo>
                      <a:pt x="1610" y="0"/>
                    </a:lnTo>
                    <a:lnTo>
                      <a:pt x="1611" y="0"/>
                    </a:lnTo>
                    <a:lnTo>
                      <a:pt x="1615" y="0"/>
                    </a:lnTo>
                    <a:lnTo>
                      <a:pt x="1615" y="0"/>
                    </a:lnTo>
                    <a:lnTo>
                      <a:pt x="1619" y="0"/>
                    </a:lnTo>
                    <a:lnTo>
                      <a:pt x="1620" y="0"/>
                    </a:lnTo>
                    <a:lnTo>
                      <a:pt x="1622" y="0"/>
                    </a:lnTo>
                    <a:lnTo>
                      <a:pt x="1623" y="0"/>
                    </a:lnTo>
                    <a:lnTo>
                      <a:pt x="1627" y="0"/>
                    </a:lnTo>
                    <a:lnTo>
                      <a:pt x="1628" y="0"/>
                    </a:lnTo>
                    <a:lnTo>
                      <a:pt x="1631" y="0"/>
                    </a:lnTo>
                    <a:lnTo>
                      <a:pt x="1632" y="0"/>
                    </a:lnTo>
                    <a:lnTo>
                      <a:pt x="1635" y="0"/>
                    </a:lnTo>
                    <a:lnTo>
                      <a:pt x="1635" y="0"/>
                    </a:lnTo>
                    <a:lnTo>
                      <a:pt x="1639" y="0"/>
                    </a:lnTo>
                    <a:lnTo>
                      <a:pt x="1640" y="0"/>
                    </a:lnTo>
                    <a:lnTo>
                      <a:pt x="1642" y="0"/>
                    </a:lnTo>
                    <a:lnTo>
                      <a:pt x="1643" y="0"/>
                    </a:lnTo>
                    <a:lnTo>
                      <a:pt x="1647" y="0"/>
                    </a:lnTo>
                    <a:lnTo>
                      <a:pt x="1648" y="0"/>
                    </a:lnTo>
                    <a:lnTo>
                      <a:pt x="1651" y="0"/>
                    </a:lnTo>
                    <a:lnTo>
                      <a:pt x="1652" y="0"/>
                    </a:lnTo>
                    <a:lnTo>
                      <a:pt x="1654" y="0"/>
                    </a:lnTo>
                    <a:lnTo>
                      <a:pt x="1655" y="0"/>
                    </a:lnTo>
                    <a:lnTo>
                      <a:pt x="1659" y="0"/>
                    </a:lnTo>
                    <a:lnTo>
                      <a:pt x="1660" y="0"/>
                    </a:lnTo>
                    <a:lnTo>
                      <a:pt x="1663" y="0"/>
                    </a:lnTo>
                    <a:lnTo>
                      <a:pt x="1664" y="0"/>
                    </a:lnTo>
                    <a:lnTo>
                      <a:pt x="1667" y="0"/>
                    </a:lnTo>
                    <a:lnTo>
                      <a:pt x="1667" y="0"/>
                    </a:lnTo>
                    <a:lnTo>
                      <a:pt x="1671" y="0"/>
                    </a:lnTo>
                    <a:lnTo>
                      <a:pt x="1672" y="0"/>
                    </a:lnTo>
                    <a:lnTo>
                      <a:pt x="1675" y="0"/>
                    </a:lnTo>
                    <a:lnTo>
                      <a:pt x="1676" y="0"/>
                    </a:lnTo>
                    <a:lnTo>
                      <a:pt x="1679" y="0"/>
                    </a:lnTo>
                    <a:lnTo>
                      <a:pt x="1679" y="0"/>
                    </a:lnTo>
                    <a:lnTo>
                      <a:pt x="1683" y="0"/>
                    </a:lnTo>
                    <a:lnTo>
                      <a:pt x="1684" y="0"/>
                    </a:lnTo>
                    <a:lnTo>
                      <a:pt x="1687" y="0"/>
                    </a:lnTo>
                    <a:lnTo>
                      <a:pt x="1687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695" y="0"/>
                    </a:lnTo>
                    <a:lnTo>
                      <a:pt x="1696" y="0"/>
                    </a:lnTo>
                    <a:lnTo>
                      <a:pt x="1699" y="0"/>
                    </a:lnTo>
                    <a:lnTo>
                      <a:pt x="1699" y="0"/>
                    </a:lnTo>
                    <a:lnTo>
                      <a:pt x="1703" y="0"/>
                    </a:lnTo>
                    <a:lnTo>
                      <a:pt x="1703" y="0"/>
                    </a:lnTo>
                    <a:lnTo>
                      <a:pt x="1707" y="0"/>
                    </a:lnTo>
                    <a:lnTo>
                      <a:pt x="1708" y="0"/>
                    </a:lnTo>
                    <a:lnTo>
                      <a:pt x="1711" y="0"/>
                    </a:lnTo>
                    <a:lnTo>
                      <a:pt x="1711" y="0"/>
                    </a:lnTo>
                    <a:lnTo>
                      <a:pt x="1715" y="0"/>
                    </a:lnTo>
                    <a:lnTo>
                      <a:pt x="1715" y="0"/>
                    </a:lnTo>
                    <a:lnTo>
                      <a:pt x="1719" y="0"/>
                    </a:lnTo>
                    <a:lnTo>
                      <a:pt x="1720" y="0"/>
                    </a:lnTo>
                    <a:lnTo>
                      <a:pt x="1723" y="0"/>
                    </a:lnTo>
                    <a:lnTo>
                      <a:pt x="1723" y="0"/>
                    </a:lnTo>
                    <a:lnTo>
                      <a:pt x="1727" y="0"/>
                    </a:lnTo>
                    <a:lnTo>
                      <a:pt x="1727" y="0"/>
                    </a:lnTo>
                    <a:lnTo>
                      <a:pt x="1731" y="0"/>
                    </a:lnTo>
                    <a:lnTo>
                      <a:pt x="1732" y="0"/>
                    </a:lnTo>
                    <a:lnTo>
                      <a:pt x="1735" y="0"/>
                    </a:lnTo>
                    <a:lnTo>
                      <a:pt x="1735" y="0"/>
                    </a:lnTo>
                    <a:lnTo>
                      <a:pt x="1739" y="0"/>
                    </a:lnTo>
                    <a:lnTo>
                      <a:pt x="1739" y="0"/>
                    </a:lnTo>
                    <a:lnTo>
                      <a:pt x="1742" y="0"/>
                    </a:lnTo>
                    <a:lnTo>
                      <a:pt x="1743" y="0"/>
                    </a:lnTo>
                    <a:lnTo>
                      <a:pt x="1747" y="0"/>
                    </a:lnTo>
                    <a:lnTo>
                      <a:pt x="1747" y="0"/>
                    </a:lnTo>
                    <a:lnTo>
                      <a:pt x="1751" y="0"/>
                    </a:lnTo>
                    <a:lnTo>
                      <a:pt x="1752" y="0"/>
                    </a:lnTo>
                    <a:lnTo>
                      <a:pt x="1754" y="0"/>
                    </a:lnTo>
                    <a:lnTo>
                      <a:pt x="1755" y="0"/>
                    </a:lnTo>
                    <a:lnTo>
                      <a:pt x="1759" y="0"/>
                    </a:lnTo>
                    <a:lnTo>
                      <a:pt x="1759" y="0"/>
                    </a:lnTo>
                    <a:lnTo>
                      <a:pt x="1763" y="0"/>
                    </a:lnTo>
                    <a:lnTo>
                      <a:pt x="1764" y="0"/>
                    </a:lnTo>
                    <a:lnTo>
                      <a:pt x="1766" y="0"/>
                    </a:lnTo>
                    <a:lnTo>
                      <a:pt x="1767" y="0"/>
                    </a:lnTo>
                    <a:lnTo>
                      <a:pt x="1771" y="0"/>
                    </a:lnTo>
                    <a:lnTo>
                      <a:pt x="1772" y="0"/>
                    </a:lnTo>
                    <a:lnTo>
                      <a:pt x="1775" y="0"/>
                    </a:lnTo>
                    <a:lnTo>
                      <a:pt x="1776" y="0"/>
                    </a:lnTo>
                    <a:lnTo>
                      <a:pt x="1779" y="0"/>
                    </a:lnTo>
                    <a:lnTo>
                      <a:pt x="1779" y="0"/>
                    </a:lnTo>
                    <a:lnTo>
                      <a:pt x="1783" y="0"/>
                    </a:lnTo>
                    <a:lnTo>
                      <a:pt x="1784" y="0"/>
                    </a:lnTo>
                    <a:lnTo>
                      <a:pt x="1786" y="0"/>
                    </a:lnTo>
                    <a:lnTo>
                      <a:pt x="1787" y="0"/>
                    </a:lnTo>
                    <a:lnTo>
                      <a:pt x="1791" y="0"/>
                    </a:lnTo>
                    <a:lnTo>
                      <a:pt x="1792" y="0"/>
                    </a:lnTo>
                    <a:lnTo>
                      <a:pt x="1795" y="0"/>
                    </a:lnTo>
                    <a:lnTo>
                      <a:pt x="1796" y="0"/>
                    </a:lnTo>
                    <a:lnTo>
                      <a:pt x="1798" y="0"/>
                    </a:lnTo>
                    <a:lnTo>
                      <a:pt x="1799" y="0"/>
                    </a:lnTo>
                    <a:lnTo>
                      <a:pt x="1803" y="0"/>
                    </a:lnTo>
                    <a:lnTo>
                      <a:pt x="1804" y="0"/>
                    </a:lnTo>
                    <a:lnTo>
                      <a:pt x="1807" y="0"/>
                    </a:lnTo>
                    <a:lnTo>
                      <a:pt x="1808" y="0"/>
                    </a:lnTo>
                    <a:lnTo>
                      <a:pt x="1811" y="0"/>
                    </a:lnTo>
                    <a:lnTo>
                      <a:pt x="1811" y="0"/>
                    </a:lnTo>
                    <a:lnTo>
                      <a:pt x="1815" y="0"/>
                    </a:lnTo>
                    <a:lnTo>
                      <a:pt x="1816" y="0"/>
                    </a:lnTo>
                    <a:lnTo>
                      <a:pt x="1819" y="0"/>
                    </a:lnTo>
                    <a:lnTo>
                      <a:pt x="1820" y="0"/>
                    </a:lnTo>
                    <a:lnTo>
                      <a:pt x="1823" y="0"/>
                    </a:lnTo>
                    <a:lnTo>
                      <a:pt x="1823" y="0"/>
                    </a:lnTo>
                    <a:lnTo>
                      <a:pt x="1827" y="0"/>
                    </a:lnTo>
                    <a:lnTo>
                      <a:pt x="1828" y="0"/>
                    </a:lnTo>
                    <a:lnTo>
                      <a:pt x="1831" y="0"/>
                    </a:lnTo>
                    <a:lnTo>
                      <a:pt x="1831" y="0"/>
                    </a:lnTo>
                    <a:lnTo>
                      <a:pt x="1835" y="0"/>
                    </a:lnTo>
                    <a:lnTo>
                      <a:pt x="1835" y="0"/>
                    </a:lnTo>
                    <a:lnTo>
                      <a:pt x="1839" y="0"/>
                    </a:lnTo>
                    <a:lnTo>
                      <a:pt x="1840" y="0"/>
                    </a:lnTo>
                    <a:lnTo>
                      <a:pt x="1843" y="0"/>
                    </a:lnTo>
                    <a:lnTo>
                      <a:pt x="1843" y="0"/>
                    </a:lnTo>
                    <a:lnTo>
                      <a:pt x="1847" y="0"/>
                    </a:lnTo>
                    <a:lnTo>
                      <a:pt x="1847" y="0"/>
                    </a:lnTo>
                    <a:lnTo>
                      <a:pt x="1851" y="0"/>
                    </a:lnTo>
                    <a:lnTo>
                      <a:pt x="1852" y="0"/>
                    </a:lnTo>
                    <a:lnTo>
                      <a:pt x="1855" y="0"/>
                    </a:lnTo>
                    <a:lnTo>
                      <a:pt x="1855" y="0"/>
                    </a:lnTo>
                    <a:lnTo>
                      <a:pt x="1859" y="0"/>
                    </a:lnTo>
                    <a:lnTo>
                      <a:pt x="1859" y="0"/>
                    </a:lnTo>
                    <a:lnTo>
                      <a:pt x="1863" y="0"/>
                    </a:lnTo>
                    <a:lnTo>
                      <a:pt x="1864" y="0"/>
                    </a:lnTo>
                    <a:lnTo>
                      <a:pt x="1867" y="0"/>
                    </a:lnTo>
                    <a:lnTo>
                      <a:pt x="1867" y="0"/>
                    </a:lnTo>
                    <a:lnTo>
                      <a:pt x="1871" y="0"/>
                    </a:lnTo>
                    <a:lnTo>
                      <a:pt x="1871" y="0"/>
                    </a:lnTo>
                    <a:lnTo>
                      <a:pt x="1875" y="0"/>
                    </a:lnTo>
                    <a:lnTo>
                      <a:pt x="1876" y="0"/>
                    </a:lnTo>
                    <a:lnTo>
                      <a:pt x="1879" y="0"/>
                    </a:lnTo>
                    <a:lnTo>
                      <a:pt x="1879" y="0"/>
                    </a:lnTo>
                    <a:lnTo>
                      <a:pt x="1883" y="0"/>
                    </a:lnTo>
                    <a:lnTo>
                      <a:pt x="1883" y="0"/>
                    </a:lnTo>
                    <a:lnTo>
                      <a:pt x="1886" y="0"/>
                    </a:lnTo>
                    <a:lnTo>
                      <a:pt x="1887" y="0"/>
                    </a:lnTo>
                    <a:lnTo>
                      <a:pt x="1891" y="0"/>
                    </a:lnTo>
                    <a:lnTo>
                      <a:pt x="1891" y="0"/>
                    </a:lnTo>
                    <a:lnTo>
                      <a:pt x="1895" y="0"/>
                    </a:lnTo>
                    <a:lnTo>
                      <a:pt x="1896" y="0"/>
                    </a:lnTo>
                    <a:lnTo>
                      <a:pt x="1898" y="0"/>
                    </a:lnTo>
                    <a:lnTo>
                      <a:pt x="1899" y="0"/>
                    </a:lnTo>
                    <a:lnTo>
                      <a:pt x="1903" y="0"/>
                    </a:lnTo>
                    <a:lnTo>
                      <a:pt x="1903" y="0"/>
                    </a:lnTo>
                    <a:lnTo>
                      <a:pt x="1907" y="0"/>
                    </a:lnTo>
                    <a:lnTo>
                      <a:pt x="1908" y="0"/>
                    </a:lnTo>
                    <a:lnTo>
                      <a:pt x="1910" y="0"/>
                    </a:lnTo>
                    <a:lnTo>
                      <a:pt x="1911" y="0"/>
                    </a:lnTo>
                    <a:lnTo>
                      <a:pt x="1915" y="0"/>
                    </a:lnTo>
                    <a:lnTo>
                      <a:pt x="1916" y="0"/>
                    </a:lnTo>
                    <a:lnTo>
                      <a:pt x="1919" y="0"/>
                    </a:lnTo>
                    <a:lnTo>
                      <a:pt x="1920" y="0"/>
                    </a:lnTo>
                    <a:lnTo>
                      <a:pt x="1922" y="0"/>
                    </a:lnTo>
                    <a:lnTo>
                      <a:pt x="1923" y="0"/>
                    </a:lnTo>
                    <a:lnTo>
                      <a:pt x="1927" y="0"/>
                    </a:lnTo>
                    <a:lnTo>
                      <a:pt x="1928" y="0"/>
                    </a:lnTo>
                    <a:lnTo>
                      <a:pt x="1930" y="0"/>
                    </a:lnTo>
                    <a:lnTo>
                      <a:pt x="1931" y="0"/>
                    </a:lnTo>
                    <a:lnTo>
                      <a:pt x="1935" y="0"/>
                    </a:lnTo>
                    <a:lnTo>
                      <a:pt x="1936" y="0"/>
                    </a:lnTo>
                    <a:lnTo>
                      <a:pt x="1939" y="0"/>
                    </a:lnTo>
                    <a:lnTo>
                      <a:pt x="1940" y="0"/>
                    </a:lnTo>
                    <a:lnTo>
                      <a:pt x="1942" y="0"/>
                    </a:lnTo>
                    <a:lnTo>
                      <a:pt x="1943" y="0"/>
                    </a:lnTo>
                    <a:lnTo>
                      <a:pt x="1947" y="0"/>
                    </a:lnTo>
                    <a:lnTo>
                      <a:pt x="1948" y="0"/>
                    </a:lnTo>
                    <a:lnTo>
                      <a:pt x="1951" y="0"/>
                    </a:lnTo>
                    <a:lnTo>
                      <a:pt x="1952" y="0"/>
                    </a:lnTo>
                    <a:lnTo>
                      <a:pt x="1955" y="0"/>
                    </a:lnTo>
                    <a:lnTo>
                      <a:pt x="1955" y="0"/>
                    </a:lnTo>
                    <a:lnTo>
                      <a:pt x="1959" y="0"/>
                    </a:lnTo>
                    <a:lnTo>
                      <a:pt x="1960" y="0"/>
                    </a:lnTo>
                    <a:lnTo>
                      <a:pt x="1963" y="0"/>
                    </a:lnTo>
                    <a:lnTo>
                      <a:pt x="1964" y="0"/>
                    </a:lnTo>
                    <a:lnTo>
                      <a:pt x="1967" y="0"/>
                    </a:lnTo>
                    <a:lnTo>
                      <a:pt x="1967" y="0"/>
                    </a:lnTo>
                    <a:lnTo>
                      <a:pt x="1971" y="0"/>
                    </a:lnTo>
                    <a:lnTo>
                      <a:pt x="1972" y="0"/>
                    </a:lnTo>
                    <a:lnTo>
                      <a:pt x="1975" y="0"/>
                    </a:lnTo>
                    <a:lnTo>
                      <a:pt x="1976" y="0"/>
                    </a:lnTo>
                    <a:lnTo>
                      <a:pt x="1979" y="0"/>
                    </a:lnTo>
                    <a:lnTo>
                      <a:pt x="1979" y="0"/>
                    </a:lnTo>
                    <a:lnTo>
                      <a:pt x="1983" y="0"/>
                    </a:lnTo>
                    <a:lnTo>
                      <a:pt x="1984" y="0"/>
                    </a:lnTo>
                    <a:lnTo>
                      <a:pt x="1987" y="0"/>
                    </a:lnTo>
                    <a:lnTo>
                      <a:pt x="1987" y="0"/>
                    </a:lnTo>
                    <a:lnTo>
                      <a:pt x="1991" y="0"/>
                    </a:lnTo>
                    <a:lnTo>
                      <a:pt x="1991" y="0"/>
                    </a:lnTo>
                    <a:lnTo>
                      <a:pt x="1995" y="0"/>
                    </a:lnTo>
                    <a:lnTo>
                      <a:pt x="1996" y="0"/>
                    </a:lnTo>
                    <a:lnTo>
                      <a:pt x="1999" y="0"/>
                    </a:lnTo>
                    <a:lnTo>
                      <a:pt x="1999" y="0"/>
                    </a:lnTo>
                    <a:lnTo>
                      <a:pt x="2003" y="0"/>
                    </a:lnTo>
                    <a:lnTo>
                      <a:pt x="2003" y="0"/>
                    </a:lnTo>
                    <a:lnTo>
                      <a:pt x="2007" y="0"/>
                    </a:lnTo>
                    <a:lnTo>
                      <a:pt x="2008" y="0"/>
                    </a:lnTo>
                    <a:lnTo>
                      <a:pt x="2011" y="0"/>
                    </a:lnTo>
                    <a:lnTo>
                      <a:pt x="2011" y="0"/>
                    </a:lnTo>
                    <a:lnTo>
                      <a:pt x="2015" y="0"/>
                    </a:lnTo>
                    <a:lnTo>
                      <a:pt x="2015" y="0"/>
                    </a:lnTo>
                    <a:lnTo>
                      <a:pt x="2019" y="0"/>
                    </a:lnTo>
                    <a:lnTo>
                      <a:pt x="2020" y="0"/>
                    </a:lnTo>
                    <a:lnTo>
                      <a:pt x="2023" y="0"/>
                    </a:lnTo>
                    <a:lnTo>
                      <a:pt x="2023" y="0"/>
                    </a:lnTo>
                    <a:lnTo>
                      <a:pt x="2027" y="0"/>
                    </a:lnTo>
                    <a:lnTo>
                      <a:pt x="2027" y="0"/>
                    </a:lnTo>
                    <a:lnTo>
                      <a:pt x="2030" y="0"/>
                    </a:lnTo>
                    <a:lnTo>
                      <a:pt x="2031" y="0"/>
                    </a:lnTo>
                    <a:lnTo>
                      <a:pt x="2035" y="0"/>
                    </a:lnTo>
                    <a:lnTo>
                      <a:pt x="2035" y="0"/>
                    </a:lnTo>
                    <a:lnTo>
                      <a:pt x="2039" y="0"/>
                    </a:lnTo>
                    <a:lnTo>
                      <a:pt x="2040" y="0"/>
                    </a:lnTo>
                    <a:lnTo>
                      <a:pt x="2042" y="0"/>
                    </a:lnTo>
                    <a:lnTo>
                      <a:pt x="2043" y="0"/>
                    </a:lnTo>
                    <a:lnTo>
                      <a:pt x="2047" y="0"/>
                    </a:lnTo>
                    <a:lnTo>
                      <a:pt x="2047" y="0"/>
                    </a:lnTo>
                    <a:lnTo>
                      <a:pt x="2051" y="0"/>
                    </a:lnTo>
                    <a:lnTo>
                      <a:pt x="2052" y="0"/>
                    </a:lnTo>
                    <a:lnTo>
                      <a:pt x="2054" y="0"/>
                    </a:lnTo>
                    <a:lnTo>
                      <a:pt x="2055" y="0"/>
                    </a:lnTo>
                    <a:lnTo>
                      <a:pt x="2059" y="0"/>
                    </a:lnTo>
                    <a:lnTo>
                      <a:pt x="2060" y="0"/>
                    </a:lnTo>
                    <a:lnTo>
                      <a:pt x="2063" y="0"/>
                    </a:lnTo>
                    <a:lnTo>
                      <a:pt x="2064" y="0"/>
                    </a:lnTo>
                    <a:lnTo>
                      <a:pt x="2066" y="0"/>
                    </a:lnTo>
                    <a:lnTo>
                      <a:pt x="2067" y="0"/>
                    </a:lnTo>
                    <a:lnTo>
                      <a:pt x="2071" y="0"/>
                    </a:lnTo>
                    <a:lnTo>
                      <a:pt x="2072" y="0"/>
                    </a:lnTo>
                    <a:lnTo>
                      <a:pt x="2074" y="0"/>
                    </a:lnTo>
                    <a:lnTo>
                      <a:pt x="2075" y="0"/>
                    </a:lnTo>
                    <a:lnTo>
                      <a:pt x="2079" y="0"/>
                    </a:lnTo>
                    <a:lnTo>
                      <a:pt x="2080" y="0"/>
                    </a:lnTo>
                    <a:lnTo>
                      <a:pt x="2083" y="0"/>
                    </a:lnTo>
                    <a:lnTo>
                      <a:pt x="2084" y="0"/>
                    </a:lnTo>
                    <a:lnTo>
                      <a:pt x="2086" y="0"/>
                    </a:lnTo>
                    <a:lnTo>
                      <a:pt x="2087" y="0"/>
                    </a:lnTo>
                    <a:lnTo>
                      <a:pt x="2091" y="0"/>
                    </a:lnTo>
                    <a:lnTo>
                      <a:pt x="2092" y="0"/>
                    </a:lnTo>
                    <a:lnTo>
                      <a:pt x="2095" y="0"/>
                    </a:lnTo>
                    <a:lnTo>
                      <a:pt x="2096" y="0"/>
                    </a:lnTo>
                    <a:lnTo>
                      <a:pt x="2099" y="0"/>
                    </a:lnTo>
                    <a:lnTo>
                      <a:pt x="2099" y="0"/>
                    </a:lnTo>
                    <a:lnTo>
                      <a:pt x="2103" y="0"/>
                    </a:lnTo>
                    <a:lnTo>
                      <a:pt x="2104" y="0"/>
                    </a:lnTo>
                    <a:lnTo>
                      <a:pt x="2107" y="0"/>
                    </a:lnTo>
                    <a:lnTo>
                      <a:pt x="2108" y="0"/>
                    </a:lnTo>
                    <a:lnTo>
                      <a:pt x="2111" y="0"/>
                    </a:lnTo>
                    <a:lnTo>
                      <a:pt x="2111" y="0"/>
                    </a:lnTo>
                    <a:lnTo>
                      <a:pt x="2115" y="0"/>
                    </a:lnTo>
                    <a:lnTo>
                      <a:pt x="2116" y="0"/>
                    </a:lnTo>
                    <a:lnTo>
                      <a:pt x="2119" y="0"/>
                    </a:lnTo>
                    <a:lnTo>
                      <a:pt x="2120" y="0"/>
                    </a:lnTo>
                    <a:lnTo>
                      <a:pt x="2123" y="0"/>
                    </a:lnTo>
                    <a:lnTo>
                      <a:pt x="2123" y="0"/>
                    </a:lnTo>
                    <a:lnTo>
                      <a:pt x="2127" y="0"/>
                    </a:lnTo>
                    <a:lnTo>
                      <a:pt x="2128" y="0"/>
                    </a:lnTo>
                    <a:lnTo>
                      <a:pt x="2131" y="0"/>
                    </a:lnTo>
                    <a:lnTo>
                      <a:pt x="2131" y="0"/>
                    </a:lnTo>
                    <a:lnTo>
                      <a:pt x="2135" y="0"/>
                    </a:lnTo>
                    <a:lnTo>
                      <a:pt x="2135" y="0"/>
                    </a:lnTo>
                    <a:lnTo>
                      <a:pt x="2139" y="0"/>
                    </a:lnTo>
                    <a:lnTo>
                      <a:pt x="2140" y="0"/>
                    </a:lnTo>
                    <a:lnTo>
                      <a:pt x="2143" y="0"/>
                    </a:lnTo>
                    <a:lnTo>
                      <a:pt x="2143" y="0"/>
                    </a:lnTo>
                    <a:lnTo>
                      <a:pt x="2147" y="0"/>
                    </a:lnTo>
                    <a:lnTo>
                      <a:pt x="2147" y="0"/>
                    </a:lnTo>
                    <a:lnTo>
                      <a:pt x="2151" y="0"/>
                    </a:lnTo>
                    <a:lnTo>
                      <a:pt x="2152" y="0"/>
                    </a:lnTo>
                    <a:lnTo>
                      <a:pt x="2155" y="0"/>
                    </a:lnTo>
                    <a:lnTo>
                      <a:pt x="2155" y="0"/>
                    </a:lnTo>
                    <a:lnTo>
                      <a:pt x="2159" y="0"/>
                    </a:lnTo>
                    <a:lnTo>
                      <a:pt x="2159" y="0"/>
                    </a:lnTo>
                    <a:lnTo>
                      <a:pt x="2163" y="0"/>
                    </a:lnTo>
                    <a:lnTo>
                      <a:pt x="2164" y="0"/>
                    </a:lnTo>
                    <a:lnTo>
                      <a:pt x="2167" y="0"/>
                    </a:lnTo>
                    <a:lnTo>
                      <a:pt x="2167" y="0"/>
                    </a:lnTo>
                    <a:lnTo>
                      <a:pt x="2171" y="0"/>
                    </a:lnTo>
                    <a:lnTo>
                      <a:pt x="2171" y="0"/>
                    </a:lnTo>
                    <a:lnTo>
                      <a:pt x="2174" y="0"/>
                    </a:lnTo>
                    <a:lnTo>
                      <a:pt x="2175" y="0"/>
                    </a:lnTo>
                    <a:lnTo>
                      <a:pt x="2179" y="0"/>
                    </a:lnTo>
                    <a:lnTo>
                      <a:pt x="2179" y="0"/>
                    </a:lnTo>
                    <a:lnTo>
                      <a:pt x="2183" y="0"/>
                    </a:lnTo>
                    <a:lnTo>
                      <a:pt x="2184" y="0"/>
                    </a:lnTo>
                    <a:lnTo>
                      <a:pt x="2186" y="0"/>
                    </a:lnTo>
                    <a:lnTo>
                      <a:pt x="2187" y="0"/>
                    </a:lnTo>
                    <a:lnTo>
                      <a:pt x="2191" y="0"/>
                    </a:lnTo>
                    <a:lnTo>
                      <a:pt x="2191" y="0"/>
                    </a:lnTo>
                    <a:lnTo>
                      <a:pt x="2195" y="0"/>
                    </a:lnTo>
                    <a:lnTo>
                      <a:pt x="2196" y="0"/>
                    </a:lnTo>
                    <a:lnTo>
                      <a:pt x="2198" y="0"/>
                    </a:lnTo>
                    <a:lnTo>
                      <a:pt x="2199" y="0"/>
                    </a:lnTo>
                    <a:lnTo>
                      <a:pt x="2203" y="0"/>
                    </a:lnTo>
                    <a:lnTo>
                      <a:pt x="2204" y="0"/>
                    </a:lnTo>
                    <a:lnTo>
                      <a:pt x="2207" y="0"/>
                    </a:lnTo>
                    <a:lnTo>
                      <a:pt x="2208" y="0"/>
                    </a:lnTo>
                    <a:lnTo>
                      <a:pt x="2210" y="0"/>
                    </a:lnTo>
                    <a:lnTo>
                      <a:pt x="2211" y="0"/>
                    </a:lnTo>
                    <a:lnTo>
                      <a:pt x="2215" y="0"/>
                    </a:lnTo>
                    <a:lnTo>
                      <a:pt x="2216" y="0"/>
                    </a:lnTo>
                    <a:lnTo>
                      <a:pt x="2218" y="0"/>
                    </a:lnTo>
                    <a:lnTo>
                      <a:pt x="2219" y="0"/>
                    </a:lnTo>
                    <a:lnTo>
                      <a:pt x="2223" y="0"/>
                    </a:lnTo>
                    <a:lnTo>
                      <a:pt x="2223" y="0"/>
                    </a:lnTo>
                    <a:lnTo>
                      <a:pt x="2227" y="0"/>
                    </a:lnTo>
                    <a:lnTo>
                      <a:pt x="2228" y="0"/>
                    </a:lnTo>
                    <a:lnTo>
                      <a:pt x="2230" y="0"/>
                    </a:lnTo>
                    <a:lnTo>
                      <a:pt x="2231" y="0"/>
                    </a:lnTo>
                    <a:lnTo>
                      <a:pt x="2235" y="0"/>
                    </a:lnTo>
                    <a:lnTo>
                      <a:pt x="2236" y="0"/>
                    </a:lnTo>
                    <a:lnTo>
                      <a:pt x="2239" y="0"/>
                    </a:lnTo>
                    <a:lnTo>
                      <a:pt x="2240" y="0"/>
                    </a:lnTo>
                    <a:lnTo>
                      <a:pt x="2243" y="0"/>
                    </a:lnTo>
                    <a:lnTo>
                      <a:pt x="2243" y="0"/>
                    </a:lnTo>
                    <a:lnTo>
                      <a:pt x="2247" y="0"/>
                    </a:lnTo>
                    <a:lnTo>
                      <a:pt x="2248" y="0"/>
                    </a:lnTo>
                    <a:lnTo>
                      <a:pt x="2251" y="0"/>
                    </a:lnTo>
                    <a:lnTo>
                      <a:pt x="2252" y="0"/>
                    </a:lnTo>
                    <a:lnTo>
                      <a:pt x="2255" y="0"/>
                    </a:lnTo>
                    <a:lnTo>
                      <a:pt x="2255" y="0"/>
                    </a:lnTo>
                    <a:lnTo>
                      <a:pt x="2259" y="0"/>
                    </a:lnTo>
                    <a:lnTo>
                      <a:pt x="2260" y="0"/>
                    </a:lnTo>
                    <a:lnTo>
                      <a:pt x="2263" y="0"/>
                    </a:lnTo>
                    <a:lnTo>
                      <a:pt x="2264" y="0"/>
                    </a:lnTo>
                    <a:lnTo>
                      <a:pt x="2267" y="0"/>
                    </a:lnTo>
                    <a:lnTo>
                      <a:pt x="2267" y="0"/>
                    </a:lnTo>
                    <a:lnTo>
                      <a:pt x="2271" y="0"/>
                    </a:lnTo>
                    <a:lnTo>
                      <a:pt x="2272" y="0"/>
                    </a:lnTo>
                    <a:lnTo>
                      <a:pt x="2275" y="0"/>
                    </a:lnTo>
                    <a:lnTo>
                      <a:pt x="2275" y="0"/>
                    </a:lnTo>
                    <a:lnTo>
                      <a:pt x="2279" y="0"/>
                    </a:lnTo>
                    <a:lnTo>
                      <a:pt x="2279" y="0"/>
                    </a:lnTo>
                    <a:lnTo>
                      <a:pt x="2283" y="0"/>
                    </a:lnTo>
                    <a:lnTo>
                      <a:pt x="2284" y="0"/>
                    </a:lnTo>
                    <a:lnTo>
                      <a:pt x="2287" y="0"/>
                    </a:lnTo>
                    <a:lnTo>
                      <a:pt x="2287" y="0"/>
                    </a:lnTo>
                    <a:lnTo>
                      <a:pt x="2291" y="0"/>
                    </a:lnTo>
                    <a:lnTo>
                      <a:pt x="2291" y="0"/>
                    </a:lnTo>
                    <a:lnTo>
                      <a:pt x="2295" y="0"/>
                    </a:lnTo>
                    <a:lnTo>
                      <a:pt x="2296" y="0"/>
                    </a:lnTo>
                    <a:lnTo>
                      <a:pt x="2299" y="0"/>
                    </a:lnTo>
                    <a:lnTo>
                      <a:pt x="2299" y="0"/>
                    </a:lnTo>
                    <a:lnTo>
                      <a:pt x="2303" y="0"/>
                    </a:lnTo>
                    <a:lnTo>
                      <a:pt x="2303" y="0"/>
                    </a:lnTo>
                    <a:lnTo>
                      <a:pt x="2307" y="0"/>
                    </a:lnTo>
                    <a:lnTo>
                      <a:pt x="2308" y="0"/>
                    </a:lnTo>
                    <a:lnTo>
                      <a:pt x="2311" y="0"/>
                    </a:lnTo>
                    <a:lnTo>
                      <a:pt x="2311" y="0"/>
                    </a:lnTo>
                    <a:lnTo>
                      <a:pt x="2315" y="0"/>
                    </a:lnTo>
                    <a:lnTo>
                      <a:pt x="2315" y="0"/>
                    </a:lnTo>
                    <a:lnTo>
                      <a:pt x="2318" y="0"/>
                    </a:lnTo>
                    <a:lnTo>
                      <a:pt x="2319" y="0"/>
                    </a:lnTo>
                    <a:lnTo>
                      <a:pt x="2323" y="0"/>
                    </a:lnTo>
                    <a:lnTo>
                      <a:pt x="2323" y="0"/>
                    </a:lnTo>
                    <a:lnTo>
                      <a:pt x="2327" y="0"/>
                    </a:lnTo>
                    <a:lnTo>
                      <a:pt x="2328" y="0"/>
                    </a:lnTo>
                    <a:lnTo>
                      <a:pt x="2330" y="0"/>
                    </a:lnTo>
                    <a:lnTo>
                      <a:pt x="2331" y="0"/>
                    </a:lnTo>
                    <a:lnTo>
                      <a:pt x="2335" y="0"/>
                    </a:lnTo>
                    <a:lnTo>
                      <a:pt x="2335" y="0"/>
                    </a:lnTo>
                    <a:lnTo>
                      <a:pt x="2339" y="0"/>
                    </a:lnTo>
                    <a:lnTo>
                      <a:pt x="2340" y="0"/>
                    </a:lnTo>
                    <a:lnTo>
                      <a:pt x="2342" y="0"/>
                    </a:lnTo>
                    <a:lnTo>
                      <a:pt x="2343" y="0"/>
                    </a:lnTo>
                    <a:lnTo>
                      <a:pt x="2347" y="0"/>
                    </a:lnTo>
                    <a:lnTo>
                      <a:pt x="2347" y="0"/>
                    </a:lnTo>
                    <a:lnTo>
                      <a:pt x="2351" y="0"/>
                    </a:lnTo>
                    <a:lnTo>
                      <a:pt x="2352" y="0"/>
                    </a:lnTo>
                    <a:lnTo>
                      <a:pt x="2354" y="0"/>
                    </a:lnTo>
                    <a:lnTo>
                      <a:pt x="2355" y="0"/>
                    </a:lnTo>
                    <a:lnTo>
                      <a:pt x="2359" y="0"/>
                    </a:lnTo>
                    <a:lnTo>
                      <a:pt x="2360" y="0"/>
                    </a:lnTo>
                    <a:lnTo>
                      <a:pt x="2363" y="0"/>
                    </a:lnTo>
                    <a:lnTo>
                      <a:pt x="2364" y="0"/>
                    </a:lnTo>
                    <a:lnTo>
                      <a:pt x="2367" y="0"/>
                    </a:lnTo>
                    <a:lnTo>
                      <a:pt x="2367" y="0"/>
                    </a:lnTo>
                    <a:lnTo>
                      <a:pt x="2371" y="0"/>
                    </a:lnTo>
                    <a:lnTo>
                      <a:pt x="2372" y="0"/>
                    </a:lnTo>
                    <a:lnTo>
                      <a:pt x="2374" y="0"/>
                    </a:lnTo>
                    <a:lnTo>
                      <a:pt x="2375" y="0"/>
                    </a:lnTo>
                    <a:lnTo>
                      <a:pt x="2379" y="0"/>
                    </a:lnTo>
                    <a:lnTo>
                      <a:pt x="2380" y="0"/>
                    </a:lnTo>
                    <a:lnTo>
                      <a:pt x="2383" y="0"/>
                    </a:lnTo>
                    <a:lnTo>
                      <a:pt x="2384" y="0"/>
                    </a:lnTo>
                    <a:lnTo>
                      <a:pt x="2387" y="0"/>
                    </a:lnTo>
                    <a:lnTo>
                      <a:pt x="2387" y="0"/>
                    </a:lnTo>
                    <a:lnTo>
                      <a:pt x="2391" y="0"/>
                    </a:lnTo>
                    <a:lnTo>
                      <a:pt x="2392" y="0"/>
                    </a:lnTo>
                    <a:lnTo>
                      <a:pt x="2395" y="0"/>
                    </a:lnTo>
                    <a:lnTo>
                      <a:pt x="2396" y="0"/>
                    </a:lnTo>
                    <a:lnTo>
                      <a:pt x="2399" y="0"/>
                    </a:lnTo>
                    <a:lnTo>
                      <a:pt x="2399" y="0"/>
                    </a:lnTo>
                    <a:lnTo>
                      <a:pt x="2403" y="0"/>
                    </a:lnTo>
                    <a:lnTo>
                      <a:pt x="2404" y="0"/>
                    </a:lnTo>
                    <a:lnTo>
                      <a:pt x="2407" y="0"/>
                    </a:lnTo>
                    <a:lnTo>
                      <a:pt x="2408" y="0"/>
                    </a:lnTo>
                    <a:lnTo>
                      <a:pt x="2411" y="0"/>
                    </a:lnTo>
                    <a:lnTo>
                      <a:pt x="2411" y="0"/>
                    </a:lnTo>
                    <a:lnTo>
                      <a:pt x="2415" y="0"/>
                    </a:lnTo>
                    <a:lnTo>
                      <a:pt x="2416" y="0"/>
                    </a:lnTo>
                    <a:lnTo>
                      <a:pt x="2419" y="0"/>
                    </a:lnTo>
                    <a:lnTo>
                      <a:pt x="2419" y="0"/>
                    </a:lnTo>
                    <a:lnTo>
                      <a:pt x="2423" y="0"/>
                    </a:lnTo>
                    <a:lnTo>
                      <a:pt x="2423" y="0"/>
                    </a:lnTo>
                    <a:lnTo>
                      <a:pt x="2427" y="0"/>
                    </a:lnTo>
                    <a:lnTo>
                      <a:pt x="2428" y="0"/>
                    </a:lnTo>
                    <a:lnTo>
                      <a:pt x="2431" y="0"/>
                    </a:lnTo>
                    <a:lnTo>
                      <a:pt x="2431" y="0"/>
                    </a:lnTo>
                    <a:lnTo>
                      <a:pt x="2435" y="0"/>
                    </a:lnTo>
                    <a:lnTo>
                      <a:pt x="2435" y="0"/>
                    </a:lnTo>
                    <a:lnTo>
                      <a:pt x="2439" y="0"/>
                    </a:lnTo>
                    <a:lnTo>
                      <a:pt x="2440" y="0"/>
                    </a:lnTo>
                    <a:lnTo>
                      <a:pt x="2443" y="0"/>
                    </a:lnTo>
                    <a:lnTo>
                      <a:pt x="2443" y="0"/>
                    </a:lnTo>
                    <a:lnTo>
                      <a:pt x="2447" y="0"/>
                    </a:lnTo>
                    <a:lnTo>
                      <a:pt x="2447" y="0"/>
                    </a:lnTo>
                    <a:lnTo>
                      <a:pt x="2451" y="0"/>
                    </a:lnTo>
                    <a:lnTo>
                      <a:pt x="2452" y="0"/>
                    </a:lnTo>
                    <a:lnTo>
                      <a:pt x="2455" y="0"/>
                    </a:lnTo>
                    <a:lnTo>
                      <a:pt x="2455" y="0"/>
                    </a:lnTo>
                    <a:lnTo>
                      <a:pt x="2459" y="0"/>
                    </a:lnTo>
                    <a:lnTo>
                      <a:pt x="2459" y="0"/>
                    </a:lnTo>
                    <a:lnTo>
                      <a:pt x="2462" y="0"/>
                    </a:lnTo>
                    <a:lnTo>
                      <a:pt x="2463" y="0"/>
                    </a:lnTo>
                    <a:lnTo>
                      <a:pt x="2467" y="0"/>
                    </a:lnTo>
                    <a:lnTo>
                      <a:pt x="2467" y="0"/>
                    </a:lnTo>
                    <a:lnTo>
                      <a:pt x="2471" y="0"/>
                    </a:lnTo>
                    <a:lnTo>
                      <a:pt x="2472" y="0"/>
                    </a:lnTo>
                    <a:lnTo>
                      <a:pt x="2474" y="0"/>
                    </a:lnTo>
                    <a:lnTo>
                      <a:pt x="2475" y="0"/>
                    </a:lnTo>
                    <a:lnTo>
                      <a:pt x="2479" y="0"/>
                    </a:lnTo>
                    <a:lnTo>
                      <a:pt x="2479" y="0"/>
                    </a:lnTo>
                    <a:lnTo>
                      <a:pt x="2483" y="0"/>
                    </a:lnTo>
                    <a:lnTo>
                      <a:pt x="2484" y="0"/>
                    </a:lnTo>
                    <a:lnTo>
                      <a:pt x="2486" y="0"/>
                    </a:lnTo>
                    <a:lnTo>
                      <a:pt x="2487" y="0"/>
                    </a:lnTo>
                    <a:lnTo>
                      <a:pt x="2491" y="0"/>
                    </a:lnTo>
                    <a:lnTo>
                      <a:pt x="2491" y="0"/>
                    </a:lnTo>
                    <a:lnTo>
                      <a:pt x="2495" y="0"/>
                    </a:lnTo>
                    <a:lnTo>
                      <a:pt x="2496" y="0"/>
                    </a:lnTo>
                    <a:lnTo>
                      <a:pt x="2498" y="0"/>
                    </a:lnTo>
                    <a:lnTo>
                      <a:pt x="2499" y="0"/>
                    </a:lnTo>
                    <a:lnTo>
                      <a:pt x="2503" y="0"/>
                    </a:lnTo>
                    <a:lnTo>
                      <a:pt x="2504" y="0"/>
                    </a:lnTo>
                    <a:lnTo>
                      <a:pt x="2507" y="0"/>
                    </a:lnTo>
                    <a:lnTo>
                      <a:pt x="2508" y="0"/>
                    </a:lnTo>
                    <a:lnTo>
                      <a:pt x="2511" y="0"/>
                    </a:lnTo>
                    <a:lnTo>
                      <a:pt x="2511" y="0"/>
                    </a:lnTo>
                    <a:lnTo>
                      <a:pt x="2515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19" y="0"/>
                    </a:lnTo>
                    <a:lnTo>
                      <a:pt x="2523" y="0"/>
                    </a:lnTo>
                    <a:lnTo>
                      <a:pt x="2524" y="0"/>
                    </a:lnTo>
                    <a:lnTo>
                      <a:pt x="2527" y="0"/>
                    </a:lnTo>
                    <a:lnTo>
                      <a:pt x="2528" y="0"/>
                    </a:lnTo>
                    <a:lnTo>
                      <a:pt x="2531" y="0"/>
                    </a:lnTo>
                    <a:lnTo>
                      <a:pt x="2531" y="0"/>
                    </a:lnTo>
                    <a:lnTo>
                      <a:pt x="2535" y="0"/>
                    </a:lnTo>
                    <a:lnTo>
                      <a:pt x="2536" y="0"/>
                    </a:lnTo>
                    <a:lnTo>
                      <a:pt x="2539" y="0"/>
                    </a:lnTo>
                    <a:lnTo>
                      <a:pt x="2540" y="0"/>
                    </a:lnTo>
                    <a:lnTo>
                      <a:pt x="2543" y="0"/>
                    </a:lnTo>
                    <a:lnTo>
                      <a:pt x="2543" y="0"/>
                    </a:lnTo>
                    <a:lnTo>
                      <a:pt x="2547" y="0"/>
                    </a:lnTo>
                    <a:lnTo>
                      <a:pt x="2548" y="0"/>
                    </a:lnTo>
                    <a:lnTo>
                      <a:pt x="2551" y="0"/>
                    </a:lnTo>
                    <a:lnTo>
                      <a:pt x="2552" y="0"/>
                    </a:lnTo>
                    <a:lnTo>
                      <a:pt x="2555" y="0"/>
                    </a:lnTo>
                    <a:lnTo>
                      <a:pt x="2555" y="0"/>
                    </a:lnTo>
                    <a:lnTo>
                      <a:pt x="2559" y="0"/>
                    </a:lnTo>
                    <a:lnTo>
                      <a:pt x="2560" y="0"/>
                    </a:lnTo>
                    <a:lnTo>
                      <a:pt x="2563" y="0"/>
                    </a:lnTo>
                    <a:lnTo>
                      <a:pt x="2563" y="0"/>
                    </a:lnTo>
                    <a:lnTo>
                      <a:pt x="2567" y="0"/>
                    </a:lnTo>
                    <a:lnTo>
                      <a:pt x="2567" y="0"/>
                    </a:lnTo>
                    <a:lnTo>
                      <a:pt x="2571" y="0"/>
                    </a:lnTo>
                    <a:lnTo>
                      <a:pt x="2572" y="0"/>
                    </a:lnTo>
                    <a:lnTo>
                      <a:pt x="2575" y="0"/>
                    </a:lnTo>
                    <a:lnTo>
                      <a:pt x="2575" y="0"/>
                    </a:lnTo>
                    <a:lnTo>
                      <a:pt x="2579" y="0"/>
                    </a:lnTo>
                    <a:lnTo>
                      <a:pt x="2579" y="0"/>
                    </a:lnTo>
                    <a:lnTo>
                      <a:pt x="2583" y="0"/>
                    </a:lnTo>
                    <a:lnTo>
                      <a:pt x="2584" y="0"/>
                    </a:lnTo>
                    <a:lnTo>
                      <a:pt x="2587" y="0"/>
                    </a:lnTo>
                    <a:lnTo>
                      <a:pt x="2587" y="0"/>
                    </a:lnTo>
                    <a:lnTo>
                      <a:pt x="2591" y="0"/>
                    </a:lnTo>
                    <a:lnTo>
                      <a:pt x="2591" y="0"/>
                    </a:lnTo>
                    <a:lnTo>
                      <a:pt x="2595" y="0"/>
                    </a:lnTo>
                    <a:lnTo>
                      <a:pt x="2596" y="0"/>
                    </a:lnTo>
                    <a:lnTo>
                      <a:pt x="2599" y="0"/>
                    </a:lnTo>
                    <a:lnTo>
                      <a:pt x="2599" y="0"/>
                    </a:lnTo>
                    <a:lnTo>
                      <a:pt x="2603" y="0"/>
                    </a:lnTo>
                    <a:lnTo>
                      <a:pt x="2603" y="0"/>
                    </a:lnTo>
                    <a:lnTo>
                      <a:pt x="2607" y="0"/>
                    </a:lnTo>
                    <a:lnTo>
                      <a:pt x="2608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2615" y="0"/>
                    </a:lnTo>
                    <a:lnTo>
                      <a:pt x="2615" y="0"/>
                    </a:lnTo>
                    <a:lnTo>
                      <a:pt x="2618" y="0"/>
                    </a:lnTo>
                    <a:lnTo>
                      <a:pt x="2619" y="0"/>
                    </a:lnTo>
                    <a:lnTo>
                      <a:pt x="2623" y="0"/>
                    </a:lnTo>
                    <a:lnTo>
                      <a:pt x="2623" y="0"/>
                    </a:lnTo>
                    <a:lnTo>
                      <a:pt x="2627" y="0"/>
                    </a:lnTo>
                    <a:lnTo>
                      <a:pt x="2628" y="0"/>
                    </a:lnTo>
                    <a:lnTo>
                      <a:pt x="2630" y="0"/>
                    </a:lnTo>
                    <a:lnTo>
                      <a:pt x="2631" y="0"/>
                    </a:lnTo>
                    <a:lnTo>
                      <a:pt x="2635" y="0"/>
                    </a:lnTo>
                    <a:lnTo>
                      <a:pt x="2635" y="0"/>
                    </a:lnTo>
                    <a:lnTo>
                      <a:pt x="2639" y="0"/>
                    </a:lnTo>
                    <a:lnTo>
                      <a:pt x="2640" y="0"/>
                    </a:lnTo>
                    <a:lnTo>
                      <a:pt x="2642" y="0"/>
                    </a:lnTo>
                    <a:lnTo>
                      <a:pt x="2643" y="0"/>
                    </a:lnTo>
                    <a:lnTo>
                      <a:pt x="2647" y="0"/>
                    </a:lnTo>
                    <a:lnTo>
                      <a:pt x="2648" y="0"/>
                    </a:lnTo>
                    <a:lnTo>
                      <a:pt x="2651" y="0"/>
                    </a:lnTo>
                    <a:lnTo>
                      <a:pt x="2652" y="0"/>
                    </a:lnTo>
                    <a:lnTo>
                      <a:pt x="2655" y="0"/>
                    </a:lnTo>
                    <a:lnTo>
                      <a:pt x="2655" y="0"/>
                    </a:lnTo>
                    <a:lnTo>
                      <a:pt x="2659" y="0"/>
                    </a:lnTo>
                    <a:lnTo>
                      <a:pt x="2660" y="0"/>
                    </a:lnTo>
                    <a:lnTo>
                      <a:pt x="2662" y="0"/>
                    </a:lnTo>
                    <a:lnTo>
                      <a:pt x="2663" y="0"/>
                    </a:lnTo>
                    <a:lnTo>
                      <a:pt x="2667" y="0"/>
                    </a:lnTo>
                    <a:lnTo>
                      <a:pt x="2668" y="0"/>
                    </a:lnTo>
                    <a:lnTo>
                      <a:pt x="2671" y="0"/>
                    </a:lnTo>
                    <a:lnTo>
                      <a:pt x="2672" y="0"/>
                    </a:lnTo>
                    <a:lnTo>
                      <a:pt x="2674" y="0"/>
                    </a:lnTo>
                    <a:lnTo>
                      <a:pt x="2675" y="0"/>
                    </a:lnTo>
                    <a:lnTo>
                      <a:pt x="2679" y="0"/>
                    </a:lnTo>
                    <a:lnTo>
                      <a:pt x="2680" y="0"/>
                    </a:lnTo>
                    <a:lnTo>
                      <a:pt x="2683" y="0"/>
                    </a:lnTo>
                    <a:lnTo>
                      <a:pt x="2684" y="0"/>
                    </a:lnTo>
                    <a:lnTo>
                      <a:pt x="2687" y="0"/>
                    </a:lnTo>
                    <a:lnTo>
                      <a:pt x="2687" y="0"/>
                    </a:lnTo>
                    <a:lnTo>
                      <a:pt x="2691" y="0"/>
                    </a:lnTo>
                    <a:lnTo>
                      <a:pt x="2692" y="0"/>
                    </a:lnTo>
                    <a:lnTo>
                      <a:pt x="2695" y="0"/>
                    </a:lnTo>
                    <a:lnTo>
                      <a:pt x="2696" y="0"/>
                    </a:lnTo>
                    <a:lnTo>
                      <a:pt x="2699" y="0"/>
                    </a:lnTo>
                    <a:lnTo>
                      <a:pt x="2699" y="0"/>
                    </a:lnTo>
                    <a:lnTo>
                      <a:pt x="2703" y="0"/>
                    </a:lnTo>
                    <a:lnTo>
                      <a:pt x="2704" y="0"/>
                    </a:lnTo>
                    <a:lnTo>
                      <a:pt x="2707" y="0"/>
                    </a:lnTo>
                    <a:lnTo>
                      <a:pt x="2707" y="0"/>
                    </a:lnTo>
                    <a:lnTo>
                      <a:pt x="2711" y="0"/>
                    </a:lnTo>
                    <a:lnTo>
                      <a:pt x="2711" y="0"/>
                    </a:lnTo>
                    <a:lnTo>
                      <a:pt x="2715" y="0"/>
                    </a:lnTo>
                    <a:lnTo>
                      <a:pt x="2716" y="0"/>
                    </a:lnTo>
                    <a:lnTo>
                      <a:pt x="2719" y="0"/>
                    </a:lnTo>
                    <a:lnTo>
                      <a:pt x="2719" y="0"/>
                    </a:lnTo>
                    <a:lnTo>
                      <a:pt x="2723" y="0"/>
                    </a:lnTo>
                    <a:lnTo>
                      <a:pt x="2723" y="0"/>
                    </a:lnTo>
                    <a:lnTo>
                      <a:pt x="2727" y="0"/>
                    </a:lnTo>
                    <a:lnTo>
                      <a:pt x="2728" y="0"/>
                    </a:lnTo>
                    <a:lnTo>
                      <a:pt x="2731" y="0"/>
                    </a:lnTo>
                    <a:lnTo>
                      <a:pt x="2731" y="0"/>
                    </a:lnTo>
                    <a:lnTo>
                      <a:pt x="2735" y="0"/>
                    </a:lnTo>
                    <a:lnTo>
                      <a:pt x="2735" y="0"/>
                    </a:lnTo>
                    <a:lnTo>
                      <a:pt x="2739" y="0"/>
                    </a:lnTo>
                    <a:lnTo>
                      <a:pt x="2740" y="0"/>
                    </a:lnTo>
                    <a:lnTo>
                      <a:pt x="2743" y="0"/>
                    </a:lnTo>
                    <a:lnTo>
                      <a:pt x="2743" y="0"/>
                    </a:lnTo>
                    <a:lnTo>
                      <a:pt x="2747" y="0"/>
                    </a:lnTo>
                    <a:lnTo>
                      <a:pt x="2747" y="0"/>
                    </a:lnTo>
                    <a:lnTo>
                      <a:pt x="2751" y="0"/>
                    </a:lnTo>
                    <a:lnTo>
                      <a:pt x="2752" y="0"/>
                    </a:lnTo>
                    <a:lnTo>
                      <a:pt x="2755" y="0"/>
                    </a:lnTo>
                    <a:lnTo>
                      <a:pt x="2755" y="0"/>
                    </a:lnTo>
                    <a:lnTo>
                      <a:pt x="2759" y="0"/>
                    </a:lnTo>
                    <a:lnTo>
                      <a:pt x="2759" y="0"/>
                    </a:lnTo>
                    <a:lnTo>
                      <a:pt x="2762" y="0"/>
                    </a:lnTo>
                    <a:lnTo>
                      <a:pt x="2763" y="0"/>
                    </a:lnTo>
                    <a:lnTo>
                      <a:pt x="2767" y="0"/>
                    </a:lnTo>
                    <a:lnTo>
                      <a:pt x="2767" y="0"/>
                    </a:lnTo>
                    <a:lnTo>
                      <a:pt x="2771" y="0"/>
                    </a:lnTo>
                    <a:lnTo>
                      <a:pt x="2772" y="0"/>
                    </a:lnTo>
                    <a:lnTo>
                      <a:pt x="2774" y="0"/>
                    </a:lnTo>
                    <a:lnTo>
                      <a:pt x="2775" y="0"/>
                    </a:lnTo>
                    <a:lnTo>
                      <a:pt x="2779" y="0"/>
                    </a:lnTo>
                    <a:lnTo>
                      <a:pt x="2779" y="0"/>
                    </a:lnTo>
                    <a:lnTo>
                      <a:pt x="2783" y="0"/>
                    </a:lnTo>
                    <a:lnTo>
                      <a:pt x="2784" y="0"/>
                    </a:lnTo>
                    <a:lnTo>
                      <a:pt x="2786" y="0"/>
                    </a:lnTo>
                    <a:lnTo>
                      <a:pt x="2787" y="0"/>
                    </a:lnTo>
                    <a:lnTo>
                      <a:pt x="2791" y="0"/>
                    </a:lnTo>
                    <a:lnTo>
                      <a:pt x="2792" y="0"/>
                    </a:lnTo>
                    <a:lnTo>
                      <a:pt x="2795" y="0"/>
                    </a:lnTo>
                    <a:lnTo>
                      <a:pt x="2796" y="0"/>
                    </a:lnTo>
                    <a:lnTo>
                      <a:pt x="2798" y="0"/>
                    </a:lnTo>
                    <a:lnTo>
                      <a:pt x="2799" y="0"/>
                    </a:lnTo>
                    <a:lnTo>
                      <a:pt x="2803" y="0"/>
                    </a:lnTo>
                    <a:lnTo>
                      <a:pt x="2804" y="0"/>
                    </a:lnTo>
                    <a:lnTo>
                      <a:pt x="2806" y="0"/>
                    </a:lnTo>
                    <a:lnTo>
                      <a:pt x="2807" y="0"/>
                    </a:lnTo>
                    <a:lnTo>
                      <a:pt x="2811" y="0"/>
                    </a:lnTo>
                    <a:lnTo>
                      <a:pt x="2812" y="0"/>
                    </a:lnTo>
                    <a:lnTo>
                      <a:pt x="2815" y="0"/>
                    </a:lnTo>
                    <a:lnTo>
                      <a:pt x="2816" y="0"/>
                    </a:lnTo>
                    <a:lnTo>
                      <a:pt x="2818" y="0"/>
                    </a:lnTo>
                    <a:lnTo>
                      <a:pt x="2819" y="0"/>
                    </a:lnTo>
                    <a:lnTo>
                      <a:pt x="2823" y="0"/>
                    </a:lnTo>
                    <a:lnTo>
                      <a:pt x="2824" y="0"/>
                    </a:lnTo>
                    <a:lnTo>
                      <a:pt x="2827" y="0"/>
                    </a:lnTo>
                    <a:lnTo>
                      <a:pt x="2828" y="0"/>
                    </a:lnTo>
                    <a:lnTo>
                      <a:pt x="2831" y="0"/>
                    </a:lnTo>
                    <a:lnTo>
                      <a:pt x="2831" y="0"/>
                    </a:lnTo>
                    <a:lnTo>
                      <a:pt x="2835" y="0"/>
                    </a:lnTo>
                    <a:lnTo>
                      <a:pt x="2836" y="0"/>
                    </a:lnTo>
                    <a:lnTo>
                      <a:pt x="2839" y="0"/>
                    </a:lnTo>
                    <a:lnTo>
                      <a:pt x="2840" y="0"/>
                    </a:lnTo>
                    <a:lnTo>
                      <a:pt x="2843" y="0"/>
                    </a:lnTo>
                    <a:lnTo>
                      <a:pt x="2843" y="0"/>
                    </a:lnTo>
                    <a:lnTo>
                      <a:pt x="2847" y="0"/>
                    </a:lnTo>
                    <a:lnTo>
                      <a:pt x="2848" y="0"/>
                    </a:lnTo>
                    <a:lnTo>
                      <a:pt x="2851" y="0"/>
                    </a:lnTo>
                    <a:lnTo>
                      <a:pt x="2852" y="0"/>
                    </a:lnTo>
                    <a:lnTo>
                      <a:pt x="2855" y="0"/>
                    </a:lnTo>
                    <a:lnTo>
                      <a:pt x="2855" y="0"/>
                    </a:lnTo>
                    <a:lnTo>
                      <a:pt x="2859" y="0"/>
                    </a:lnTo>
                    <a:lnTo>
                      <a:pt x="2860" y="0"/>
                    </a:lnTo>
                    <a:lnTo>
                      <a:pt x="2863" y="0"/>
                    </a:lnTo>
                    <a:lnTo>
                      <a:pt x="2863" y="0"/>
                    </a:lnTo>
                    <a:lnTo>
                      <a:pt x="2867" y="0"/>
                    </a:lnTo>
                    <a:lnTo>
                      <a:pt x="2867" y="0"/>
                    </a:lnTo>
                    <a:lnTo>
                      <a:pt x="2871" y="0"/>
                    </a:lnTo>
                    <a:lnTo>
                      <a:pt x="2872" y="0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9" y="0"/>
                    </a:lnTo>
                    <a:lnTo>
                      <a:pt x="2879" y="0"/>
                    </a:lnTo>
                    <a:lnTo>
                      <a:pt x="2883" y="0"/>
                    </a:lnTo>
                    <a:lnTo>
                      <a:pt x="2884" y="0"/>
                    </a:lnTo>
                    <a:lnTo>
                      <a:pt x="2887" y="0"/>
                    </a:lnTo>
                    <a:lnTo>
                      <a:pt x="2887" y="0"/>
                    </a:lnTo>
                    <a:lnTo>
                      <a:pt x="2891" y="0"/>
                    </a:lnTo>
                    <a:lnTo>
                      <a:pt x="2891" y="0"/>
                    </a:lnTo>
                    <a:lnTo>
                      <a:pt x="2895" y="0"/>
                    </a:lnTo>
                    <a:lnTo>
                      <a:pt x="2896" y="0"/>
                    </a:lnTo>
                    <a:lnTo>
                      <a:pt x="2899" y="0"/>
                    </a:lnTo>
                    <a:lnTo>
                      <a:pt x="2899" y="0"/>
                    </a:lnTo>
                    <a:lnTo>
                      <a:pt x="2903" y="0"/>
                    </a:lnTo>
                    <a:lnTo>
                      <a:pt x="2903" y="0"/>
                    </a:lnTo>
                    <a:lnTo>
                      <a:pt x="2906" y="0"/>
                    </a:lnTo>
                    <a:lnTo>
                      <a:pt x="2907" y="0"/>
                    </a:lnTo>
                    <a:lnTo>
                      <a:pt x="2911" y="0"/>
                    </a:lnTo>
                    <a:lnTo>
                      <a:pt x="2911" y="0"/>
                    </a:lnTo>
                    <a:lnTo>
                      <a:pt x="2915" y="0"/>
                    </a:lnTo>
                    <a:lnTo>
                      <a:pt x="2916" y="0"/>
                    </a:lnTo>
                    <a:lnTo>
                      <a:pt x="2918" y="0"/>
                    </a:lnTo>
                    <a:lnTo>
                      <a:pt x="2919" y="0"/>
                    </a:lnTo>
                    <a:lnTo>
                      <a:pt x="2923" y="0"/>
                    </a:lnTo>
                    <a:lnTo>
                      <a:pt x="2923" y="0"/>
                    </a:lnTo>
                    <a:lnTo>
                      <a:pt x="2927" y="0"/>
                    </a:lnTo>
                    <a:lnTo>
                      <a:pt x="2928" y="0"/>
                    </a:lnTo>
                    <a:lnTo>
                      <a:pt x="2930" y="0"/>
                    </a:lnTo>
                    <a:lnTo>
                      <a:pt x="2931" y="0"/>
                    </a:lnTo>
                    <a:lnTo>
                      <a:pt x="2935" y="0"/>
                    </a:lnTo>
                    <a:lnTo>
                      <a:pt x="2936" y="0"/>
                    </a:lnTo>
                    <a:lnTo>
                      <a:pt x="2939" y="0"/>
                    </a:lnTo>
                    <a:lnTo>
                      <a:pt x="2940" y="0"/>
                    </a:lnTo>
                    <a:lnTo>
                      <a:pt x="2942" y="0"/>
                    </a:lnTo>
                    <a:lnTo>
                      <a:pt x="2943" y="0"/>
                    </a:lnTo>
                    <a:lnTo>
                      <a:pt x="2947" y="0"/>
                    </a:lnTo>
                    <a:lnTo>
                      <a:pt x="2948" y="0"/>
                    </a:lnTo>
                    <a:lnTo>
                      <a:pt x="2950" y="0"/>
                    </a:lnTo>
                    <a:lnTo>
                      <a:pt x="2951" y="0"/>
                    </a:lnTo>
                    <a:lnTo>
                      <a:pt x="2955" y="0"/>
                    </a:lnTo>
                    <a:lnTo>
                      <a:pt x="2956" y="0"/>
                    </a:lnTo>
                    <a:lnTo>
                      <a:pt x="2959" y="0"/>
                    </a:lnTo>
                    <a:lnTo>
                      <a:pt x="2960" y="0"/>
                    </a:lnTo>
                    <a:lnTo>
                      <a:pt x="2962" y="0"/>
                    </a:lnTo>
                    <a:lnTo>
                      <a:pt x="2963" y="0"/>
                    </a:lnTo>
                    <a:lnTo>
                      <a:pt x="2967" y="0"/>
                    </a:lnTo>
                    <a:lnTo>
                      <a:pt x="2968" y="0"/>
                    </a:lnTo>
                    <a:lnTo>
                      <a:pt x="2971" y="0"/>
                    </a:lnTo>
                    <a:lnTo>
                      <a:pt x="2972" y="0"/>
                    </a:lnTo>
                    <a:lnTo>
                      <a:pt x="2975" y="0"/>
                    </a:lnTo>
                    <a:lnTo>
                      <a:pt x="2975" y="0"/>
                    </a:lnTo>
                    <a:lnTo>
                      <a:pt x="2979" y="0"/>
                    </a:lnTo>
                    <a:lnTo>
                      <a:pt x="2980" y="0"/>
                    </a:lnTo>
                    <a:lnTo>
                      <a:pt x="2983" y="0"/>
                    </a:lnTo>
                    <a:lnTo>
                      <a:pt x="2984" y="0"/>
                    </a:lnTo>
                    <a:lnTo>
                      <a:pt x="2987" y="0"/>
                    </a:lnTo>
                    <a:lnTo>
                      <a:pt x="2987" y="0"/>
                    </a:lnTo>
                    <a:lnTo>
                      <a:pt x="2991" y="0"/>
                    </a:lnTo>
                    <a:lnTo>
                      <a:pt x="2992" y="0"/>
                    </a:lnTo>
                    <a:lnTo>
                      <a:pt x="2995" y="0"/>
                    </a:lnTo>
                    <a:lnTo>
                      <a:pt x="2996" y="0"/>
                    </a:lnTo>
                    <a:lnTo>
                      <a:pt x="2999" y="0"/>
                    </a:lnTo>
                    <a:lnTo>
                      <a:pt x="2999" y="0"/>
                    </a:lnTo>
                    <a:lnTo>
                      <a:pt x="3003" y="0"/>
                    </a:lnTo>
                    <a:lnTo>
                      <a:pt x="3004" y="0"/>
                    </a:lnTo>
                    <a:lnTo>
                      <a:pt x="3007" y="0"/>
                    </a:lnTo>
                    <a:lnTo>
                      <a:pt x="3007" y="0"/>
                    </a:lnTo>
                    <a:lnTo>
                      <a:pt x="3011" y="0"/>
                    </a:lnTo>
                    <a:lnTo>
                      <a:pt x="3011" y="0"/>
                    </a:lnTo>
                    <a:lnTo>
                      <a:pt x="3015" y="0"/>
                    </a:lnTo>
                    <a:lnTo>
                      <a:pt x="3016" y="0"/>
                    </a:lnTo>
                    <a:lnTo>
                      <a:pt x="3019" y="0"/>
                    </a:lnTo>
                    <a:lnTo>
                      <a:pt x="3019" y="0"/>
                    </a:lnTo>
                    <a:lnTo>
                      <a:pt x="3023" y="0"/>
                    </a:lnTo>
                    <a:lnTo>
                      <a:pt x="3023" y="0"/>
                    </a:lnTo>
                    <a:lnTo>
                      <a:pt x="3027" y="0"/>
                    </a:lnTo>
                    <a:lnTo>
                      <a:pt x="3028" y="0"/>
                    </a:lnTo>
                    <a:lnTo>
                      <a:pt x="3031" y="0"/>
                    </a:lnTo>
                    <a:lnTo>
                      <a:pt x="3031" y="0"/>
                    </a:lnTo>
                    <a:lnTo>
                      <a:pt x="3035" y="0"/>
                    </a:lnTo>
                    <a:lnTo>
                      <a:pt x="3035" y="0"/>
                    </a:lnTo>
                    <a:lnTo>
                      <a:pt x="3039" y="0"/>
                    </a:lnTo>
                    <a:lnTo>
                      <a:pt x="3040" y="0"/>
                    </a:lnTo>
                    <a:lnTo>
                      <a:pt x="3043" y="0"/>
                    </a:lnTo>
                    <a:lnTo>
                      <a:pt x="3043" y="0"/>
                    </a:lnTo>
                    <a:lnTo>
                      <a:pt x="3047" y="0"/>
                    </a:lnTo>
                    <a:lnTo>
                      <a:pt x="3047" y="0"/>
                    </a:lnTo>
                    <a:lnTo>
                      <a:pt x="3050" y="0"/>
                    </a:lnTo>
                    <a:lnTo>
                      <a:pt x="3051" y="0"/>
                    </a:lnTo>
                    <a:lnTo>
                      <a:pt x="3055" y="0"/>
                    </a:lnTo>
                    <a:lnTo>
                      <a:pt x="3055" y="0"/>
                    </a:lnTo>
                    <a:lnTo>
                      <a:pt x="3059" y="0"/>
                    </a:lnTo>
                    <a:lnTo>
                      <a:pt x="3060" y="0"/>
                    </a:lnTo>
                    <a:lnTo>
                      <a:pt x="3062" y="0"/>
                    </a:lnTo>
                    <a:lnTo>
                      <a:pt x="3063" y="0"/>
                    </a:lnTo>
                    <a:lnTo>
                      <a:pt x="3067" y="0"/>
                    </a:lnTo>
                    <a:lnTo>
                      <a:pt x="3067" y="0"/>
                    </a:lnTo>
                    <a:lnTo>
                      <a:pt x="3071" y="0"/>
                    </a:lnTo>
                    <a:lnTo>
                      <a:pt x="3072" y="0"/>
                    </a:lnTo>
                    <a:lnTo>
                      <a:pt x="3074" y="0"/>
                    </a:lnTo>
                    <a:lnTo>
                      <a:pt x="3075" y="0"/>
                    </a:lnTo>
                    <a:lnTo>
                      <a:pt x="3079" y="0"/>
                    </a:lnTo>
                    <a:lnTo>
                      <a:pt x="3080" y="0"/>
                    </a:lnTo>
                    <a:lnTo>
                      <a:pt x="3083" y="0"/>
                    </a:lnTo>
                    <a:lnTo>
                      <a:pt x="3084" y="0"/>
                    </a:lnTo>
                    <a:lnTo>
                      <a:pt x="3086" y="0"/>
                    </a:lnTo>
                    <a:lnTo>
                      <a:pt x="3087" y="0"/>
                    </a:lnTo>
                    <a:lnTo>
                      <a:pt x="3091" y="0"/>
                    </a:lnTo>
                    <a:lnTo>
                      <a:pt x="3092" y="0"/>
                    </a:lnTo>
                    <a:lnTo>
                      <a:pt x="3094" y="0"/>
                    </a:lnTo>
                    <a:lnTo>
                      <a:pt x="3095" y="0"/>
                    </a:lnTo>
                    <a:lnTo>
                      <a:pt x="3099" y="0"/>
                    </a:lnTo>
                    <a:lnTo>
                      <a:pt x="3099" y="0"/>
                    </a:lnTo>
                    <a:lnTo>
                      <a:pt x="3103" y="0"/>
                    </a:lnTo>
                    <a:lnTo>
                      <a:pt x="3104" y="0"/>
                    </a:lnTo>
                    <a:lnTo>
                      <a:pt x="3106" y="0"/>
                    </a:lnTo>
                    <a:lnTo>
                      <a:pt x="3107" y="0"/>
                    </a:lnTo>
                    <a:lnTo>
                      <a:pt x="3111" y="0"/>
                    </a:lnTo>
                    <a:lnTo>
                      <a:pt x="3112" y="0"/>
                    </a:lnTo>
                    <a:lnTo>
                      <a:pt x="3115" y="0"/>
                    </a:lnTo>
                    <a:lnTo>
                      <a:pt x="3116" y="0"/>
                    </a:lnTo>
                    <a:lnTo>
                      <a:pt x="3119" y="0"/>
                    </a:lnTo>
                    <a:lnTo>
                      <a:pt x="3119" y="0"/>
                    </a:lnTo>
                    <a:lnTo>
                      <a:pt x="3123" y="0"/>
                    </a:lnTo>
                    <a:lnTo>
                      <a:pt x="3124" y="0"/>
                    </a:lnTo>
                    <a:lnTo>
                      <a:pt x="3127" y="0"/>
                    </a:lnTo>
                    <a:lnTo>
                      <a:pt x="3128" y="0"/>
                    </a:lnTo>
                    <a:lnTo>
                      <a:pt x="3131" y="0"/>
                    </a:lnTo>
                    <a:lnTo>
                      <a:pt x="3131" y="0"/>
                    </a:lnTo>
                    <a:lnTo>
                      <a:pt x="3135" y="0"/>
                    </a:lnTo>
                    <a:lnTo>
                      <a:pt x="3136" y="0"/>
                    </a:lnTo>
                    <a:lnTo>
                      <a:pt x="3139" y="0"/>
                    </a:lnTo>
                    <a:lnTo>
                      <a:pt x="3140" y="0"/>
                    </a:lnTo>
                    <a:lnTo>
                      <a:pt x="3143" y="0"/>
                    </a:lnTo>
                    <a:lnTo>
                      <a:pt x="3143" y="0"/>
                    </a:lnTo>
                    <a:lnTo>
                      <a:pt x="3147" y="0"/>
                    </a:lnTo>
                    <a:lnTo>
                      <a:pt x="3148" y="0"/>
                    </a:lnTo>
                    <a:lnTo>
                      <a:pt x="3151" y="0"/>
                    </a:lnTo>
                    <a:lnTo>
                      <a:pt x="3151" y="0"/>
                    </a:lnTo>
                    <a:lnTo>
                      <a:pt x="3155" y="0"/>
                    </a:lnTo>
                    <a:lnTo>
                      <a:pt x="3155" y="0"/>
                    </a:lnTo>
                    <a:lnTo>
                      <a:pt x="3159" y="0"/>
                    </a:lnTo>
                    <a:lnTo>
                      <a:pt x="3160" y="0"/>
                    </a:lnTo>
                    <a:lnTo>
                      <a:pt x="3163" y="0"/>
                    </a:lnTo>
                    <a:lnTo>
                      <a:pt x="3163" y="0"/>
                    </a:lnTo>
                    <a:lnTo>
                      <a:pt x="3167" y="0"/>
                    </a:lnTo>
                    <a:lnTo>
                      <a:pt x="3167" y="0"/>
                    </a:lnTo>
                    <a:lnTo>
                      <a:pt x="3171" y="0"/>
                    </a:lnTo>
                    <a:lnTo>
                      <a:pt x="3172" y="0"/>
                    </a:lnTo>
                    <a:lnTo>
                      <a:pt x="3175" y="0"/>
                    </a:lnTo>
                    <a:lnTo>
                      <a:pt x="3175" y="0"/>
                    </a:lnTo>
                    <a:lnTo>
                      <a:pt x="3179" y="0"/>
                    </a:lnTo>
                    <a:lnTo>
                      <a:pt x="3179" y="0"/>
                    </a:lnTo>
                    <a:lnTo>
                      <a:pt x="3183" y="0"/>
                    </a:lnTo>
                    <a:lnTo>
                      <a:pt x="3184" y="0"/>
                    </a:lnTo>
                    <a:lnTo>
                      <a:pt x="3187" y="0"/>
                    </a:lnTo>
                    <a:lnTo>
                      <a:pt x="3187" y="0"/>
                    </a:lnTo>
                    <a:lnTo>
                      <a:pt x="3191" y="0"/>
                    </a:lnTo>
                    <a:lnTo>
                      <a:pt x="3191" y="0"/>
                    </a:lnTo>
                    <a:lnTo>
                      <a:pt x="3194" y="0"/>
                    </a:lnTo>
                    <a:lnTo>
                      <a:pt x="3195" y="0"/>
                    </a:lnTo>
                    <a:lnTo>
                      <a:pt x="3199" y="0"/>
                    </a:lnTo>
                    <a:lnTo>
                      <a:pt x="3199" y="0"/>
                    </a:lnTo>
                    <a:lnTo>
                      <a:pt x="3203" y="0"/>
                    </a:lnTo>
                    <a:lnTo>
                      <a:pt x="3204" y="0"/>
                    </a:lnTo>
                    <a:lnTo>
                      <a:pt x="3206" y="0"/>
                    </a:lnTo>
                    <a:lnTo>
                      <a:pt x="3207" y="0"/>
                    </a:lnTo>
                    <a:lnTo>
                      <a:pt x="3211" y="0"/>
                    </a:lnTo>
                    <a:lnTo>
                      <a:pt x="3211" y="0"/>
                    </a:lnTo>
                    <a:lnTo>
                      <a:pt x="3215" y="0"/>
                    </a:lnTo>
                    <a:lnTo>
                      <a:pt x="3216" y="0"/>
                    </a:lnTo>
                    <a:lnTo>
                      <a:pt x="3218" y="0"/>
                    </a:lnTo>
                    <a:lnTo>
                      <a:pt x="3219" y="0"/>
                    </a:lnTo>
                    <a:lnTo>
                      <a:pt x="3223" y="0"/>
                    </a:lnTo>
                    <a:lnTo>
                      <a:pt x="3224" y="0"/>
                    </a:lnTo>
                    <a:lnTo>
                      <a:pt x="3227" y="0"/>
                    </a:lnTo>
                    <a:lnTo>
                      <a:pt x="3228" y="0"/>
                    </a:lnTo>
                    <a:lnTo>
                      <a:pt x="3230" y="0"/>
                    </a:lnTo>
                    <a:lnTo>
                      <a:pt x="3231" y="0"/>
                    </a:lnTo>
                    <a:lnTo>
                      <a:pt x="3235" y="0"/>
                    </a:lnTo>
                    <a:lnTo>
                      <a:pt x="3236" y="0"/>
                    </a:lnTo>
                    <a:lnTo>
                      <a:pt x="3239" y="0"/>
                    </a:lnTo>
                    <a:lnTo>
                      <a:pt x="3240" y="0"/>
                    </a:lnTo>
                    <a:lnTo>
                      <a:pt x="3243" y="0"/>
                    </a:lnTo>
                    <a:lnTo>
                      <a:pt x="3243" y="0"/>
                    </a:lnTo>
                    <a:lnTo>
                      <a:pt x="3247" y="0"/>
                    </a:lnTo>
                    <a:lnTo>
                      <a:pt x="3248" y="0"/>
                    </a:lnTo>
                    <a:lnTo>
                      <a:pt x="3250" y="0"/>
                    </a:lnTo>
                    <a:lnTo>
                      <a:pt x="3251" y="0"/>
                    </a:lnTo>
                    <a:lnTo>
                      <a:pt x="3255" y="0"/>
                    </a:lnTo>
                    <a:lnTo>
                      <a:pt x="3256" y="0"/>
                    </a:lnTo>
                    <a:lnTo>
                      <a:pt x="3259" y="0"/>
                    </a:lnTo>
                    <a:lnTo>
                      <a:pt x="3260" y="0"/>
                    </a:lnTo>
                    <a:lnTo>
                      <a:pt x="3263" y="0"/>
                    </a:lnTo>
                    <a:lnTo>
                      <a:pt x="3263" y="0"/>
                    </a:lnTo>
                    <a:lnTo>
                      <a:pt x="3267" y="0"/>
                    </a:lnTo>
                    <a:lnTo>
                      <a:pt x="3268" y="0"/>
                    </a:lnTo>
                    <a:lnTo>
                      <a:pt x="3271" y="0"/>
                    </a:lnTo>
                    <a:lnTo>
                      <a:pt x="3272" y="0"/>
                    </a:lnTo>
                    <a:lnTo>
                      <a:pt x="3275" y="0"/>
                    </a:lnTo>
                    <a:lnTo>
                      <a:pt x="3275" y="0"/>
                    </a:lnTo>
                    <a:lnTo>
                      <a:pt x="3279" y="0"/>
                    </a:lnTo>
                    <a:lnTo>
                      <a:pt x="3280" y="0"/>
                    </a:lnTo>
                    <a:lnTo>
                      <a:pt x="3283" y="0"/>
                    </a:lnTo>
                    <a:lnTo>
                      <a:pt x="3284" y="0"/>
                    </a:lnTo>
                    <a:lnTo>
                      <a:pt x="3287" y="0"/>
                    </a:lnTo>
                    <a:lnTo>
                      <a:pt x="3287" y="0"/>
                    </a:lnTo>
                    <a:lnTo>
                      <a:pt x="3291" y="0"/>
                    </a:lnTo>
                    <a:lnTo>
                      <a:pt x="3292" y="0"/>
                    </a:lnTo>
                    <a:lnTo>
                      <a:pt x="3295" y="0"/>
                    </a:lnTo>
                    <a:lnTo>
                      <a:pt x="3295" y="0"/>
                    </a:lnTo>
                    <a:lnTo>
                      <a:pt x="3299" y="0"/>
                    </a:lnTo>
                    <a:lnTo>
                      <a:pt x="3299" y="0"/>
                    </a:lnTo>
                    <a:lnTo>
                      <a:pt x="3303" y="0"/>
                    </a:lnTo>
                    <a:lnTo>
                      <a:pt x="3304" y="0"/>
                    </a:lnTo>
                    <a:lnTo>
                      <a:pt x="3307" y="0"/>
                    </a:lnTo>
                    <a:lnTo>
                      <a:pt x="3307" y="0"/>
                    </a:lnTo>
                    <a:lnTo>
                      <a:pt x="3311" y="0"/>
                    </a:lnTo>
                    <a:lnTo>
                      <a:pt x="3311" y="0"/>
                    </a:lnTo>
                    <a:lnTo>
                      <a:pt x="3315" y="0"/>
                    </a:lnTo>
                    <a:lnTo>
                      <a:pt x="3316" y="0"/>
                    </a:lnTo>
                    <a:lnTo>
                      <a:pt x="3319" y="0"/>
                    </a:lnTo>
                    <a:lnTo>
                      <a:pt x="3319" y="0"/>
                    </a:lnTo>
                    <a:lnTo>
                      <a:pt x="3323" y="0"/>
                    </a:lnTo>
                    <a:lnTo>
                      <a:pt x="3323" y="0"/>
                    </a:lnTo>
                    <a:lnTo>
                      <a:pt x="3327" y="0"/>
                    </a:lnTo>
                    <a:lnTo>
                      <a:pt x="3328" y="0"/>
                    </a:lnTo>
                    <a:lnTo>
                      <a:pt x="3331" y="0"/>
                    </a:lnTo>
                    <a:lnTo>
                      <a:pt x="3331" y="0"/>
                    </a:lnTo>
                    <a:lnTo>
                      <a:pt x="3335" y="0"/>
                    </a:lnTo>
                    <a:lnTo>
                      <a:pt x="3335" y="0"/>
                    </a:lnTo>
                    <a:lnTo>
                      <a:pt x="3338" y="0"/>
                    </a:lnTo>
                    <a:lnTo>
                      <a:pt x="3339" y="0"/>
                    </a:lnTo>
                    <a:lnTo>
                      <a:pt x="3343" y="0"/>
                    </a:lnTo>
                    <a:lnTo>
                      <a:pt x="3343" y="0"/>
                    </a:lnTo>
                    <a:lnTo>
                      <a:pt x="3347" y="0"/>
                    </a:lnTo>
                    <a:lnTo>
                      <a:pt x="3348" y="0"/>
                    </a:lnTo>
                    <a:lnTo>
                      <a:pt x="3350" y="0"/>
                    </a:lnTo>
                    <a:lnTo>
                      <a:pt x="3351" y="0"/>
                    </a:lnTo>
                    <a:lnTo>
                      <a:pt x="3355" y="0"/>
                    </a:lnTo>
                    <a:lnTo>
                      <a:pt x="3355" y="0"/>
                    </a:lnTo>
                    <a:lnTo>
                      <a:pt x="3359" y="0"/>
                    </a:lnTo>
                    <a:lnTo>
                      <a:pt x="3360" y="0"/>
                    </a:lnTo>
                    <a:lnTo>
                      <a:pt x="3362" y="0"/>
                    </a:lnTo>
                    <a:lnTo>
                      <a:pt x="3363" y="0"/>
                    </a:lnTo>
                    <a:lnTo>
                      <a:pt x="3367" y="0"/>
                    </a:lnTo>
                    <a:lnTo>
                      <a:pt x="3367" y="0"/>
                    </a:lnTo>
                    <a:lnTo>
                      <a:pt x="3371" y="0"/>
                    </a:lnTo>
                    <a:lnTo>
                      <a:pt x="3372" y="0"/>
                    </a:lnTo>
                    <a:lnTo>
                      <a:pt x="3374" y="0"/>
                    </a:lnTo>
                    <a:lnTo>
                      <a:pt x="3375" y="0"/>
                    </a:lnTo>
                    <a:lnTo>
                      <a:pt x="3379" y="0"/>
                    </a:lnTo>
                    <a:lnTo>
                      <a:pt x="3380" y="0"/>
                    </a:lnTo>
                    <a:lnTo>
                      <a:pt x="3383" y="0"/>
                    </a:lnTo>
                    <a:lnTo>
                      <a:pt x="3384" y="0"/>
                    </a:lnTo>
                    <a:lnTo>
                      <a:pt x="3387" y="0"/>
                    </a:lnTo>
                    <a:lnTo>
                      <a:pt x="3387" y="0"/>
                    </a:lnTo>
                    <a:lnTo>
                      <a:pt x="3391" y="0"/>
                    </a:lnTo>
                    <a:lnTo>
                      <a:pt x="3392" y="0"/>
                    </a:lnTo>
                    <a:lnTo>
                      <a:pt x="3394" y="0"/>
                    </a:lnTo>
                    <a:lnTo>
                      <a:pt x="3395" y="0"/>
                    </a:lnTo>
                    <a:lnTo>
                      <a:pt x="3399" y="0"/>
                    </a:lnTo>
                    <a:lnTo>
                      <a:pt x="3400" y="0"/>
                    </a:lnTo>
                    <a:lnTo>
                      <a:pt x="3403" y="0"/>
                    </a:lnTo>
                    <a:lnTo>
                      <a:pt x="3404" y="0"/>
                    </a:lnTo>
                    <a:lnTo>
                      <a:pt x="3407" y="0"/>
                    </a:lnTo>
                    <a:lnTo>
                      <a:pt x="3407" y="0"/>
                    </a:lnTo>
                    <a:lnTo>
                      <a:pt x="3411" y="0"/>
                    </a:lnTo>
                    <a:lnTo>
                      <a:pt x="3412" y="0"/>
                    </a:lnTo>
                    <a:lnTo>
                      <a:pt x="3415" y="0"/>
                    </a:lnTo>
                    <a:lnTo>
                      <a:pt x="3416" y="0"/>
                    </a:lnTo>
                    <a:lnTo>
                      <a:pt x="3419" y="0"/>
                    </a:lnTo>
                    <a:lnTo>
                      <a:pt x="3419" y="0"/>
                    </a:lnTo>
                    <a:lnTo>
                      <a:pt x="3423" y="0"/>
                    </a:lnTo>
                    <a:lnTo>
                      <a:pt x="3424" y="0"/>
                    </a:lnTo>
                    <a:lnTo>
                      <a:pt x="3427" y="0"/>
                    </a:lnTo>
                    <a:lnTo>
                      <a:pt x="3428" y="0"/>
                    </a:lnTo>
                    <a:lnTo>
                      <a:pt x="3431" y="0"/>
                    </a:lnTo>
                    <a:lnTo>
                      <a:pt x="3431" y="0"/>
                    </a:lnTo>
                    <a:lnTo>
                      <a:pt x="3435" y="0"/>
                    </a:lnTo>
                    <a:lnTo>
                      <a:pt x="3436" y="0"/>
                    </a:lnTo>
                    <a:lnTo>
                      <a:pt x="3439" y="0"/>
                    </a:lnTo>
                    <a:lnTo>
                      <a:pt x="3439" y="0"/>
                    </a:lnTo>
                    <a:lnTo>
                      <a:pt x="3443" y="0"/>
                    </a:lnTo>
                    <a:lnTo>
                      <a:pt x="3443" y="0"/>
                    </a:lnTo>
                    <a:lnTo>
                      <a:pt x="3447" y="0"/>
                    </a:lnTo>
                    <a:lnTo>
                      <a:pt x="3448" y="0"/>
                    </a:lnTo>
                    <a:lnTo>
                      <a:pt x="3451" y="0"/>
                    </a:lnTo>
                    <a:lnTo>
                      <a:pt x="3451" y="0"/>
                    </a:lnTo>
                    <a:lnTo>
                      <a:pt x="3455" y="0"/>
                    </a:lnTo>
                    <a:lnTo>
                      <a:pt x="3455" y="0"/>
                    </a:lnTo>
                    <a:lnTo>
                      <a:pt x="3459" y="0"/>
                    </a:lnTo>
                    <a:lnTo>
                      <a:pt x="3460" y="0"/>
                    </a:lnTo>
                    <a:lnTo>
                      <a:pt x="3463" y="0"/>
                    </a:lnTo>
                    <a:lnTo>
                      <a:pt x="3463" y="0"/>
                    </a:lnTo>
                    <a:lnTo>
                      <a:pt x="3467" y="0"/>
                    </a:lnTo>
                    <a:lnTo>
                      <a:pt x="3467" y="0"/>
                    </a:lnTo>
                    <a:lnTo>
                      <a:pt x="3471" y="0"/>
                    </a:lnTo>
                    <a:lnTo>
                      <a:pt x="3472" y="0"/>
                    </a:lnTo>
                    <a:lnTo>
                      <a:pt x="3475" y="0"/>
                    </a:lnTo>
                    <a:lnTo>
                      <a:pt x="3475" y="0"/>
                    </a:lnTo>
                    <a:lnTo>
                      <a:pt x="3479" y="0"/>
                    </a:lnTo>
                    <a:lnTo>
                      <a:pt x="3479" y="0"/>
                    </a:lnTo>
                    <a:lnTo>
                      <a:pt x="3483" y="0"/>
                    </a:lnTo>
                    <a:lnTo>
                      <a:pt x="3484" y="0"/>
                    </a:lnTo>
                    <a:lnTo>
                      <a:pt x="3487" y="0"/>
                    </a:lnTo>
                    <a:lnTo>
                      <a:pt x="3487" y="0"/>
                    </a:lnTo>
                    <a:lnTo>
                      <a:pt x="3491" y="0"/>
                    </a:lnTo>
                    <a:lnTo>
                      <a:pt x="3491" y="0"/>
                    </a:lnTo>
                    <a:lnTo>
                      <a:pt x="3494" y="0"/>
                    </a:lnTo>
                    <a:lnTo>
                      <a:pt x="3495" y="0"/>
                    </a:lnTo>
                    <a:lnTo>
                      <a:pt x="3499" y="0"/>
                    </a:lnTo>
                    <a:lnTo>
                      <a:pt x="3499" y="0"/>
                    </a:lnTo>
                    <a:lnTo>
                      <a:pt x="3503" y="0"/>
                    </a:lnTo>
                    <a:lnTo>
                      <a:pt x="3504" y="0"/>
                    </a:lnTo>
                    <a:lnTo>
                      <a:pt x="3506" y="0"/>
                    </a:lnTo>
                    <a:lnTo>
                      <a:pt x="3507" y="0"/>
                    </a:lnTo>
                    <a:lnTo>
                      <a:pt x="3511" y="0"/>
                    </a:lnTo>
                    <a:lnTo>
                      <a:pt x="3511" y="0"/>
                    </a:lnTo>
                    <a:lnTo>
                      <a:pt x="3515" y="0"/>
                    </a:lnTo>
                    <a:lnTo>
                      <a:pt x="3516" y="0"/>
                    </a:lnTo>
                    <a:lnTo>
                      <a:pt x="3518" y="0"/>
                    </a:lnTo>
                    <a:lnTo>
                      <a:pt x="3519" y="0"/>
                    </a:lnTo>
                    <a:lnTo>
                      <a:pt x="3523" y="0"/>
                    </a:lnTo>
                    <a:lnTo>
                      <a:pt x="3524" y="0"/>
                    </a:lnTo>
                    <a:lnTo>
                      <a:pt x="3527" y="0"/>
                    </a:lnTo>
                    <a:lnTo>
                      <a:pt x="3528" y="0"/>
                    </a:lnTo>
                    <a:lnTo>
                      <a:pt x="3531" y="0"/>
                    </a:lnTo>
                    <a:lnTo>
                      <a:pt x="3531" y="0"/>
                    </a:lnTo>
                    <a:lnTo>
                      <a:pt x="3535" y="0"/>
                    </a:lnTo>
                    <a:lnTo>
                      <a:pt x="3536" y="0"/>
                    </a:lnTo>
                    <a:lnTo>
                      <a:pt x="3538" y="0"/>
                    </a:lnTo>
                    <a:lnTo>
                      <a:pt x="3539" y="0"/>
                    </a:lnTo>
                    <a:lnTo>
                      <a:pt x="3543" y="0"/>
                    </a:lnTo>
                    <a:lnTo>
                      <a:pt x="3544" y="0"/>
                    </a:lnTo>
                    <a:lnTo>
                      <a:pt x="3547" y="0"/>
                    </a:lnTo>
                    <a:lnTo>
                      <a:pt x="3548" y="0"/>
                    </a:lnTo>
                    <a:lnTo>
                      <a:pt x="3550" y="0"/>
                    </a:lnTo>
                    <a:lnTo>
                      <a:pt x="3551" y="0"/>
                    </a:lnTo>
                    <a:lnTo>
                      <a:pt x="3555" y="0"/>
                    </a:lnTo>
                    <a:lnTo>
                      <a:pt x="3556" y="0"/>
                    </a:lnTo>
                    <a:lnTo>
                      <a:pt x="3559" y="0"/>
                    </a:lnTo>
                    <a:lnTo>
                      <a:pt x="3560" y="0"/>
                    </a:lnTo>
                    <a:lnTo>
                      <a:pt x="3563" y="0"/>
                    </a:lnTo>
                    <a:lnTo>
                      <a:pt x="3563" y="0"/>
                    </a:lnTo>
                    <a:lnTo>
                      <a:pt x="3567" y="0"/>
                    </a:lnTo>
                    <a:lnTo>
                      <a:pt x="3568" y="0"/>
                    </a:lnTo>
                    <a:lnTo>
                      <a:pt x="3571" y="0"/>
                    </a:lnTo>
                    <a:lnTo>
                      <a:pt x="357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0" y="0"/>
                    </a:lnTo>
                    <a:lnTo>
                      <a:pt x="3583" y="0"/>
                    </a:lnTo>
                    <a:lnTo>
                      <a:pt x="3583" y="0"/>
                    </a:lnTo>
                    <a:lnTo>
                      <a:pt x="3587" y="0"/>
                    </a:lnTo>
                    <a:lnTo>
                      <a:pt x="3587" y="0"/>
                    </a:lnTo>
                    <a:lnTo>
                      <a:pt x="3591" y="0"/>
                    </a:lnTo>
                    <a:lnTo>
                      <a:pt x="3592" y="0"/>
                    </a:lnTo>
                    <a:lnTo>
                      <a:pt x="3595" y="0"/>
                    </a:lnTo>
                    <a:lnTo>
                      <a:pt x="3595" y="0"/>
                    </a:lnTo>
                    <a:lnTo>
                      <a:pt x="3599" y="0"/>
                    </a:lnTo>
                    <a:lnTo>
                      <a:pt x="3599" y="0"/>
                    </a:lnTo>
                    <a:lnTo>
                      <a:pt x="3603" y="0"/>
                    </a:lnTo>
                    <a:lnTo>
                      <a:pt x="3604" y="0"/>
                    </a:lnTo>
                    <a:lnTo>
                      <a:pt x="3607" y="0"/>
                    </a:lnTo>
                    <a:lnTo>
                      <a:pt x="3607" y="0"/>
                    </a:lnTo>
                    <a:lnTo>
                      <a:pt x="3611" y="0"/>
                    </a:lnTo>
                    <a:lnTo>
                      <a:pt x="3611" y="0"/>
                    </a:lnTo>
                    <a:lnTo>
                      <a:pt x="3615" y="0"/>
                    </a:lnTo>
                    <a:lnTo>
                      <a:pt x="3616" y="0"/>
                    </a:lnTo>
                    <a:lnTo>
                      <a:pt x="3619" y="0"/>
                    </a:lnTo>
                    <a:lnTo>
                      <a:pt x="3619" y="0"/>
                    </a:lnTo>
                    <a:lnTo>
                      <a:pt x="3623" y="0"/>
                    </a:lnTo>
                    <a:lnTo>
                      <a:pt x="3623" y="0"/>
                    </a:lnTo>
                    <a:lnTo>
                      <a:pt x="3627" y="0"/>
                    </a:lnTo>
                    <a:lnTo>
                      <a:pt x="3628" y="0"/>
                    </a:lnTo>
                    <a:lnTo>
                      <a:pt x="3631" y="0"/>
                    </a:lnTo>
                    <a:lnTo>
                      <a:pt x="3631" y="0"/>
                    </a:lnTo>
                    <a:lnTo>
                      <a:pt x="3635" y="0"/>
                    </a:lnTo>
                    <a:lnTo>
                      <a:pt x="3635" y="0"/>
                    </a:lnTo>
                    <a:lnTo>
                      <a:pt x="3638" y="0"/>
                    </a:lnTo>
                    <a:lnTo>
                      <a:pt x="3639" y="0"/>
                    </a:lnTo>
                    <a:lnTo>
                      <a:pt x="3643" y="0"/>
                    </a:lnTo>
                    <a:lnTo>
                      <a:pt x="3643" y="0"/>
                    </a:lnTo>
                    <a:lnTo>
                      <a:pt x="3647" y="0"/>
                    </a:lnTo>
                    <a:lnTo>
                      <a:pt x="3648" y="0"/>
                    </a:lnTo>
                    <a:lnTo>
                      <a:pt x="3650" y="0"/>
                    </a:lnTo>
                    <a:lnTo>
                      <a:pt x="3651" y="0"/>
                    </a:lnTo>
                    <a:lnTo>
                      <a:pt x="3655" y="0"/>
                    </a:lnTo>
                    <a:lnTo>
                      <a:pt x="3655" y="0"/>
                    </a:lnTo>
                    <a:lnTo>
                      <a:pt x="3659" y="0"/>
                    </a:lnTo>
                    <a:lnTo>
                      <a:pt x="3660" y="0"/>
                    </a:lnTo>
                    <a:lnTo>
                      <a:pt x="3662" y="0"/>
                    </a:lnTo>
                    <a:lnTo>
                      <a:pt x="3663" y="0"/>
                    </a:lnTo>
                    <a:lnTo>
                      <a:pt x="3667" y="0"/>
                    </a:lnTo>
                    <a:lnTo>
                      <a:pt x="3668" y="0"/>
                    </a:lnTo>
                    <a:lnTo>
                      <a:pt x="3671" y="0"/>
                    </a:lnTo>
                    <a:lnTo>
                      <a:pt x="3672" y="0"/>
                    </a:lnTo>
                    <a:lnTo>
                      <a:pt x="3675" y="0"/>
                    </a:lnTo>
                    <a:lnTo>
                      <a:pt x="3675" y="0"/>
                    </a:lnTo>
                    <a:lnTo>
                      <a:pt x="3679" y="0"/>
                    </a:lnTo>
                    <a:lnTo>
                      <a:pt x="3680" y="0"/>
                    </a:lnTo>
                    <a:lnTo>
                      <a:pt x="3682" y="0"/>
                    </a:lnTo>
                    <a:lnTo>
                      <a:pt x="3683" y="0"/>
                    </a:lnTo>
                    <a:lnTo>
                      <a:pt x="3687" y="0"/>
                    </a:lnTo>
                    <a:lnTo>
                      <a:pt x="3688" y="0"/>
                    </a:lnTo>
                    <a:lnTo>
                      <a:pt x="3691" y="0"/>
                    </a:lnTo>
                    <a:lnTo>
                      <a:pt x="3692" y="0"/>
                    </a:lnTo>
                    <a:lnTo>
                      <a:pt x="3694" y="0"/>
                    </a:lnTo>
                    <a:lnTo>
                      <a:pt x="3695" y="0"/>
                    </a:lnTo>
                    <a:lnTo>
                      <a:pt x="3699" y="0"/>
                    </a:lnTo>
                    <a:lnTo>
                      <a:pt x="3700" y="0"/>
                    </a:lnTo>
                    <a:lnTo>
                      <a:pt x="3703" y="0"/>
                    </a:lnTo>
                    <a:lnTo>
                      <a:pt x="3704" y="0"/>
                    </a:lnTo>
                    <a:lnTo>
                      <a:pt x="3707" y="0"/>
                    </a:lnTo>
                    <a:lnTo>
                      <a:pt x="3707" y="0"/>
                    </a:lnTo>
                    <a:lnTo>
                      <a:pt x="3711" y="0"/>
                    </a:lnTo>
                    <a:lnTo>
                      <a:pt x="3712" y="0"/>
                    </a:lnTo>
                    <a:lnTo>
                      <a:pt x="3715" y="0"/>
                    </a:lnTo>
                    <a:lnTo>
                      <a:pt x="3716" y="0"/>
                    </a:lnTo>
                    <a:lnTo>
                      <a:pt x="3719" y="0"/>
                    </a:lnTo>
                    <a:lnTo>
                      <a:pt x="3719" y="0"/>
                    </a:lnTo>
                    <a:lnTo>
                      <a:pt x="3723" y="0"/>
                    </a:lnTo>
                    <a:lnTo>
                      <a:pt x="3724" y="0"/>
                    </a:lnTo>
                    <a:lnTo>
                      <a:pt x="3727" y="0"/>
                    </a:lnTo>
                    <a:lnTo>
                      <a:pt x="3727" y="0"/>
                    </a:lnTo>
                    <a:lnTo>
                      <a:pt x="3731" y="0"/>
                    </a:lnTo>
                    <a:lnTo>
                      <a:pt x="3731" y="0"/>
                    </a:lnTo>
                    <a:lnTo>
                      <a:pt x="3735" y="0"/>
                    </a:lnTo>
                    <a:lnTo>
                      <a:pt x="3736" y="0"/>
                    </a:lnTo>
                    <a:lnTo>
                      <a:pt x="3739" y="0"/>
                    </a:lnTo>
                    <a:lnTo>
                      <a:pt x="3739" y="0"/>
                    </a:lnTo>
                    <a:lnTo>
                      <a:pt x="3743" y="0"/>
                    </a:lnTo>
                    <a:lnTo>
                      <a:pt x="3743" y="0"/>
                    </a:lnTo>
                    <a:lnTo>
                      <a:pt x="3747" y="0"/>
                    </a:lnTo>
                    <a:lnTo>
                      <a:pt x="3748" y="0"/>
                    </a:lnTo>
                    <a:lnTo>
                      <a:pt x="3751" y="0"/>
                    </a:lnTo>
                    <a:lnTo>
                      <a:pt x="3751" y="0"/>
                    </a:lnTo>
                    <a:lnTo>
                      <a:pt x="3755" y="0"/>
                    </a:lnTo>
                    <a:lnTo>
                      <a:pt x="3755" y="0"/>
                    </a:lnTo>
                    <a:lnTo>
                      <a:pt x="3759" y="0"/>
                    </a:lnTo>
                    <a:lnTo>
                      <a:pt x="3760" y="0"/>
                    </a:lnTo>
                    <a:lnTo>
                      <a:pt x="3763" y="0"/>
                    </a:lnTo>
                    <a:lnTo>
                      <a:pt x="3763" y="0"/>
                    </a:lnTo>
                    <a:lnTo>
                      <a:pt x="3767" y="0"/>
                    </a:lnTo>
                    <a:lnTo>
                      <a:pt x="3767" y="0"/>
                    </a:lnTo>
                    <a:lnTo>
                      <a:pt x="3771" y="0"/>
                    </a:lnTo>
                    <a:lnTo>
                      <a:pt x="3772" y="0"/>
                    </a:lnTo>
                    <a:lnTo>
                      <a:pt x="3775" y="0"/>
                    </a:lnTo>
                    <a:lnTo>
                      <a:pt x="3775" y="0"/>
                    </a:lnTo>
                    <a:lnTo>
                      <a:pt x="3779" y="0"/>
                    </a:lnTo>
                    <a:lnTo>
                      <a:pt x="3779" y="0"/>
                    </a:lnTo>
                    <a:lnTo>
                      <a:pt x="3782" y="0"/>
                    </a:lnTo>
                    <a:lnTo>
                      <a:pt x="3783" y="0"/>
                    </a:lnTo>
                    <a:lnTo>
                      <a:pt x="3787" y="0"/>
                    </a:lnTo>
                    <a:lnTo>
                      <a:pt x="3787" y="0"/>
                    </a:lnTo>
                    <a:lnTo>
                      <a:pt x="3791" y="0"/>
                    </a:lnTo>
                    <a:lnTo>
                      <a:pt x="3792" y="0"/>
                    </a:lnTo>
                    <a:lnTo>
                      <a:pt x="3794" y="0"/>
                    </a:lnTo>
                    <a:lnTo>
                      <a:pt x="3795" y="0"/>
                    </a:lnTo>
                    <a:lnTo>
                      <a:pt x="3799" y="0"/>
                    </a:lnTo>
                    <a:lnTo>
                      <a:pt x="3799" y="0"/>
                    </a:lnTo>
                    <a:lnTo>
                      <a:pt x="3803" y="0"/>
                    </a:lnTo>
                    <a:lnTo>
                      <a:pt x="3804" y="0"/>
                    </a:lnTo>
                    <a:lnTo>
                      <a:pt x="3806" y="0"/>
                    </a:lnTo>
                    <a:lnTo>
                      <a:pt x="3807" y="0"/>
                    </a:lnTo>
                    <a:lnTo>
                      <a:pt x="3811" y="0"/>
                    </a:lnTo>
                    <a:lnTo>
                      <a:pt x="3811" y="0"/>
                    </a:lnTo>
                    <a:lnTo>
                      <a:pt x="3815" y="0"/>
                    </a:lnTo>
                    <a:lnTo>
                      <a:pt x="3815" y="0"/>
                    </a:lnTo>
                    <a:lnTo>
                      <a:pt x="3819" y="1"/>
                    </a:lnTo>
                    <a:lnTo>
                      <a:pt x="3820" y="1"/>
                    </a:lnTo>
                    <a:lnTo>
                      <a:pt x="3823" y="1"/>
                    </a:lnTo>
                    <a:lnTo>
                      <a:pt x="3823" y="1"/>
                    </a:lnTo>
                    <a:lnTo>
                      <a:pt x="3827" y="1"/>
                    </a:lnTo>
                    <a:lnTo>
                      <a:pt x="3827" y="1"/>
                    </a:lnTo>
                    <a:lnTo>
                      <a:pt x="3830" y="1"/>
                    </a:lnTo>
                    <a:lnTo>
                      <a:pt x="3831" y="1"/>
                    </a:lnTo>
                    <a:lnTo>
                      <a:pt x="3835" y="1"/>
                    </a:lnTo>
                    <a:lnTo>
                      <a:pt x="3835" y="1"/>
                    </a:lnTo>
                    <a:lnTo>
                      <a:pt x="3839" y="1"/>
                    </a:lnTo>
                    <a:lnTo>
                      <a:pt x="3839" y="1"/>
                    </a:lnTo>
                    <a:lnTo>
                      <a:pt x="3843" y="1"/>
                    </a:lnTo>
                    <a:lnTo>
                      <a:pt x="3844" y="1"/>
                    </a:lnTo>
                    <a:lnTo>
                      <a:pt x="3847" y="1"/>
                    </a:lnTo>
                    <a:lnTo>
                      <a:pt x="3848" y="1"/>
                    </a:lnTo>
                    <a:lnTo>
                      <a:pt x="3851" y="1"/>
                    </a:lnTo>
                    <a:lnTo>
                      <a:pt x="3851" y="1"/>
                    </a:lnTo>
                    <a:lnTo>
                      <a:pt x="3855" y="1"/>
                    </a:lnTo>
                    <a:lnTo>
                      <a:pt x="3855" y="1"/>
                    </a:lnTo>
                    <a:lnTo>
                      <a:pt x="3859" y="1"/>
                    </a:lnTo>
                    <a:lnTo>
                      <a:pt x="3860" y="1"/>
                    </a:lnTo>
                    <a:lnTo>
                      <a:pt x="3863" y="1"/>
                    </a:lnTo>
                    <a:lnTo>
                      <a:pt x="3863" y="1"/>
                    </a:lnTo>
                    <a:lnTo>
                      <a:pt x="3867" y="1"/>
                    </a:lnTo>
                    <a:lnTo>
                      <a:pt x="3868" y="1"/>
                    </a:lnTo>
                    <a:lnTo>
                      <a:pt x="3871" y="1"/>
                    </a:lnTo>
                    <a:lnTo>
                      <a:pt x="3872" y="1"/>
                    </a:lnTo>
                    <a:lnTo>
                      <a:pt x="3875" y="1"/>
                    </a:lnTo>
                    <a:lnTo>
                      <a:pt x="3875" y="1"/>
                    </a:lnTo>
                    <a:lnTo>
                      <a:pt x="3879" y="2"/>
                    </a:lnTo>
                    <a:lnTo>
                      <a:pt x="3880" y="2"/>
                    </a:lnTo>
                    <a:lnTo>
                      <a:pt x="3883" y="2"/>
                    </a:lnTo>
                    <a:lnTo>
                      <a:pt x="3883" y="2"/>
                    </a:lnTo>
                    <a:lnTo>
                      <a:pt x="3887" y="2"/>
                    </a:lnTo>
                    <a:lnTo>
                      <a:pt x="3887" y="2"/>
                    </a:lnTo>
                    <a:lnTo>
                      <a:pt x="3891" y="2"/>
                    </a:lnTo>
                    <a:lnTo>
                      <a:pt x="3891" y="2"/>
                    </a:lnTo>
                    <a:lnTo>
                      <a:pt x="3895" y="2"/>
                    </a:lnTo>
                    <a:lnTo>
                      <a:pt x="3895" y="2"/>
                    </a:lnTo>
                    <a:lnTo>
                      <a:pt x="3899" y="2"/>
                    </a:lnTo>
                    <a:lnTo>
                      <a:pt x="3899" y="2"/>
                    </a:lnTo>
                    <a:lnTo>
                      <a:pt x="3903" y="2"/>
                    </a:lnTo>
                    <a:lnTo>
                      <a:pt x="3904" y="2"/>
                    </a:lnTo>
                    <a:lnTo>
                      <a:pt x="3907" y="2"/>
                    </a:lnTo>
                    <a:lnTo>
                      <a:pt x="3907" y="2"/>
                    </a:lnTo>
                    <a:lnTo>
                      <a:pt x="3911" y="3"/>
                    </a:lnTo>
                    <a:lnTo>
                      <a:pt x="3911" y="3"/>
                    </a:lnTo>
                    <a:lnTo>
                      <a:pt x="3915" y="3"/>
                    </a:lnTo>
                    <a:lnTo>
                      <a:pt x="3915" y="3"/>
                    </a:lnTo>
                    <a:lnTo>
                      <a:pt x="3919" y="3"/>
                    </a:lnTo>
                    <a:lnTo>
                      <a:pt x="3919" y="3"/>
                    </a:lnTo>
                    <a:lnTo>
                      <a:pt x="3923" y="3"/>
                    </a:lnTo>
                    <a:lnTo>
                      <a:pt x="3923" y="3"/>
                    </a:lnTo>
                    <a:lnTo>
                      <a:pt x="3927" y="3"/>
                    </a:lnTo>
                    <a:lnTo>
                      <a:pt x="3927" y="3"/>
                    </a:lnTo>
                    <a:lnTo>
                      <a:pt x="3931" y="3"/>
                    </a:lnTo>
                    <a:lnTo>
                      <a:pt x="3931" y="3"/>
                    </a:lnTo>
                    <a:lnTo>
                      <a:pt x="3935" y="3"/>
                    </a:lnTo>
                    <a:lnTo>
                      <a:pt x="3935" y="3"/>
                    </a:lnTo>
                    <a:lnTo>
                      <a:pt x="3939" y="3"/>
                    </a:lnTo>
                    <a:lnTo>
                      <a:pt x="3939" y="3"/>
                    </a:lnTo>
                    <a:lnTo>
                      <a:pt x="3943" y="3"/>
                    </a:lnTo>
                    <a:lnTo>
                      <a:pt x="3943" y="3"/>
                    </a:lnTo>
                    <a:lnTo>
                      <a:pt x="3947" y="4"/>
                    </a:lnTo>
                    <a:lnTo>
                      <a:pt x="3947" y="4"/>
                    </a:lnTo>
                    <a:lnTo>
                      <a:pt x="3951" y="4"/>
                    </a:lnTo>
                    <a:lnTo>
                      <a:pt x="3952" y="4"/>
                    </a:lnTo>
                    <a:lnTo>
                      <a:pt x="3955" y="4"/>
                    </a:lnTo>
                    <a:lnTo>
                      <a:pt x="3955" y="4"/>
                    </a:lnTo>
                    <a:lnTo>
                      <a:pt x="3959" y="4"/>
                    </a:lnTo>
                    <a:lnTo>
                      <a:pt x="3959" y="4"/>
                    </a:lnTo>
                    <a:lnTo>
                      <a:pt x="3963" y="4"/>
                    </a:lnTo>
                    <a:lnTo>
                      <a:pt x="3963" y="4"/>
                    </a:lnTo>
                    <a:lnTo>
                      <a:pt x="3967" y="4"/>
                    </a:lnTo>
                    <a:lnTo>
                      <a:pt x="3967" y="4"/>
                    </a:lnTo>
                    <a:lnTo>
                      <a:pt x="3971" y="4"/>
                    </a:lnTo>
                    <a:lnTo>
                      <a:pt x="3971" y="4"/>
                    </a:lnTo>
                    <a:lnTo>
                      <a:pt x="3975" y="5"/>
                    </a:lnTo>
                    <a:lnTo>
                      <a:pt x="3975" y="5"/>
                    </a:lnTo>
                    <a:lnTo>
                      <a:pt x="3979" y="5"/>
                    </a:lnTo>
                    <a:lnTo>
                      <a:pt x="3979" y="5"/>
                    </a:lnTo>
                    <a:lnTo>
                      <a:pt x="3983" y="5"/>
                    </a:lnTo>
                    <a:lnTo>
                      <a:pt x="3983" y="5"/>
                    </a:lnTo>
                    <a:lnTo>
                      <a:pt x="3987" y="6"/>
                    </a:lnTo>
                    <a:lnTo>
                      <a:pt x="3987" y="6"/>
                    </a:lnTo>
                    <a:lnTo>
                      <a:pt x="3991" y="6"/>
                    </a:lnTo>
                    <a:lnTo>
                      <a:pt x="3991" y="6"/>
                    </a:lnTo>
                    <a:lnTo>
                      <a:pt x="3995" y="6"/>
                    </a:lnTo>
                    <a:lnTo>
                      <a:pt x="3995" y="6"/>
                    </a:lnTo>
                    <a:lnTo>
                      <a:pt x="3999" y="7"/>
                    </a:lnTo>
                    <a:lnTo>
                      <a:pt x="3999" y="7"/>
                    </a:lnTo>
                    <a:lnTo>
                      <a:pt x="4003" y="7"/>
                    </a:lnTo>
                    <a:lnTo>
                      <a:pt x="4003" y="7"/>
                    </a:lnTo>
                    <a:lnTo>
                      <a:pt x="4007" y="7"/>
                    </a:lnTo>
                    <a:lnTo>
                      <a:pt x="4007" y="7"/>
                    </a:lnTo>
                    <a:lnTo>
                      <a:pt x="4011" y="8"/>
                    </a:lnTo>
                    <a:lnTo>
                      <a:pt x="4011" y="8"/>
                    </a:lnTo>
                    <a:lnTo>
                      <a:pt x="4015" y="9"/>
                    </a:lnTo>
                    <a:lnTo>
                      <a:pt x="4015" y="9"/>
                    </a:lnTo>
                    <a:lnTo>
                      <a:pt x="4019" y="10"/>
                    </a:lnTo>
                    <a:lnTo>
                      <a:pt x="4019" y="10"/>
                    </a:lnTo>
                    <a:lnTo>
                      <a:pt x="4023" y="11"/>
                    </a:lnTo>
                    <a:lnTo>
                      <a:pt x="4023" y="11"/>
                    </a:lnTo>
                    <a:lnTo>
                      <a:pt x="4027" y="12"/>
                    </a:lnTo>
                    <a:lnTo>
                      <a:pt x="4027" y="12"/>
                    </a:lnTo>
                    <a:lnTo>
                      <a:pt x="4031" y="15"/>
                    </a:lnTo>
                    <a:lnTo>
                      <a:pt x="4031" y="15"/>
                    </a:lnTo>
                    <a:lnTo>
                      <a:pt x="4035" y="17"/>
                    </a:lnTo>
                    <a:lnTo>
                      <a:pt x="4035" y="17"/>
                    </a:lnTo>
                    <a:lnTo>
                      <a:pt x="4039" y="20"/>
                    </a:lnTo>
                    <a:lnTo>
                      <a:pt x="4039" y="20"/>
                    </a:lnTo>
                    <a:lnTo>
                      <a:pt x="4043" y="23"/>
                    </a:lnTo>
                    <a:lnTo>
                      <a:pt x="4043" y="24"/>
                    </a:lnTo>
                    <a:lnTo>
                      <a:pt x="4047" y="27"/>
                    </a:lnTo>
                    <a:lnTo>
                      <a:pt x="4047" y="27"/>
                    </a:lnTo>
                    <a:lnTo>
                      <a:pt x="4051" y="32"/>
                    </a:lnTo>
                    <a:lnTo>
                      <a:pt x="4051" y="32"/>
                    </a:lnTo>
                    <a:lnTo>
                      <a:pt x="4055" y="37"/>
                    </a:lnTo>
                    <a:lnTo>
                      <a:pt x="4055" y="37"/>
                    </a:lnTo>
                    <a:lnTo>
                      <a:pt x="4059" y="45"/>
                    </a:lnTo>
                    <a:lnTo>
                      <a:pt x="4059" y="45"/>
                    </a:lnTo>
                    <a:lnTo>
                      <a:pt x="4063" y="57"/>
                    </a:lnTo>
                    <a:lnTo>
                      <a:pt x="4063" y="57"/>
                    </a:lnTo>
                    <a:lnTo>
                      <a:pt x="4067" y="76"/>
                    </a:lnTo>
                    <a:lnTo>
                      <a:pt x="4067" y="76"/>
                    </a:lnTo>
                    <a:lnTo>
                      <a:pt x="4071" y="133"/>
                    </a:lnTo>
                    <a:lnTo>
                      <a:pt x="4071" y="133"/>
                    </a:lnTo>
                    <a:lnTo>
                      <a:pt x="4073" y="526"/>
                    </a:lnTo>
                    <a:lnTo>
                      <a:pt x="4073" y="526"/>
                    </a:lnTo>
                  </a:path>
                </a:pathLst>
              </a:custGeom>
              <a:noFill/>
              <a:ln w="38100" cap="flat">
                <a:solidFill>
                  <a:srgbClr val="35A8B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90" name="Rectangle 202"/>
              <p:cNvSpPr>
                <a:spLocks noChangeArrowheads="1"/>
              </p:cNvSpPr>
              <p:nvPr/>
            </p:nvSpPr>
            <p:spPr bwMode="auto">
              <a:xfrm>
                <a:off x="14420659" y="14026929"/>
                <a:ext cx="95919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-0.01</a:t>
                </a:r>
                <a:endParaRPr kumimoji="0" lang="en-US" alt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1" name="Rectangle 203"/>
              <p:cNvSpPr>
                <a:spLocks noChangeArrowheads="1"/>
              </p:cNvSpPr>
              <p:nvPr/>
            </p:nvSpPr>
            <p:spPr bwMode="auto">
              <a:xfrm>
                <a:off x="15139261" y="13598302"/>
                <a:ext cx="2340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6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2" name="Freeform 211"/>
              <p:cNvSpPr>
                <a:spLocks/>
              </p:cNvSpPr>
              <p:nvPr/>
            </p:nvSpPr>
            <p:spPr bwMode="auto">
              <a:xfrm>
                <a:off x="15483334" y="13721539"/>
                <a:ext cx="4454860" cy="706438"/>
              </a:xfrm>
              <a:custGeom>
                <a:avLst/>
                <a:gdLst>
                  <a:gd name="T0" fmla="*/ 52 w 4073"/>
                  <a:gd name="T1" fmla="*/ 108 h 445"/>
                  <a:gd name="T2" fmla="*/ 105 w 4073"/>
                  <a:gd name="T3" fmla="*/ 99 h 445"/>
                  <a:gd name="T4" fmla="*/ 161 w 4073"/>
                  <a:gd name="T5" fmla="*/ 93 h 445"/>
                  <a:gd name="T6" fmla="*/ 223 w 4073"/>
                  <a:gd name="T7" fmla="*/ 324 h 445"/>
                  <a:gd name="T8" fmla="*/ 288 w 4073"/>
                  <a:gd name="T9" fmla="*/ 283 h 445"/>
                  <a:gd name="T10" fmla="*/ 353 w 4073"/>
                  <a:gd name="T11" fmla="*/ 203 h 445"/>
                  <a:gd name="T12" fmla="*/ 418 w 4073"/>
                  <a:gd name="T13" fmla="*/ 364 h 445"/>
                  <a:gd name="T14" fmla="*/ 483 w 4073"/>
                  <a:gd name="T15" fmla="*/ 401 h 445"/>
                  <a:gd name="T16" fmla="*/ 547 w 4073"/>
                  <a:gd name="T17" fmla="*/ 221 h 445"/>
                  <a:gd name="T18" fmla="*/ 613 w 4073"/>
                  <a:gd name="T19" fmla="*/ 296 h 445"/>
                  <a:gd name="T20" fmla="*/ 678 w 4073"/>
                  <a:gd name="T21" fmla="*/ 444 h 445"/>
                  <a:gd name="T22" fmla="*/ 742 w 4073"/>
                  <a:gd name="T23" fmla="*/ 377 h 445"/>
                  <a:gd name="T24" fmla="*/ 808 w 4073"/>
                  <a:gd name="T25" fmla="*/ 162 h 445"/>
                  <a:gd name="T26" fmla="*/ 874 w 4073"/>
                  <a:gd name="T27" fmla="*/ 434 h 445"/>
                  <a:gd name="T28" fmla="*/ 938 w 4073"/>
                  <a:gd name="T29" fmla="*/ 308 h 445"/>
                  <a:gd name="T30" fmla="*/ 1003 w 4073"/>
                  <a:gd name="T31" fmla="*/ 224 h 445"/>
                  <a:gd name="T32" fmla="*/ 1069 w 4073"/>
                  <a:gd name="T33" fmla="*/ 354 h 445"/>
                  <a:gd name="T34" fmla="*/ 1132 w 4073"/>
                  <a:gd name="T35" fmla="*/ 346 h 445"/>
                  <a:gd name="T36" fmla="*/ 1198 w 4073"/>
                  <a:gd name="T37" fmla="*/ 343 h 445"/>
                  <a:gd name="T38" fmla="*/ 1264 w 4073"/>
                  <a:gd name="T39" fmla="*/ 225 h 445"/>
                  <a:gd name="T40" fmla="*/ 1329 w 4073"/>
                  <a:gd name="T41" fmla="*/ 388 h 445"/>
                  <a:gd name="T42" fmla="*/ 1393 w 4073"/>
                  <a:gd name="T43" fmla="*/ 432 h 445"/>
                  <a:gd name="T44" fmla="*/ 1458 w 4073"/>
                  <a:gd name="T45" fmla="*/ 158 h 445"/>
                  <a:gd name="T46" fmla="*/ 1523 w 4073"/>
                  <a:gd name="T47" fmla="*/ 273 h 445"/>
                  <a:gd name="T48" fmla="*/ 1588 w 4073"/>
                  <a:gd name="T49" fmla="*/ 423 h 445"/>
                  <a:gd name="T50" fmla="*/ 1652 w 4073"/>
                  <a:gd name="T51" fmla="*/ 336 h 445"/>
                  <a:gd name="T52" fmla="*/ 1718 w 4073"/>
                  <a:gd name="T53" fmla="*/ 203 h 445"/>
                  <a:gd name="T54" fmla="*/ 1783 w 4073"/>
                  <a:gd name="T55" fmla="*/ 320 h 445"/>
                  <a:gd name="T56" fmla="*/ 1847 w 4073"/>
                  <a:gd name="T57" fmla="*/ 320 h 445"/>
                  <a:gd name="T58" fmla="*/ 1913 w 4073"/>
                  <a:gd name="T59" fmla="*/ 277 h 445"/>
                  <a:gd name="T60" fmla="*/ 1978 w 4073"/>
                  <a:gd name="T61" fmla="*/ 195 h 445"/>
                  <a:gd name="T62" fmla="*/ 2042 w 4073"/>
                  <a:gd name="T63" fmla="*/ 327 h 445"/>
                  <a:gd name="T64" fmla="*/ 2108 w 4073"/>
                  <a:gd name="T65" fmla="*/ 387 h 445"/>
                  <a:gd name="T66" fmla="*/ 2173 w 4073"/>
                  <a:gd name="T67" fmla="*/ 135 h 445"/>
                  <a:gd name="T68" fmla="*/ 2237 w 4073"/>
                  <a:gd name="T69" fmla="*/ 170 h 445"/>
                  <a:gd name="T70" fmla="*/ 2302 w 4073"/>
                  <a:gd name="T71" fmla="*/ 403 h 445"/>
                  <a:gd name="T72" fmla="*/ 2368 w 4073"/>
                  <a:gd name="T73" fmla="*/ 181 h 445"/>
                  <a:gd name="T74" fmla="*/ 2432 w 4073"/>
                  <a:gd name="T75" fmla="*/ 189 h 445"/>
                  <a:gd name="T76" fmla="*/ 2497 w 4073"/>
                  <a:gd name="T77" fmla="*/ 199 h 445"/>
                  <a:gd name="T78" fmla="*/ 2562 w 4073"/>
                  <a:gd name="T79" fmla="*/ 363 h 445"/>
                  <a:gd name="T80" fmla="*/ 2628 w 4073"/>
                  <a:gd name="T81" fmla="*/ 224 h 445"/>
                  <a:gd name="T82" fmla="*/ 2692 w 4073"/>
                  <a:gd name="T83" fmla="*/ 171 h 445"/>
                  <a:gd name="T84" fmla="*/ 2757 w 4073"/>
                  <a:gd name="T85" fmla="*/ 294 h 445"/>
                  <a:gd name="T86" fmla="*/ 2823 w 4073"/>
                  <a:gd name="T87" fmla="*/ 323 h 445"/>
                  <a:gd name="T88" fmla="*/ 2887 w 4073"/>
                  <a:gd name="T89" fmla="*/ 212 h 445"/>
                  <a:gd name="T90" fmla="*/ 2950 w 4073"/>
                  <a:gd name="T91" fmla="*/ 201 h 445"/>
                  <a:gd name="T92" fmla="*/ 3016 w 4073"/>
                  <a:gd name="T93" fmla="*/ 375 h 445"/>
                  <a:gd name="T94" fmla="*/ 3082 w 4073"/>
                  <a:gd name="T95" fmla="*/ 212 h 445"/>
                  <a:gd name="T96" fmla="*/ 3146 w 4073"/>
                  <a:gd name="T97" fmla="*/ 229 h 445"/>
                  <a:gd name="T98" fmla="*/ 3211 w 4073"/>
                  <a:gd name="T99" fmla="*/ 182 h 445"/>
                  <a:gd name="T100" fmla="*/ 3276 w 4073"/>
                  <a:gd name="T101" fmla="*/ 344 h 445"/>
                  <a:gd name="T102" fmla="*/ 3341 w 4073"/>
                  <a:gd name="T103" fmla="*/ 427 h 445"/>
                  <a:gd name="T104" fmla="*/ 3405 w 4073"/>
                  <a:gd name="T105" fmla="*/ 256 h 445"/>
                  <a:gd name="T106" fmla="*/ 3471 w 4073"/>
                  <a:gd name="T107" fmla="*/ 258 h 445"/>
                  <a:gd name="T108" fmla="*/ 3536 w 4073"/>
                  <a:gd name="T109" fmla="*/ 434 h 445"/>
                  <a:gd name="T110" fmla="*/ 3600 w 4073"/>
                  <a:gd name="T111" fmla="*/ 341 h 445"/>
                  <a:gd name="T112" fmla="*/ 3665 w 4073"/>
                  <a:gd name="T113" fmla="*/ 168 h 445"/>
                  <a:gd name="T114" fmla="*/ 3731 w 4073"/>
                  <a:gd name="T115" fmla="*/ 420 h 445"/>
                  <a:gd name="T116" fmla="*/ 3796 w 4073"/>
                  <a:gd name="T117" fmla="*/ 339 h 445"/>
                  <a:gd name="T118" fmla="*/ 3858 w 4073"/>
                  <a:gd name="T119" fmla="*/ 355 h 445"/>
                  <a:gd name="T120" fmla="*/ 3916 w 4073"/>
                  <a:gd name="T121" fmla="*/ 253 h 445"/>
                  <a:gd name="T122" fmla="*/ 3973 w 4073"/>
                  <a:gd name="T123" fmla="*/ 44 h 445"/>
                  <a:gd name="T124" fmla="*/ 4025 w 4073"/>
                  <a:gd name="T125" fmla="*/ 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73" h="445">
                    <a:moveTo>
                      <a:pt x="0" y="78"/>
                    </a:moveTo>
                    <a:lnTo>
                      <a:pt x="1" y="78"/>
                    </a:lnTo>
                    <a:lnTo>
                      <a:pt x="1" y="78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3" y="73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5" y="87"/>
                    </a:lnTo>
                    <a:lnTo>
                      <a:pt x="5" y="87"/>
                    </a:lnTo>
                    <a:lnTo>
                      <a:pt x="6" y="87"/>
                    </a:lnTo>
                    <a:lnTo>
                      <a:pt x="7" y="75"/>
                    </a:lnTo>
                    <a:lnTo>
                      <a:pt x="7" y="75"/>
                    </a:lnTo>
                    <a:lnTo>
                      <a:pt x="8" y="64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10" y="89"/>
                    </a:lnTo>
                    <a:lnTo>
                      <a:pt x="10" y="89"/>
                    </a:lnTo>
                    <a:lnTo>
                      <a:pt x="11" y="96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13" y="58"/>
                    </a:lnTo>
                    <a:lnTo>
                      <a:pt x="13" y="58"/>
                    </a:lnTo>
                    <a:lnTo>
                      <a:pt x="14" y="55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105"/>
                    </a:lnTo>
                    <a:lnTo>
                      <a:pt x="16" y="105"/>
                    </a:lnTo>
                    <a:lnTo>
                      <a:pt x="16" y="105"/>
                    </a:lnTo>
                    <a:lnTo>
                      <a:pt x="17" y="75"/>
                    </a:lnTo>
                    <a:lnTo>
                      <a:pt x="17" y="75"/>
                    </a:lnTo>
                    <a:lnTo>
                      <a:pt x="19" y="47"/>
                    </a:lnTo>
                    <a:lnTo>
                      <a:pt x="19" y="48"/>
                    </a:lnTo>
                    <a:lnTo>
                      <a:pt x="19" y="48"/>
                    </a:lnTo>
                    <a:lnTo>
                      <a:pt x="20" y="95"/>
                    </a:lnTo>
                    <a:lnTo>
                      <a:pt x="20" y="95"/>
                    </a:lnTo>
                    <a:lnTo>
                      <a:pt x="22" y="114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24" y="37"/>
                    </a:lnTo>
                    <a:lnTo>
                      <a:pt x="25" y="60"/>
                    </a:lnTo>
                    <a:lnTo>
                      <a:pt x="25" y="61"/>
                    </a:lnTo>
                    <a:lnTo>
                      <a:pt x="26" y="123"/>
                    </a:lnTo>
                    <a:lnTo>
                      <a:pt x="26" y="123"/>
                    </a:lnTo>
                    <a:lnTo>
                      <a:pt x="27" y="125"/>
                    </a:lnTo>
                    <a:lnTo>
                      <a:pt x="28" y="81"/>
                    </a:lnTo>
                    <a:lnTo>
                      <a:pt x="28" y="8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29" y="31"/>
                    </a:lnTo>
                    <a:lnTo>
                      <a:pt x="31" y="99"/>
                    </a:lnTo>
                    <a:lnTo>
                      <a:pt x="31" y="100"/>
                    </a:lnTo>
                    <a:lnTo>
                      <a:pt x="32" y="133"/>
                    </a:lnTo>
                    <a:lnTo>
                      <a:pt x="32" y="124"/>
                    </a:lnTo>
                    <a:lnTo>
                      <a:pt x="32" y="124"/>
                    </a:lnTo>
                    <a:lnTo>
                      <a:pt x="34" y="36"/>
                    </a:lnTo>
                    <a:lnTo>
                      <a:pt x="34" y="35"/>
                    </a:lnTo>
                    <a:lnTo>
                      <a:pt x="35" y="19"/>
                    </a:lnTo>
                    <a:lnTo>
                      <a:pt x="35" y="46"/>
                    </a:lnTo>
                    <a:lnTo>
                      <a:pt x="36" y="47"/>
                    </a:lnTo>
                    <a:lnTo>
                      <a:pt x="37" y="137"/>
                    </a:lnTo>
                    <a:lnTo>
                      <a:pt x="37" y="138"/>
                    </a:lnTo>
                    <a:lnTo>
                      <a:pt x="37" y="141"/>
                    </a:lnTo>
                    <a:lnTo>
                      <a:pt x="38" y="87"/>
                    </a:lnTo>
                    <a:lnTo>
                      <a:pt x="38" y="86"/>
                    </a:lnTo>
                    <a:lnTo>
                      <a:pt x="40" y="11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1" y="99"/>
                    </a:lnTo>
                    <a:lnTo>
                      <a:pt x="41" y="101"/>
                    </a:lnTo>
                    <a:lnTo>
                      <a:pt x="43" y="154"/>
                    </a:lnTo>
                    <a:lnTo>
                      <a:pt x="43" y="147"/>
                    </a:lnTo>
                    <a:lnTo>
                      <a:pt x="43" y="146"/>
                    </a:lnTo>
                    <a:lnTo>
                      <a:pt x="44" y="36"/>
                    </a:lnTo>
                    <a:lnTo>
                      <a:pt x="44" y="35"/>
                    </a:lnTo>
                    <a:lnTo>
                      <a:pt x="45" y="8"/>
                    </a:lnTo>
                    <a:lnTo>
                      <a:pt x="46" y="38"/>
                    </a:lnTo>
                    <a:lnTo>
                      <a:pt x="46" y="39"/>
                    </a:lnTo>
                    <a:lnTo>
                      <a:pt x="47" y="161"/>
                    </a:lnTo>
                    <a:lnTo>
                      <a:pt x="47" y="161"/>
                    </a:lnTo>
                    <a:lnTo>
                      <a:pt x="48" y="170"/>
                    </a:lnTo>
                    <a:lnTo>
                      <a:pt x="49" y="112"/>
                    </a:lnTo>
                    <a:lnTo>
                      <a:pt x="49" y="109"/>
                    </a:lnTo>
                    <a:lnTo>
                      <a:pt x="50" y="8"/>
                    </a:lnTo>
                    <a:lnTo>
                      <a:pt x="51" y="8"/>
                    </a:lnTo>
                    <a:lnTo>
                      <a:pt x="52" y="108"/>
                    </a:lnTo>
                    <a:lnTo>
                      <a:pt x="52" y="112"/>
                    </a:lnTo>
                    <a:lnTo>
                      <a:pt x="53" y="183"/>
                    </a:lnTo>
                    <a:lnTo>
                      <a:pt x="53" y="179"/>
                    </a:lnTo>
                    <a:lnTo>
                      <a:pt x="53" y="177"/>
                    </a:lnTo>
                    <a:lnTo>
                      <a:pt x="55" y="50"/>
                    </a:lnTo>
                    <a:lnTo>
                      <a:pt x="55" y="46"/>
                    </a:lnTo>
                    <a:lnTo>
                      <a:pt x="56" y="1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8" y="177"/>
                    </a:lnTo>
                    <a:lnTo>
                      <a:pt x="58" y="180"/>
                    </a:lnTo>
                    <a:lnTo>
                      <a:pt x="59" y="194"/>
                    </a:lnTo>
                    <a:lnTo>
                      <a:pt x="59" y="137"/>
                    </a:lnTo>
                    <a:lnTo>
                      <a:pt x="60" y="13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1" y="14"/>
                    </a:lnTo>
                    <a:lnTo>
                      <a:pt x="62" y="114"/>
                    </a:lnTo>
                    <a:lnTo>
                      <a:pt x="63" y="122"/>
                    </a:lnTo>
                    <a:lnTo>
                      <a:pt x="64" y="203"/>
                    </a:lnTo>
                    <a:lnTo>
                      <a:pt x="64" y="200"/>
                    </a:lnTo>
                    <a:lnTo>
                      <a:pt x="64" y="198"/>
                    </a:lnTo>
                    <a:lnTo>
                      <a:pt x="65" y="73"/>
                    </a:lnTo>
                    <a:lnTo>
                      <a:pt x="66" y="65"/>
                    </a:lnTo>
                    <a:lnTo>
                      <a:pt x="67" y="17"/>
                    </a:lnTo>
                    <a:lnTo>
                      <a:pt x="67" y="38"/>
                    </a:lnTo>
                    <a:lnTo>
                      <a:pt x="67" y="44"/>
                    </a:lnTo>
                    <a:lnTo>
                      <a:pt x="68" y="184"/>
                    </a:lnTo>
                    <a:lnTo>
                      <a:pt x="69" y="191"/>
                    </a:lnTo>
                    <a:lnTo>
                      <a:pt x="69" y="210"/>
                    </a:lnTo>
                    <a:lnTo>
                      <a:pt x="70" y="159"/>
                    </a:lnTo>
                    <a:lnTo>
                      <a:pt x="70" y="149"/>
                    </a:lnTo>
                    <a:lnTo>
                      <a:pt x="71" y="23"/>
                    </a:lnTo>
                    <a:lnTo>
                      <a:pt x="72" y="20"/>
                    </a:lnTo>
                    <a:lnTo>
                      <a:pt x="72" y="18"/>
                    </a:lnTo>
                    <a:lnTo>
                      <a:pt x="73" y="105"/>
                    </a:lnTo>
                    <a:lnTo>
                      <a:pt x="73" y="117"/>
                    </a:lnTo>
                    <a:lnTo>
                      <a:pt x="74" y="216"/>
                    </a:lnTo>
                    <a:lnTo>
                      <a:pt x="75" y="214"/>
                    </a:lnTo>
                    <a:lnTo>
                      <a:pt x="76" y="84"/>
                    </a:lnTo>
                    <a:lnTo>
                      <a:pt x="76" y="72"/>
                    </a:lnTo>
                    <a:lnTo>
                      <a:pt x="77" y="20"/>
                    </a:lnTo>
                    <a:lnTo>
                      <a:pt x="77" y="35"/>
                    </a:lnTo>
                    <a:lnTo>
                      <a:pt x="78" y="44"/>
                    </a:lnTo>
                    <a:lnTo>
                      <a:pt x="79" y="185"/>
                    </a:lnTo>
                    <a:lnTo>
                      <a:pt x="79" y="195"/>
                    </a:lnTo>
                    <a:lnTo>
                      <a:pt x="80" y="220"/>
                    </a:lnTo>
                    <a:lnTo>
                      <a:pt x="80" y="179"/>
                    </a:lnTo>
                    <a:lnTo>
                      <a:pt x="81" y="166"/>
                    </a:lnTo>
                    <a:lnTo>
                      <a:pt x="82" y="32"/>
                    </a:lnTo>
                    <a:lnTo>
                      <a:pt x="82" y="26"/>
                    </a:lnTo>
                    <a:lnTo>
                      <a:pt x="82" y="20"/>
                    </a:lnTo>
                    <a:lnTo>
                      <a:pt x="83" y="93"/>
                    </a:lnTo>
                    <a:lnTo>
                      <a:pt x="84" y="110"/>
                    </a:lnTo>
                    <a:lnTo>
                      <a:pt x="85" y="224"/>
                    </a:lnTo>
                    <a:lnTo>
                      <a:pt x="85" y="223"/>
                    </a:lnTo>
                    <a:lnTo>
                      <a:pt x="86" y="107"/>
                    </a:lnTo>
                    <a:lnTo>
                      <a:pt x="87" y="89"/>
                    </a:lnTo>
                    <a:lnTo>
                      <a:pt x="88" y="21"/>
                    </a:lnTo>
                    <a:lnTo>
                      <a:pt x="88" y="29"/>
                    </a:lnTo>
                    <a:lnTo>
                      <a:pt x="88" y="37"/>
                    </a:lnTo>
                    <a:lnTo>
                      <a:pt x="89" y="188"/>
                    </a:lnTo>
                    <a:lnTo>
                      <a:pt x="90" y="202"/>
                    </a:lnTo>
                    <a:lnTo>
                      <a:pt x="91" y="227"/>
                    </a:lnTo>
                    <a:lnTo>
                      <a:pt x="91" y="195"/>
                    </a:lnTo>
                    <a:lnTo>
                      <a:pt x="91" y="179"/>
                    </a:lnTo>
                    <a:lnTo>
                      <a:pt x="92" y="36"/>
                    </a:lnTo>
                    <a:lnTo>
                      <a:pt x="93" y="28"/>
                    </a:lnTo>
                    <a:lnTo>
                      <a:pt x="93" y="23"/>
                    </a:lnTo>
                    <a:lnTo>
                      <a:pt x="94" y="98"/>
                    </a:lnTo>
                    <a:lnTo>
                      <a:pt x="94" y="119"/>
                    </a:lnTo>
                    <a:lnTo>
                      <a:pt x="95" y="230"/>
                    </a:lnTo>
                    <a:lnTo>
                      <a:pt x="96" y="231"/>
                    </a:lnTo>
                    <a:lnTo>
                      <a:pt x="97" y="129"/>
                    </a:lnTo>
                    <a:lnTo>
                      <a:pt x="97" y="106"/>
                    </a:lnTo>
                    <a:lnTo>
                      <a:pt x="98" y="24"/>
                    </a:lnTo>
                    <a:lnTo>
                      <a:pt x="98" y="26"/>
                    </a:lnTo>
                    <a:lnTo>
                      <a:pt x="99" y="33"/>
                    </a:lnTo>
                    <a:lnTo>
                      <a:pt x="100" y="174"/>
                    </a:lnTo>
                    <a:lnTo>
                      <a:pt x="100" y="195"/>
                    </a:lnTo>
                    <a:lnTo>
                      <a:pt x="101" y="236"/>
                    </a:lnTo>
                    <a:lnTo>
                      <a:pt x="101" y="209"/>
                    </a:lnTo>
                    <a:lnTo>
                      <a:pt x="102" y="190"/>
                    </a:lnTo>
                    <a:lnTo>
                      <a:pt x="103" y="53"/>
                    </a:lnTo>
                    <a:lnTo>
                      <a:pt x="103" y="38"/>
                    </a:lnTo>
                    <a:lnTo>
                      <a:pt x="104" y="27"/>
                    </a:lnTo>
                    <a:lnTo>
                      <a:pt x="104" y="75"/>
                    </a:lnTo>
                    <a:lnTo>
                      <a:pt x="105" y="99"/>
                    </a:lnTo>
                    <a:lnTo>
                      <a:pt x="106" y="233"/>
                    </a:lnTo>
                    <a:lnTo>
                      <a:pt x="106" y="240"/>
                    </a:lnTo>
                    <a:lnTo>
                      <a:pt x="106" y="240"/>
                    </a:lnTo>
                    <a:lnTo>
                      <a:pt x="107" y="152"/>
                    </a:lnTo>
                    <a:lnTo>
                      <a:pt x="108" y="124"/>
                    </a:lnTo>
                    <a:lnTo>
                      <a:pt x="109" y="31"/>
                    </a:lnTo>
                    <a:lnTo>
                      <a:pt x="109" y="38"/>
                    </a:lnTo>
                    <a:lnTo>
                      <a:pt x="110" y="184"/>
                    </a:lnTo>
                    <a:lnTo>
                      <a:pt x="111" y="209"/>
                    </a:lnTo>
                    <a:lnTo>
                      <a:pt x="112" y="247"/>
                    </a:lnTo>
                    <a:lnTo>
                      <a:pt x="112" y="233"/>
                    </a:lnTo>
                    <a:lnTo>
                      <a:pt x="112" y="215"/>
                    </a:lnTo>
                    <a:lnTo>
                      <a:pt x="113" y="78"/>
                    </a:lnTo>
                    <a:lnTo>
                      <a:pt x="113" y="56"/>
                    </a:lnTo>
                    <a:lnTo>
                      <a:pt x="114" y="35"/>
                    </a:lnTo>
                    <a:lnTo>
                      <a:pt x="115" y="92"/>
                    </a:lnTo>
                    <a:lnTo>
                      <a:pt x="115" y="122"/>
                    </a:lnTo>
                    <a:lnTo>
                      <a:pt x="116" y="249"/>
                    </a:lnTo>
                    <a:lnTo>
                      <a:pt x="117" y="254"/>
                    </a:lnTo>
                    <a:lnTo>
                      <a:pt x="118" y="155"/>
                    </a:lnTo>
                    <a:lnTo>
                      <a:pt x="118" y="123"/>
                    </a:lnTo>
                    <a:lnTo>
                      <a:pt x="119" y="41"/>
                    </a:lnTo>
                    <a:lnTo>
                      <a:pt x="119" y="42"/>
                    </a:lnTo>
                    <a:lnTo>
                      <a:pt x="121" y="170"/>
                    </a:lnTo>
                    <a:lnTo>
                      <a:pt x="121" y="203"/>
                    </a:lnTo>
                    <a:lnTo>
                      <a:pt x="122" y="260"/>
                    </a:lnTo>
                    <a:lnTo>
                      <a:pt x="122" y="248"/>
                    </a:lnTo>
                    <a:lnTo>
                      <a:pt x="123" y="227"/>
                    </a:lnTo>
                    <a:lnTo>
                      <a:pt x="124" y="98"/>
                    </a:lnTo>
                    <a:lnTo>
                      <a:pt x="124" y="71"/>
                    </a:lnTo>
                    <a:lnTo>
                      <a:pt x="125" y="46"/>
                    </a:lnTo>
                    <a:lnTo>
                      <a:pt x="125" y="93"/>
                    </a:lnTo>
                    <a:lnTo>
                      <a:pt x="126" y="126"/>
                    </a:lnTo>
                    <a:lnTo>
                      <a:pt x="127" y="254"/>
                    </a:lnTo>
                    <a:lnTo>
                      <a:pt x="127" y="267"/>
                    </a:lnTo>
                    <a:lnTo>
                      <a:pt x="128" y="267"/>
                    </a:lnTo>
                    <a:lnTo>
                      <a:pt x="128" y="202"/>
                    </a:lnTo>
                    <a:lnTo>
                      <a:pt x="129" y="166"/>
                    </a:lnTo>
                    <a:lnTo>
                      <a:pt x="130" y="56"/>
                    </a:lnTo>
                    <a:lnTo>
                      <a:pt x="130" y="54"/>
                    </a:lnTo>
                    <a:lnTo>
                      <a:pt x="131" y="160"/>
                    </a:lnTo>
                    <a:lnTo>
                      <a:pt x="132" y="200"/>
                    </a:lnTo>
                    <a:lnTo>
                      <a:pt x="133" y="276"/>
                    </a:lnTo>
                    <a:lnTo>
                      <a:pt x="133" y="263"/>
                    </a:lnTo>
                    <a:lnTo>
                      <a:pt x="134" y="125"/>
                    </a:lnTo>
                    <a:lnTo>
                      <a:pt x="135" y="92"/>
                    </a:lnTo>
                    <a:lnTo>
                      <a:pt x="135" y="60"/>
                    </a:lnTo>
                    <a:lnTo>
                      <a:pt x="136" y="86"/>
                    </a:lnTo>
                    <a:lnTo>
                      <a:pt x="136" y="118"/>
                    </a:lnTo>
                    <a:lnTo>
                      <a:pt x="137" y="267"/>
                    </a:lnTo>
                    <a:lnTo>
                      <a:pt x="138" y="283"/>
                    </a:lnTo>
                    <a:lnTo>
                      <a:pt x="138" y="284"/>
                    </a:lnTo>
                    <a:lnTo>
                      <a:pt x="139" y="203"/>
                    </a:lnTo>
                    <a:lnTo>
                      <a:pt x="139" y="161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2" y="194"/>
                    </a:lnTo>
                    <a:lnTo>
                      <a:pt x="142" y="236"/>
                    </a:lnTo>
                    <a:lnTo>
                      <a:pt x="143" y="293"/>
                    </a:lnTo>
                    <a:lnTo>
                      <a:pt x="144" y="278"/>
                    </a:lnTo>
                    <a:lnTo>
                      <a:pt x="145" y="123"/>
                    </a:lnTo>
                    <a:lnTo>
                      <a:pt x="145" y="91"/>
                    </a:lnTo>
                    <a:lnTo>
                      <a:pt x="146" y="75"/>
                    </a:lnTo>
                    <a:lnTo>
                      <a:pt x="146" y="97"/>
                    </a:lnTo>
                    <a:lnTo>
                      <a:pt x="147" y="132"/>
                    </a:lnTo>
                    <a:lnTo>
                      <a:pt x="148" y="264"/>
                    </a:lnTo>
                    <a:lnTo>
                      <a:pt x="148" y="291"/>
                    </a:lnTo>
                    <a:lnTo>
                      <a:pt x="149" y="301"/>
                    </a:lnTo>
                    <a:lnTo>
                      <a:pt x="149" y="265"/>
                    </a:lnTo>
                    <a:lnTo>
                      <a:pt x="150" y="225"/>
                    </a:lnTo>
                    <a:lnTo>
                      <a:pt x="151" y="81"/>
                    </a:lnTo>
                    <a:lnTo>
                      <a:pt x="151" y="84"/>
                    </a:lnTo>
                    <a:lnTo>
                      <a:pt x="152" y="192"/>
                    </a:lnTo>
                    <a:lnTo>
                      <a:pt x="153" y="240"/>
                    </a:lnTo>
                    <a:lnTo>
                      <a:pt x="154" y="308"/>
                    </a:lnTo>
                    <a:lnTo>
                      <a:pt x="154" y="290"/>
                    </a:lnTo>
                    <a:lnTo>
                      <a:pt x="155" y="159"/>
                    </a:lnTo>
                    <a:lnTo>
                      <a:pt x="156" y="117"/>
                    </a:lnTo>
                    <a:lnTo>
                      <a:pt x="157" y="87"/>
                    </a:lnTo>
                    <a:lnTo>
                      <a:pt x="157" y="104"/>
                    </a:lnTo>
                    <a:lnTo>
                      <a:pt x="157" y="141"/>
                    </a:lnTo>
                    <a:lnTo>
                      <a:pt x="158" y="284"/>
                    </a:lnTo>
                    <a:lnTo>
                      <a:pt x="159" y="310"/>
                    </a:lnTo>
                    <a:lnTo>
                      <a:pt x="159" y="314"/>
                    </a:lnTo>
                    <a:lnTo>
                      <a:pt x="160" y="258"/>
                    </a:lnTo>
                    <a:lnTo>
                      <a:pt x="160" y="208"/>
                    </a:lnTo>
                    <a:lnTo>
                      <a:pt x="161" y="116"/>
                    </a:lnTo>
                    <a:lnTo>
                      <a:pt x="161" y="93"/>
                    </a:lnTo>
                    <a:lnTo>
                      <a:pt x="163" y="165"/>
                    </a:lnTo>
                    <a:lnTo>
                      <a:pt x="163" y="218"/>
                    </a:lnTo>
                    <a:lnTo>
                      <a:pt x="164" y="321"/>
                    </a:lnTo>
                    <a:lnTo>
                      <a:pt x="165" y="312"/>
                    </a:lnTo>
                    <a:lnTo>
                      <a:pt x="166" y="176"/>
                    </a:lnTo>
                    <a:lnTo>
                      <a:pt x="166" y="129"/>
                    </a:lnTo>
                    <a:lnTo>
                      <a:pt x="167" y="98"/>
                    </a:lnTo>
                    <a:lnTo>
                      <a:pt x="168" y="121"/>
                    </a:lnTo>
                    <a:lnTo>
                      <a:pt x="169" y="273"/>
                    </a:lnTo>
                    <a:lnTo>
                      <a:pt x="169" y="312"/>
                    </a:lnTo>
                    <a:lnTo>
                      <a:pt x="170" y="327"/>
                    </a:lnTo>
                    <a:lnTo>
                      <a:pt x="170" y="278"/>
                    </a:lnTo>
                    <a:lnTo>
                      <a:pt x="171" y="225"/>
                    </a:lnTo>
                    <a:lnTo>
                      <a:pt x="172" y="123"/>
                    </a:lnTo>
                    <a:lnTo>
                      <a:pt x="172" y="101"/>
                    </a:lnTo>
                    <a:lnTo>
                      <a:pt x="173" y="192"/>
                    </a:lnTo>
                    <a:lnTo>
                      <a:pt x="174" y="250"/>
                    </a:lnTo>
                    <a:lnTo>
                      <a:pt x="175" y="328"/>
                    </a:lnTo>
                    <a:lnTo>
                      <a:pt x="175" y="328"/>
                    </a:lnTo>
                    <a:lnTo>
                      <a:pt x="176" y="190"/>
                    </a:lnTo>
                    <a:lnTo>
                      <a:pt x="177" y="138"/>
                    </a:lnTo>
                    <a:lnTo>
                      <a:pt x="178" y="107"/>
                    </a:lnTo>
                    <a:lnTo>
                      <a:pt x="178" y="136"/>
                    </a:lnTo>
                    <a:lnTo>
                      <a:pt x="179" y="248"/>
                    </a:lnTo>
                    <a:lnTo>
                      <a:pt x="180" y="300"/>
                    </a:lnTo>
                    <a:lnTo>
                      <a:pt x="181" y="333"/>
                    </a:lnTo>
                    <a:lnTo>
                      <a:pt x="181" y="302"/>
                    </a:lnTo>
                    <a:lnTo>
                      <a:pt x="181" y="249"/>
                    </a:lnTo>
                    <a:lnTo>
                      <a:pt x="182" y="136"/>
                    </a:lnTo>
                    <a:lnTo>
                      <a:pt x="183" y="108"/>
                    </a:lnTo>
                    <a:lnTo>
                      <a:pt x="184" y="149"/>
                    </a:lnTo>
                    <a:lnTo>
                      <a:pt x="184" y="206"/>
                    </a:lnTo>
                    <a:lnTo>
                      <a:pt x="185" y="339"/>
                    </a:lnTo>
                    <a:lnTo>
                      <a:pt x="186" y="327"/>
                    </a:lnTo>
                    <a:lnTo>
                      <a:pt x="187" y="223"/>
                    </a:lnTo>
                    <a:lnTo>
                      <a:pt x="187" y="162"/>
                    </a:lnTo>
                    <a:lnTo>
                      <a:pt x="188" y="109"/>
                    </a:lnTo>
                    <a:lnTo>
                      <a:pt x="189" y="134"/>
                    </a:lnTo>
                    <a:lnTo>
                      <a:pt x="190" y="250"/>
                    </a:lnTo>
                    <a:lnTo>
                      <a:pt x="190" y="307"/>
                    </a:lnTo>
                    <a:lnTo>
                      <a:pt x="191" y="339"/>
                    </a:lnTo>
                    <a:lnTo>
                      <a:pt x="191" y="336"/>
                    </a:lnTo>
                    <a:lnTo>
                      <a:pt x="192" y="299"/>
                    </a:lnTo>
                    <a:lnTo>
                      <a:pt x="193" y="173"/>
                    </a:lnTo>
                    <a:lnTo>
                      <a:pt x="193" y="126"/>
                    </a:lnTo>
                    <a:lnTo>
                      <a:pt x="194" y="111"/>
                    </a:lnTo>
                    <a:lnTo>
                      <a:pt x="194" y="186"/>
                    </a:lnTo>
                    <a:lnTo>
                      <a:pt x="195" y="252"/>
                    </a:lnTo>
                    <a:lnTo>
                      <a:pt x="196" y="343"/>
                    </a:lnTo>
                    <a:lnTo>
                      <a:pt x="197" y="337"/>
                    </a:lnTo>
                    <a:lnTo>
                      <a:pt x="197" y="230"/>
                    </a:lnTo>
                    <a:lnTo>
                      <a:pt x="198" y="165"/>
                    </a:lnTo>
                    <a:lnTo>
                      <a:pt x="199" y="114"/>
                    </a:lnTo>
                    <a:lnTo>
                      <a:pt x="200" y="146"/>
                    </a:lnTo>
                    <a:lnTo>
                      <a:pt x="200" y="275"/>
                    </a:lnTo>
                    <a:lnTo>
                      <a:pt x="201" y="329"/>
                    </a:lnTo>
                    <a:lnTo>
                      <a:pt x="202" y="348"/>
                    </a:lnTo>
                    <a:lnTo>
                      <a:pt x="202" y="326"/>
                    </a:lnTo>
                    <a:lnTo>
                      <a:pt x="203" y="270"/>
                    </a:lnTo>
                    <a:lnTo>
                      <a:pt x="203" y="142"/>
                    </a:lnTo>
                    <a:lnTo>
                      <a:pt x="204" y="114"/>
                    </a:lnTo>
                    <a:lnTo>
                      <a:pt x="205" y="180"/>
                    </a:lnTo>
                    <a:lnTo>
                      <a:pt x="206" y="250"/>
                    </a:lnTo>
                    <a:lnTo>
                      <a:pt x="206" y="314"/>
                    </a:lnTo>
                    <a:lnTo>
                      <a:pt x="207" y="348"/>
                    </a:lnTo>
                    <a:lnTo>
                      <a:pt x="208" y="292"/>
                    </a:lnTo>
                    <a:lnTo>
                      <a:pt x="208" y="221"/>
                    </a:lnTo>
                    <a:lnTo>
                      <a:pt x="209" y="119"/>
                    </a:lnTo>
                    <a:lnTo>
                      <a:pt x="210" y="125"/>
                    </a:lnTo>
                    <a:lnTo>
                      <a:pt x="211" y="242"/>
                    </a:lnTo>
                    <a:lnTo>
                      <a:pt x="211" y="310"/>
                    </a:lnTo>
                    <a:lnTo>
                      <a:pt x="212" y="349"/>
                    </a:lnTo>
                    <a:lnTo>
                      <a:pt x="212" y="344"/>
                    </a:lnTo>
                    <a:lnTo>
                      <a:pt x="213" y="296"/>
                    </a:lnTo>
                    <a:lnTo>
                      <a:pt x="214" y="156"/>
                    </a:lnTo>
                    <a:lnTo>
                      <a:pt x="215" y="120"/>
                    </a:lnTo>
                    <a:lnTo>
                      <a:pt x="215" y="128"/>
                    </a:lnTo>
                    <a:lnTo>
                      <a:pt x="216" y="179"/>
                    </a:lnTo>
                    <a:lnTo>
                      <a:pt x="217" y="320"/>
                    </a:lnTo>
                    <a:lnTo>
                      <a:pt x="217" y="354"/>
                    </a:lnTo>
                    <a:lnTo>
                      <a:pt x="218" y="285"/>
                    </a:lnTo>
                    <a:lnTo>
                      <a:pt x="219" y="209"/>
                    </a:lnTo>
                    <a:lnTo>
                      <a:pt x="220" y="119"/>
                    </a:lnTo>
                    <a:lnTo>
                      <a:pt x="221" y="141"/>
                    </a:lnTo>
                    <a:lnTo>
                      <a:pt x="221" y="204"/>
                    </a:lnTo>
                    <a:lnTo>
                      <a:pt x="222" y="281"/>
                    </a:lnTo>
                    <a:lnTo>
                      <a:pt x="223" y="357"/>
                    </a:lnTo>
                    <a:lnTo>
                      <a:pt x="223" y="324"/>
                    </a:lnTo>
                    <a:lnTo>
                      <a:pt x="224" y="179"/>
                    </a:lnTo>
                    <a:lnTo>
                      <a:pt x="225" y="129"/>
                    </a:lnTo>
                    <a:lnTo>
                      <a:pt x="226" y="126"/>
                    </a:lnTo>
                    <a:lnTo>
                      <a:pt x="226" y="173"/>
                    </a:lnTo>
                    <a:lnTo>
                      <a:pt x="227" y="322"/>
                    </a:lnTo>
                    <a:lnTo>
                      <a:pt x="228" y="360"/>
                    </a:lnTo>
                    <a:lnTo>
                      <a:pt x="229" y="285"/>
                    </a:lnTo>
                    <a:lnTo>
                      <a:pt x="230" y="206"/>
                    </a:lnTo>
                    <a:lnTo>
                      <a:pt x="230" y="143"/>
                    </a:lnTo>
                    <a:lnTo>
                      <a:pt x="231" y="124"/>
                    </a:lnTo>
                    <a:lnTo>
                      <a:pt x="232" y="231"/>
                    </a:lnTo>
                    <a:lnTo>
                      <a:pt x="232" y="311"/>
                    </a:lnTo>
                    <a:lnTo>
                      <a:pt x="233" y="360"/>
                    </a:lnTo>
                    <a:lnTo>
                      <a:pt x="233" y="356"/>
                    </a:lnTo>
                    <a:lnTo>
                      <a:pt x="234" y="302"/>
                    </a:lnTo>
                    <a:lnTo>
                      <a:pt x="235" y="221"/>
                    </a:lnTo>
                    <a:lnTo>
                      <a:pt x="235" y="153"/>
                    </a:lnTo>
                    <a:lnTo>
                      <a:pt x="236" y="127"/>
                    </a:lnTo>
                    <a:lnTo>
                      <a:pt x="236" y="157"/>
                    </a:lnTo>
                    <a:lnTo>
                      <a:pt x="237" y="229"/>
                    </a:lnTo>
                    <a:lnTo>
                      <a:pt x="238" y="311"/>
                    </a:lnTo>
                    <a:lnTo>
                      <a:pt x="238" y="363"/>
                    </a:lnTo>
                    <a:lnTo>
                      <a:pt x="239" y="305"/>
                    </a:lnTo>
                    <a:lnTo>
                      <a:pt x="240" y="223"/>
                    </a:lnTo>
                    <a:lnTo>
                      <a:pt x="241" y="154"/>
                    </a:lnTo>
                    <a:lnTo>
                      <a:pt x="241" y="131"/>
                    </a:lnTo>
                    <a:lnTo>
                      <a:pt x="242" y="242"/>
                    </a:lnTo>
                    <a:lnTo>
                      <a:pt x="243" y="323"/>
                    </a:lnTo>
                    <a:lnTo>
                      <a:pt x="244" y="371"/>
                    </a:lnTo>
                    <a:lnTo>
                      <a:pt x="244" y="360"/>
                    </a:lnTo>
                    <a:lnTo>
                      <a:pt x="245" y="212"/>
                    </a:lnTo>
                    <a:lnTo>
                      <a:pt x="246" y="149"/>
                    </a:lnTo>
                    <a:lnTo>
                      <a:pt x="247" y="138"/>
                    </a:lnTo>
                    <a:lnTo>
                      <a:pt x="247" y="185"/>
                    </a:lnTo>
                    <a:lnTo>
                      <a:pt x="248" y="347"/>
                    </a:lnTo>
                    <a:lnTo>
                      <a:pt x="249" y="379"/>
                    </a:lnTo>
                    <a:lnTo>
                      <a:pt x="250" y="349"/>
                    </a:lnTo>
                    <a:lnTo>
                      <a:pt x="250" y="274"/>
                    </a:lnTo>
                    <a:lnTo>
                      <a:pt x="251" y="142"/>
                    </a:lnTo>
                    <a:lnTo>
                      <a:pt x="252" y="154"/>
                    </a:lnTo>
                    <a:lnTo>
                      <a:pt x="253" y="222"/>
                    </a:lnTo>
                    <a:lnTo>
                      <a:pt x="253" y="310"/>
                    </a:lnTo>
                    <a:lnTo>
                      <a:pt x="254" y="374"/>
                    </a:lnTo>
                    <a:lnTo>
                      <a:pt x="255" y="379"/>
                    </a:lnTo>
                    <a:lnTo>
                      <a:pt x="256" y="237"/>
                    </a:lnTo>
                    <a:lnTo>
                      <a:pt x="257" y="165"/>
                    </a:lnTo>
                    <a:lnTo>
                      <a:pt x="257" y="146"/>
                    </a:lnTo>
                    <a:lnTo>
                      <a:pt x="258" y="190"/>
                    </a:lnTo>
                    <a:lnTo>
                      <a:pt x="259" y="357"/>
                    </a:lnTo>
                    <a:lnTo>
                      <a:pt x="260" y="391"/>
                    </a:lnTo>
                    <a:lnTo>
                      <a:pt x="260" y="359"/>
                    </a:lnTo>
                    <a:lnTo>
                      <a:pt x="261" y="278"/>
                    </a:lnTo>
                    <a:lnTo>
                      <a:pt x="262" y="194"/>
                    </a:lnTo>
                    <a:lnTo>
                      <a:pt x="262" y="151"/>
                    </a:lnTo>
                    <a:lnTo>
                      <a:pt x="263" y="251"/>
                    </a:lnTo>
                    <a:lnTo>
                      <a:pt x="264" y="350"/>
                    </a:lnTo>
                    <a:lnTo>
                      <a:pt x="265" y="397"/>
                    </a:lnTo>
                    <a:lnTo>
                      <a:pt x="266" y="363"/>
                    </a:lnTo>
                    <a:lnTo>
                      <a:pt x="266" y="272"/>
                    </a:lnTo>
                    <a:lnTo>
                      <a:pt x="267" y="183"/>
                    </a:lnTo>
                    <a:lnTo>
                      <a:pt x="268" y="158"/>
                    </a:lnTo>
                    <a:lnTo>
                      <a:pt x="268" y="214"/>
                    </a:lnTo>
                    <a:lnTo>
                      <a:pt x="269" y="314"/>
                    </a:lnTo>
                    <a:lnTo>
                      <a:pt x="270" y="391"/>
                    </a:lnTo>
                    <a:lnTo>
                      <a:pt x="271" y="395"/>
                    </a:lnTo>
                    <a:lnTo>
                      <a:pt x="271" y="324"/>
                    </a:lnTo>
                    <a:lnTo>
                      <a:pt x="272" y="226"/>
                    </a:lnTo>
                    <a:lnTo>
                      <a:pt x="273" y="167"/>
                    </a:lnTo>
                    <a:lnTo>
                      <a:pt x="274" y="186"/>
                    </a:lnTo>
                    <a:lnTo>
                      <a:pt x="274" y="273"/>
                    </a:lnTo>
                    <a:lnTo>
                      <a:pt x="275" y="411"/>
                    </a:lnTo>
                    <a:lnTo>
                      <a:pt x="276" y="371"/>
                    </a:lnTo>
                    <a:lnTo>
                      <a:pt x="277" y="278"/>
                    </a:lnTo>
                    <a:lnTo>
                      <a:pt x="278" y="192"/>
                    </a:lnTo>
                    <a:lnTo>
                      <a:pt x="278" y="173"/>
                    </a:lnTo>
                    <a:lnTo>
                      <a:pt x="279" y="234"/>
                    </a:lnTo>
                    <a:lnTo>
                      <a:pt x="280" y="335"/>
                    </a:lnTo>
                    <a:lnTo>
                      <a:pt x="281" y="408"/>
                    </a:lnTo>
                    <a:lnTo>
                      <a:pt x="281" y="406"/>
                    </a:lnTo>
                    <a:lnTo>
                      <a:pt x="282" y="331"/>
                    </a:lnTo>
                    <a:lnTo>
                      <a:pt x="283" y="233"/>
                    </a:lnTo>
                    <a:lnTo>
                      <a:pt x="283" y="179"/>
                    </a:lnTo>
                    <a:lnTo>
                      <a:pt x="284" y="204"/>
                    </a:lnTo>
                    <a:lnTo>
                      <a:pt x="285" y="294"/>
                    </a:lnTo>
                    <a:lnTo>
                      <a:pt x="286" y="388"/>
                    </a:lnTo>
                    <a:lnTo>
                      <a:pt x="286" y="424"/>
                    </a:lnTo>
                    <a:lnTo>
                      <a:pt x="287" y="378"/>
                    </a:lnTo>
                    <a:lnTo>
                      <a:pt x="288" y="283"/>
                    </a:lnTo>
                    <a:lnTo>
                      <a:pt x="289" y="188"/>
                    </a:lnTo>
                    <a:lnTo>
                      <a:pt x="290" y="254"/>
                    </a:lnTo>
                    <a:lnTo>
                      <a:pt x="290" y="355"/>
                    </a:lnTo>
                    <a:lnTo>
                      <a:pt x="291" y="423"/>
                    </a:lnTo>
                    <a:lnTo>
                      <a:pt x="292" y="414"/>
                    </a:lnTo>
                    <a:lnTo>
                      <a:pt x="293" y="335"/>
                    </a:lnTo>
                    <a:lnTo>
                      <a:pt x="293" y="239"/>
                    </a:lnTo>
                    <a:lnTo>
                      <a:pt x="294" y="189"/>
                    </a:lnTo>
                    <a:lnTo>
                      <a:pt x="295" y="221"/>
                    </a:lnTo>
                    <a:lnTo>
                      <a:pt x="295" y="314"/>
                    </a:lnTo>
                    <a:lnTo>
                      <a:pt x="296" y="405"/>
                    </a:lnTo>
                    <a:lnTo>
                      <a:pt x="297" y="434"/>
                    </a:lnTo>
                    <a:lnTo>
                      <a:pt x="298" y="383"/>
                    </a:lnTo>
                    <a:lnTo>
                      <a:pt x="298" y="286"/>
                    </a:lnTo>
                    <a:lnTo>
                      <a:pt x="299" y="207"/>
                    </a:lnTo>
                    <a:lnTo>
                      <a:pt x="300" y="201"/>
                    </a:lnTo>
                    <a:lnTo>
                      <a:pt x="301" y="272"/>
                    </a:lnTo>
                    <a:lnTo>
                      <a:pt x="301" y="372"/>
                    </a:lnTo>
                    <a:lnTo>
                      <a:pt x="302" y="435"/>
                    </a:lnTo>
                    <a:lnTo>
                      <a:pt x="302" y="420"/>
                    </a:lnTo>
                    <a:lnTo>
                      <a:pt x="303" y="337"/>
                    </a:lnTo>
                    <a:lnTo>
                      <a:pt x="304" y="241"/>
                    </a:lnTo>
                    <a:lnTo>
                      <a:pt x="305" y="197"/>
                    </a:lnTo>
                    <a:lnTo>
                      <a:pt x="305" y="235"/>
                    </a:lnTo>
                    <a:lnTo>
                      <a:pt x="306" y="330"/>
                    </a:lnTo>
                    <a:lnTo>
                      <a:pt x="307" y="417"/>
                    </a:lnTo>
                    <a:lnTo>
                      <a:pt x="308" y="440"/>
                    </a:lnTo>
                    <a:lnTo>
                      <a:pt x="308" y="384"/>
                    </a:lnTo>
                    <a:lnTo>
                      <a:pt x="309" y="285"/>
                    </a:lnTo>
                    <a:lnTo>
                      <a:pt x="310" y="210"/>
                    </a:lnTo>
                    <a:lnTo>
                      <a:pt x="310" y="210"/>
                    </a:lnTo>
                    <a:lnTo>
                      <a:pt x="311" y="285"/>
                    </a:lnTo>
                    <a:lnTo>
                      <a:pt x="312" y="384"/>
                    </a:lnTo>
                    <a:lnTo>
                      <a:pt x="313" y="441"/>
                    </a:lnTo>
                    <a:lnTo>
                      <a:pt x="313" y="420"/>
                    </a:lnTo>
                    <a:lnTo>
                      <a:pt x="314" y="239"/>
                    </a:lnTo>
                    <a:lnTo>
                      <a:pt x="315" y="201"/>
                    </a:lnTo>
                    <a:lnTo>
                      <a:pt x="316" y="245"/>
                    </a:lnTo>
                    <a:lnTo>
                      <a:pt x="317" y="341"/>
                    </a:lnTo>
                    <a:lnTo>
                      <a:pt x="317" y="424"/>
                    </a:lnTo>
                    <a:lnTo>
                      <a:pt x="318" y="441"/>
                    </a:lnTo>
                    <a:lnTo>
                      <a:pt x="319" y="379"/>
                    </a:lnTo>
                    <a:lnTo>
                      <a:pt x="320" y="279"/>
                    </a:lnTo>
                    <a:lnTo>
                      <a:pt x="320" y="209"/>
                    </a:lnTo>
                    <a:lnTo>
                      <a:pt x="321" y="215"/>
                    </a:lnTo>
                    <a:lnTo>
                      <a:pt x="322" y="293"/>
                    </a:lnTo>
                    <a:lnTo>
                      <a:pt x="322" y="391"/>
                    </a:lnTo>
                    <a:lnTo>
                      <a:pt x="323" y="443"/>
                    </a:lnTo>
                    <a:lnTo>
                      <a:pt x="324" y="415"/>
                    </a:lnTo>
                    <a:lnTo>
                      <a:pt x="325" y="325"/>
                    </a:lnTo>
                    <a:lnTo>
                      <a:pt x="325" y="233"/>
                    </a:lnTo>
                    <a:lnTo>
                      <a:pt x="326" y="200"/>
                    </a:lnTo>
                    <a:lnTo>
                      <a:pt x="327" y="249"/>
                    </a:lnTo>
                    <a:lnTo>
                      <a:pt x="328" y="426"/>
                    </a:lnTo>
                    <a:lnTo>
                      <a:pt x="329" y="436"/>
                    </a:lnTo>
                    <a:lnTo>
                      <a:pt x="329" y="369"/>
                    </a:lnTo>
                    <a:lnTo>
                      <a:pt x="330" y="269"/>
                    </a:lnTo>
                    <a:lnTo>
                      <a:pt x="331" y="202"/>
                    </a:lnTo>
                    <a:lnTo>
                      <a:pt x="332" y="215"/>
                    </a:lnTo>
                    <a:lnTo>
                      <a:pt x="332" y="296"/>
                    </a:lnTo>
                    <a:lnTo>
                      <a:pt x="333" y="392"/>
                    </a:lnTo>
                    <a:lnTo>
                      <a:pt x="334" y="439"/>
                    </a:lnTo>
                    <a:lnTo>
                      <a:pt x="334" y="405"/>
                    </a:lnTo>
                    <a:lnTo>
                      <a:pt x="335" y="311"/>
                    </a:lnTo>
                    <a:lnTo>
                      <a:pt x="336" y="221"/>
                    </a:lnTo>
                    <a:lnTo>
                      <a:pt x="337" y="195"/>
                    </a:lnTo>
                    <a:lnTo>
                      <a:pt x="337" y="249"/>
                    </a:lnTo>
                    <a:lnTo>
                      <a:pt x="338" y="347"/>
                    </a:lnTo>
                    <a:lnTo>
                      <a:pt x="339" y="422"/>
                    </a:lnTo>
                    <a:lnTo>
                      <a:pt x="340" y="426"/>
                    </a:lnTo>
                    <a:lnTo>
                      <a:pt x="340" y="354"/>
                    </a:lnTo>
                    <a:lnTo>
                      <a:pt x="341" y="192"/>
                    </a:lnTo>
                    <a:lnTo>
                      <a:pt x="342" y="210"/>
                    </a:lnTo>
                    <a:lnTo>
                      <a:pt x="343" y="295"/>
                    </a:lnTo>
                    <a:lnTo>
                      <a:pt x="344" y="389"/>
                    </a:lnTo>
                    <a:lnTo>
                      <a:pt x="344" y="430"/>
                    </a:lnTo>
                    <a:lnTo>
                      <a:pt x="345" y="389"/>
                    </a:lnTo>
                    <a:lnTo>
                      <a:pt x="346" y="294"/>
                    </a:lnTo>
                    <a:lnTo>
                      <a:pt x="347" y="206"/>
                    </a:lnTo>
                    <a:lnTo>
                      <a:pt x="347" y="186"/>
                    </a:lnTo>
                    <a:lnTo>
                      <a:pt x="348" y="245"/>
                    </a:lnTo>
                    <a:lnTo>
                      <a:pt x="349" y="343"/>
                    </a:lnTo>
                    <a:lnTo>
                      <a:pt x="349" y="415"/>
                    </a:lnTo>
                    <a:lnTo>
                      <a:pt x="350" y="412"/>
                    </a:lnTo>
                    <a:lnTo>
                      <a:pt x="351" y="335"/>
                    </a:lnTo>
                    <a:lnTo>
                      <a:pt x="352" y="235"/>
                    </a:lnTo>
                    <a:lnTo>
                      <a:pt x="352" y="179"/>
                    </a:lnTo>
                    <a:lnTo>
                      <a:pt x="353" y="203"/>
                    </a:lnTo>
                    <a:lnTo>
                      <a:pt x="353" y="291"/>
                    </a:lnTo>
                    <a:lnTo>
                      <a:pt x="355" y="417"/>
                    </a:lnTo>
                    <a:lnTo>
                      <a:pt x="356" y="371"/>
                    </a:lnTo>
                    <a:lnTo>
                      <a:pt x="356" y="273"/>
                    </a:lnTo>
                    <a:lnTo>
                      <a:pt x="357" y="189"/>
                    </a:lnTo>
                    <a:lnTo>
                      <a:pt x="358" y="175"/>
                    </a:lnTo>
                    <a:lnTo>
                      <a:pt x="359" y="239"/>
                    </a:lnTo>
                    <a:lnTo>
                      <a:pt x="359" y="337"/>
                    </a:lnTo>
                    <a:lnTo>
                      <a:pt x="360" y="404"/>
                    </a:lnTo>
                    <a:lnTo>
                      <a:pt x="361" y="395"/>
                    </a:lnTo>
                    <a:lnTo>
                      <a:pt x="361" y="314"/>
                    </a:lnTo>
                    <a:lnTo>
                      <a:pt x="362" y="215"/>
                    </a:lnTo>
                    <a:lnTo>
                      <a:pt x="363" y="164"/>
                    </a:lnTo>
                    <a:lnTo>
                      <a:pt x="364" y="195"/>
                    </a:lnTo>
                    <a:lnTo>
                      <a:pt x="364" y="285"/>
                    </a:lnTo>
                    <a:lnTo>
                      <a:pt x="365" y="374"/>
                    </a:lnTo>
                    <a:lnTo>
                      <a:pt x="366" y="403"/>
                    </a:lnTo>
                    <a:lnTo>
                      <a:pt x="367" y="251"/>
                    </a:lnTo>
                    <a:lnTo>
                      <a:pt x="368" y="171"/>
                    </a:lnTo>
                    <a:lnTo>
                      <a:pt x="368" y="164"/>
                    </a:lnTo>
                    <a:lnTo>
                      <a:pt x="369" y="232"/>
                    </a:lnTo>
                    <a:lnTo>
                      <a:pt x="370" y="330"/>
                    </a:lnTo>
                    <a:lnTo>
                      <a:pt x="371" y="393"/>
                    </a:lnTo>
                    <a:lnTo>
                      <a:pt x="371" y="377"/>
                    </a:lnTo>
                    <a:lnTo>
                      <a:pt x="372" y="292"/>
                    </a:lnTo>
                    <a:lnTo>
                      <a:pt x="373" y="195"/>
                    </a:lnTo>
                    <a:lnTo>
                      <a:pt x="373" y="150"/>
                    </a:lnTo>
                    <a:lnTo>
                      <a:pt x="374" y="186"/>
                    </a:lnTo>
                    <a:lnTo>
                      <a:pt x="375" y="279"/>
                    </a:lnTo>
                    <a:lnTo>
                      <a:pt x="376" y="366"/>
                    </a:lnTo>
                    <a:lnTo>
                      <a:pt x="376" y="389"/>
                    </a:lnTo>
                    <a:lnTo>
                      <a:pt x="377" y="331"/>
                    </a:lnTo>
                    <a:lnTo>
                      <a:pt x="378" y="231"/>
                    </a:lnTo>
                    <a:lnTo>
                      <a:pt x="379" y="155"/>
                    </a:lnTo>
                    <a:lnTo>
                      <a:pt x="379" y="154"/>
                    </a:lnTo>
                    <a:lnTo>
                      <a:pt x="380" y="325"/>
                    </a:lnTo>
                    <a:lnTo>
                      <a:pt x="381" y="383"/>
                    </a:lnTo>
                    <a:lnTo>
                      <a:pt x="382" y="360"/>
                    </a:lnTo>
                    <a:lnTo>
                      <a:pt x="383" y="272"/>
                    </a:lnTo>
                    <a:lnTo>
                      <a:pt x="383" y="177"/>
                    </a:lnTo>
                    <a:lnTo>
                      <a:pt x="384" y="139"/>
                    </a:lnTo>
                    <a:lnTo>
                      <a:pt x="385" y="181"/>
                    </a:lnTo>
                    <a:lnTo>
                      <a:pt x="386" y="275"/>
                    </a:lnTo>
                    <a:lnTo>
                      <a:pt x="386" y="360"/>
                    </a:lnTo>
                    <a:lnTo>
                      <a:pt x="387" y="376"/>
                    </a:lnTo>
                    <a:lnTo>
                      <a:pt x="388" y="313"/>
                    </a:lnTo>
                    <a:lnTo>
                      <a:pt x="388" y="213"/>
                    </a:lnTo>
                    <a:lnTo>
                      <a:pt x="389" y="142"/>
                    </a:lnTo>
                    <a:lnTo>
                      <a:pt x="390" y="147"/>
                    </a:lnTo>
                    <a:lnTo>
                      <a:pt x="391" y="224"/>
                    </a:lnTo>
                    <a:lnTo>
                      <a:pt x="391" y="322"/>
                    </a:lnTo>
                    <a:lnTo>
                      <a:pt x="392" y="375"/>
                    </a:lnTo>
                    <a:lnTo>
                      <a:pt x="393" y="347"/>
                    </a:lnTo>
                    <a:lnTo>
                      <a:pt x="394" y="164"/>
                    </a:lnTo>
                    <a:lnTo>
                      <a:pt x="395" y="131"/>
                    </a:lnTo>
                    <a:lnTo>
                      <a:pt x="395" y="179"/>
                    </a:lnTo>
                    <a:lnTo>
                      <a:pt x="396" y="276"/>
                    </a:lnTo>
                    <a:lnTo>
                      <a:pt x="397" y="357"/>
                    </a:lnTo>
                    <a:lnTo>
                      <a:pt x="398" y="367"/>
                    </a:lnTo>
                    <a:lnTo>
                      <a:pt x="398" y="299"/>
                    </a:lnTo>
                    <a:lnTo>
                      <a:pt x="399" y="200"/>
                    </a:lnTo>
                    <a:lnTo>
                      <a:pt x="400" y="134"/>
                    </a:lnTo>
                    <a:lnTo>
                      <a:pt x="400" y="146"/>
                    </a:lnTo>
                    <a:lnTo>
                      <a:pt x="401" y="227"/>
                    </a:lnTo>
                    <a:lnTo>
                      <a:pt x="402" y="324"/>
                    </a:lnTo>
                    <a:lnTo>
                      <a:pt x="403" y="371"/>
                    </a:lnTo>
                    <a:lnTo>
                      <a:pt x="403" y="337"/>
                    </a:lnTo>
                    <a:lnTo>
                      <a:pt x="404" y="244"/>
                    </a:lnTo>
                    <a:lnTo>
                      <a:pt x="405" y="155"/>
                    </a:lnTo>
                    <a:lnTo>
                      <a:pt x="406" y="129"/>
                    </a:lnTo>
                    <a:lnTo>
                      <a:pt x="406" y="182"/>
                    </a:lnTo>
                    <a:lnTo>
                      <a:pt x="407" y="281"/>
                    </a:lnTo>
                    <a:lnTo>
                      <a:pt x="407" y="358"/>
                    </a:lnTo>
                    <a:lnTo>
                      <a:pt x="408" y="362"/>
                    </a:lnTo>
                    <a:lnTo>
                      <a:pt x="409" y="290"/>
                    </a:lnTo>
                    <a:lnTo>
                      <a:pt x="410" y="191"/>
                    </a:lnTo>
                    <a:lnTo>
                      <a:pt x="410" y="131"/>
                    </a:lnTo>
                    <a:lnTo>
                      <a:pt x="411" y="149"/>
                    </a:lnTo>
                    <a:lnTo>
                      <a:pt x="412" y="234"/>
                    </a:lnTo>
                    <a:lnTo>
                      <a:pt x="412" y="330"/>
                    </a:lnTo>
                    <a:lnTo>
                      <a:pt x="413" y="372"/>
                    </a:lnTo>
                    <a:lnTo>
                      <a:pt x="414" y="332"/>
                    </a:lnTo>
                    <a:lnTo>
                      <a:pt x="415" y="237"/>
                    </a:lnTo>
                    <a:lnTo>
                      <a:pt x="415" y="152"/>
                    </a:lnTo>
                    <a:lnTo>
                      <a:pt x="416" y="132"/>
                    </a:lnTo>
                    <a:lnTo>
                      <a:pt x="417" y="191"/>
                    </a:lnTo>
                    <a:lnTo>
                      <a:pt x="418" y="291"/>
                    </a:lnTo>
                    <a:lnTo>
                      <a:pt x="418" y="364"/>
                    </a:lnTo>
                    <a:lnTo>
                      <a:pt x="419" y="287"/>
                    </a:lnTo>
                    <a:lnTo>
                      <a:pt x="420" y="188"/>
                    </a:lnTo>
                    <a:lnTo>
                      <a:pt x="421" y="133"/>
                    </a:lnTo>
                    <a:lnTo>
                      <a:pt x="422" y="158"/>
                    </a:lnTo>
                    <a:lnTo>
                      <a:pt x="422" y="247"/>
                    </a:lnTo>
                    <a:lnTo>
                      <a:pt x="423" y="341"/>
                    </a:lnTo>
                    <a:lnTo>
                      <a:pt x="424" y="377"/>
                    </a:lnTo>
                    <a:lnTo>
                      <a:pt x="425" y="332"/>
                    </a:lnTo>
                    <a:lnTo>
                      <a:pt x="425" y="236"/>
                    </a:lnTo>
                    <a:lnTo>
                      <a:pt x="426" y="154"/>
                    </a:lnTo>
                    <a:lnTo>
                      <a:pt x="427" y="140"/>
                    </a:lnTo>
                    <a:lnTo>
                      <a:pt x="427" y="205"/>
                    </a:lnTo>
                    <a:lnTo>
                      <a:pt x="428" y="305"/>
                    </a:lnTo>
                    <a:lnTo>
                      <a:pt x="429" y="375"/>
                    </a:lnTo>
                    <a:lnTo>
                      <a:pt x="430" y="366"/>
                    </a:lnTo>
                    <a:lnTo>
                      <a:pt x="430" y="287"/>
                    </a:lnTo>
                    <a:lnTo>
                      <a:pt x="431" y="191"/>
                    </a:lnTo>
                    <a:lnTo>
                      <a:pt x="432" y="141"/>
                    </a:lnTo>
                    <a:lnTo>
                      <a:pt x="433" y="264"/>
                    </a:lnTo>
                    <a:lnTo>
                      <a:pt x="434" y="356"/>
                    </a:lnTo>
                    <a:lnTo>
                      <a:pt x="434" y="386"/>
                    </a:lnTo>
                    <a:lnTo>
                      <a:pt x="435" y="335"/>
                    </a:lnTo>
                    <a:lnTo>
                      <a:pt x="436" y="238"/>
                    </a:lnTo>
                    <a:lnTo>
                      <a:pt x="437" y="160"/>
                    </a:lnTo>
                    <a:lnTo>
                      <a:pt x="437" y="153"/>
                    </a:lnTo>
                    <a:lnTo>
                      <a:pt x="438" y="223"/>
                    </a:lnTo>
                    <a:lnTo>
                      <a:pt x="439" y="324"/>
                    </a:lnTo>
                    <a:lnTo>
                      <a:pt x="439" y="388"/>
                    </a:lnTo>
                    <a:lnTo>
                      <a:pt x="440" y="374"/>
                    </a:lnTo>
                    <a:lnTo>
                      <a:pt x="441" y="291"/>
                    </a:lnTo>
                    <a:lnTo>
                      <a:pt x="442" y="196"/>
                    </a:lnTo>
                    <a:lnTo>
                      <a:pt x="442" y="152"/>
                    </a:lnTo>
                    <a:lnTo>
                      <a:pt x="443" y="189"/>
                    </a:lnTo>
                    <a:lnTo>
                      <a:pt x="444" y="284"/>
                    </a:lnTo>
                    <a:lnTo>
                      <a:pt x="445" y="373"/>
                    </a:lnTo>
                    <a:lnTo>
                      <a:pt x="445" y="397"/>
                    </a:lnTo>
                    <a:lnTo>
                      <a:pt x="446" y="244"/>
                    </a:lnTo>
                    <a:lnTo>
                      <a:pt x="447" y="170"/>
                    </a:lnTo>
                    <a:lnTo>
                      <a:pt x="448" y="169"/>
                    </a:lnTo>
                    <a:lnTo>
                      <a:pt x="449" y="243"/>
                    </a:lnTo>
                    <a:lnTo>
                      <a:pt x="449" y="344"/>
                    </a:lnTo>
                    <a:lnTo>
                      <a:pt x="450" y="403"/>
                    </a:lnTo>
                    <a:lnTo>
                      <a:pt x="451" y="383"/>
                    </a:lnTo>
                    <a:lnTo>
                      <a:pt x="452" y="297"/>
                    </a:lnTo>
                    <a:lnTo>
                      <a:pt x="452" y="204"/>
                    </a:lnTo>
                    <a:lnTo>
                      <a:pt x="453" y="165"/>
                    </a:lnTo>
                    <a:lnTo>
                      <a:pt x="454" y="209"/>
                    </a:lnTo>
                    <a:lnTo>
                      <a:pt x="454" y="306"/>
                    </a:lnTo>
                    <a:lnTo>
                      <a:pt x="455" y="392"/>
                    </a:lnTo>
                    <a:lnTo>
                      <a:pt x="456" y="409"/>
                    </a:lnTo>
                    <a:lnTo>
                      <a:pt x="457" y="348"/>
                    </a:lnTo>
                    <a:lnTo>
                      <a:pt x="457" y="250"/>
                    </a:lnTo>
                    <a:lnTo>
                      <a:pt x="458" y="180"/>
                    </a:lnTo>
                    <a:lnTo>
                      <a:pt x="458" y="186"/>
                    </a:lnTo>
                    <a:lnTo>
                      <a:pt x="459" y="265"/>
                    </a:lnTo>
                    <a:lnTo>
                      <a:pt x="460" y="365"/>
                    </a:lnTo>
                    <a:lnTo>
                      <a:pt x="461" y="418"/>
                    </a:lnTo>
                    <a:lnTo>
                      <a:pt x="461" y="391"/>
                    </a:lnTo>
                    <a:lnTo>
                      <a:pt x="462" y="303"/>
                    </a:lnTo>
                    <a:lnTo>
                      <a:pt x="463" y="212"/>
                    </a:lnTo>
                    <a:lnTo>
                      <a:pt x="464" y="179"/>
                    </a:lnTo>
                    <a:lnTo>
                      <a:pt x="464" y="228"/>
                    </a:lnTo>
                    <a:lnTo>
                      <a:pt x="465" y="327"/>
                    </a:lnTo>
                    <a:lnTo>
                      <a:pt x="466" y="409"/>
                    </a:lnTo>
                    <a:lnTo>
                      <a:pt x="466" y="420"/>
                    </a:lnTo>
                    <a:lnTo>
                      <a:pt x="467" y="354"/>
                    </a:lnTo>
                    <a:lnTo>
                      <a:pt x="468" y="256"/>
                    </a:lnTo>
                    <a:lnTo>
                      <a:pt x="469" y="190"/>
                    </a:lnTo>
                    <a:lnTo>
                      <a:pt x="469" y="203"/>
                    </a:lnTo>
                    <a:lnTo>
                      <a:pt x="470" y="285"/>
                    </a:lnTo>
                    <a:lnTo>
                      <a:pt x="471" y="383"/>
                    </a:lnTo>
                    <a:lnTo>
                      <a:pt x="471" y="431"/>
                    </a:lnTo>
                    <a:lnTo>
                      <a:pt x="472" y="398"/>
                    </a:lnTo>
                    <a:lnTo>
                      <a:pt x="473" y="307"/>
                    </a:lnTo>
                    <a:lnTo>
                      <a:pt x="473" y="218"/>
                    </a:lnTo>
                    <a:lnTo>
                      <a:pt x="474" y="191"/>
                    </a:lnTo>
                    <a:lnTo>
                      <a:pt x="475" y="246"/>
                    </a:lnTo>
                    <a:lnTo>
                      <a:pt x="476" y="345"/>
                    </a:lnTo>
                    <a:lnTo>
                      <a:pt x="476" y="423"/>
                    </a:lnTo>
                    <a:lnTo>
                      <a:pt x="477" y="428"/>
                    </a:lnTo>
                    <a:lnTo>
                      <a:pt x="478" y="358"/>
                    </a:lnTo>
                    <a:lnTo>
                      <a:pt x="478" y="259"/>
                    </a:lnTo>
                    <a:lnTo>
                      <a:pt x="479" y="198"/>
                    </a:lnTo>
                    <a:lnTo>
                      <a:pt x="480" y="216"/>
                    </a:lnTo>
                    <a:lnTo>
                      <a:pt x="481" y="302"/>
                    </a:lnTo>
                    <a:lnTo>
                      <a:pt x="481" y="398"/>
                    </a:lnTo>
                    <a:lnTo>
                      <a:pt x="482" y="440"/>
                    </a:lnTo>
                    <a:lnTo>
                      <a:pt x="483" y="401"/>
                    </a:lnTo>
                    <a:lnTo>
                      <a:pt x="484" y="307"/>
                    </a:lnTo>
                    <a:lnTo>
                      <a:pt x="484" y="221"/>
                    </a:lnTo>
                    <a:lnTo>
                      <a:pt x="485" y="201"/>
                    </a:lnTo>
                    <a:lnTo>
                      <a:pt x="485" y="261"/>
                    </a:lnTo>
                    <a:lnTo>
                      <a:pt x="486" y="360"/>
                    </a:lnTo>
                    <a:lnTo>
                      <a:pt x="487" y="433"/>
                    </a:lnTo>
                    <a:lnTo>
                      <a:pt x="488" y="431"/>
                    </a:lnTo>
                    <a:lnTo>
                      <a:pt x="488" y="357"/>
                    </a:lnTo>
                    <a:lnTo>
                      <a:pt x="489" y="258"/>
                    </a:lnTo>
                    <a:lnTo>
                      <a:pt x="490" y="202"/>
                    </a:lnTo>
                    <a:lnTo>
                      <a:pt x="491" y="227"/>
                    </a:lnTo>
                    <a:lnTo>
                      <a:pt x="491" y="315"/>
                    </a:lnTo>
                    <a:lnTo>
                      <a:pt x="492" y="408"/>
                    </a:lnTo>
                    <a:lnTo>
                      <a:pt x="493" y="444"/>
                    </a:lnTo>
                    <a:lnTo>
                      <a:pt x="493" y="399"/>
                    </a:lnTo>
                    <a:lnTo>
                      <a:pt x="494" y="303"/>
                    </a:lnTo>
                    <a:lnTo>
                      <a:pt x="495" y="220"/>
                    </a:lnTo>
                    <a:lnTo>
                      <a:pt x="496" y="206"/>
                    </a:lnTo>
                    <a:lnTo>
                      <a:pt x="496" y="270"/>
                    </a:lnTo>
                    <a:lnTo>
                      <a:pt x="497" y="438"/>
                    </a:lnTo>
                    <a:lnTo>
                      <a:pt x="498" y="430"/>
                    </a:lnTo>
                    <a:lnTo>
                      <a:pt x="499" y="350"/>
                    </a:lnTo>
                    <a:lnTo>
                      <a:pt x="500" y="252"/>
                    </a:lnTo>
                    <a:lnTo>
                      <a:pt x="500" y="201"/>
                    </a:lnTo>
                    <a:lnTo>
                      <a:pt x="501" y="232"/>
                    </a:lnTo>
                    <a:lnTo>
                      <a:pt x="502" y="323"/>
                    </a:lnTo>
                    <a:lnTo>
                      <a:pt x="503" y="413"/>
                    </a:lnTo>
                    <a:lnTo>
                      <a:pt x="503" y="443"/>
                    </a:lnTo>
                    <a:lnTo>
                      <a:pt x="504" y="392"/>
                    </a:lnTo>
                    <a:lnTo>
                      <a:pt x="505" y="294"/>
                    </a:lnTo>
                    <a:lnTo>
                      <a:pt x="505" y="214"/>
                    </a:lnTo>
                    <a:lnTo>
                      <a:pt x="506" y="206"/>
                    </a:lnTo>
                    <a:lnTo>
                      <a:pt x="507" y="275"/>
                    </a:lnTo>
                    <a:lnTo>
                      <a:pt x="508" y="374"/>
                    </a:lnTo>
                    <a:lnTo>
                      <a:pt x="508" y="437"/>
                    </a:lnTo>
                    <a:lnTo>
                      <a:pt x="509" y="422"/>
                    </a:lnTo>
                    <a:lnTo>
                      <a:pt x="510" y="339"/>
                    </a:lnTo>
                    <a:lnTo>
                      <a:pt x="511" y="196"/>
                    </a:lnTo>
                    <a:lnTo>
                      <a:pt x="512" y="233"/>
                    </a:lnTo>
                    <a:lnTo>
                      <a:pt x="512" y="326"/>
                    </a:lnTo>
                    <a:lnTo>
                      <a:pt x="513" y="413"/>
                    </a:lnTo>
                    <a:lnTo>
                      <a:pt x="514" y="436"/>
                    </a:lnTo>
                    <a:lnTo>
                      <a:pt x="515" y="380"/>
                    </a:lnTo>
                    <a:lnTo>
                      <a:pt x="515" y="280"/>
                    </a:lnTo>
                    <a:lnTo>
                      <a:pt x="516" y="204"/>
                    </a:lnTo>
                    <a:lnTo>
                      <a:pt x="517" y="202"/>
                    </a:lnTo>
                    <a:lnTo>
                      <a:pt x="517" y="275"/>
                    </a:lnTo>
                    <a:lnTo>
                      <a:pt x="518" y="373"/>
                    </a:lnTo>
                    <a:lnTo>
                      <a:pt x="519" y="431"/>
                    </a:lnTo>
                    <a:lnTo>
                      <a:pt x="520" y="410"/>
                    </a:lnTo>
                    <a:lnTo>
                      <a:pt x="520" y="323"/>
                    </a:lnTo>
                    <a:lnTo>
                      <a:pt x="521" y="227"/>
                    </a:lnTo>
                    <a:lnTo>
                      <a:pt x="522" y="187"/>
                    </a:lnTo>
                    <a:lnTo>
                      <a:pt x="523" y="229"/>
                    </a:lnTo>
                    <a:lnTo>
                      <a:pt x="523" y="324"/>
                    </a:lnTo>
                    <a:lnTo>
                      <a:pt x="524" y="425"/>
                    </a:lnTo>
                    <a:lnTo>
                      <a:pt x="525" y="363"/>
                    </a:lnTo>
                    <a:lnTo>
                      <a:pt x="526" y="262"/>
                    </a:lnTo>
                    <a:lnTo>
                      <a:pt x="527" y="190"/>
                    </a:lnTo>
                    <a:lnTo>
                      <a:pt x="527" y="195"/>
                    </a:lnTo>
                    <a:lnTo>
                      <a:pt x="528" y="271"/>
                    </a:lnTo>
                    <a:lnTo>
                      <a:pt x="529" y="368"/>
                    </a:lnTo>
                    <a:lnTo>
                      <a:pt x="530" y="421"/>
                    </a:lnTo>
                    <a:lnTo>
                      <a:pt x="530" y="393"/>
                    </a:lnTo>
                    <a:lnTo>
                      <a:pt x="531" y="303"/>
                    </a:lnTo>
                    <a:lnTo>
                      <a:pt x="532" y="209"/>
                    </a:lnTo>
                    <a:lnTo>
                      <a:pt x="532" y="176"/>
                    </a:lnTo>
                    <a:lnTo>
                      <a:pt x="533" y="223"/>
                    </a:lnTo>
                    <a:lnTo>
                      <a:pt x="534" y="319"/>
                    </a:lnTo>
                    <a:lnTo>
                      <a:pt x="535" y="399"/>
                    </a:lnTo>
                    <a:lnTo>
                      <a:pt x="535" y="410"/>
                    </a:lnTo>
                    <a:lnTo>
                      <a:pt x="536" y="342"/>
                    </a:lnTo>
                    <a:lnTo>
                      <a:pt x="536" y="242"/>
                    </a:lnTo>
                    <a:lnTo>
                      <a:pt x="537" y="174"/>
                    </a:lnTo>
                    <a:lnTo>
                      <a:pt x="538" y="185"/>
                    </a:lnTo>
                    <a:lnTo>
                      <a:pt x="539" y="266"/>
                    </a:lnTo>
                    <a:lnTo>
                      <a:pt x="539" y="361"/>
                    </a:lnTo>
                    <a:lnTo>
                      <a:pt x="540" y="409"/>
                    </a:lnTo>
                    <a:lnTo>
                      <a:pt x="541" y="375"/>
                    </a:lnTo>
                    <a:lnTo>
                      <a:pt x="542" y="281"/>
                    </a:lnTo>
                    <a:lnTo>
                      <a:pt x="542" y="191"/>
                    </a:lnTo>
                    <a:lnTo>
                      <a:pt x="543" y="163"/>
                    </a:lnTo>
                    <a:lnTo>
                      <a:pt x="544" y="216"/>
                    </a:lnTo>
                    <a:lnTo>
                      <a:pt x="544" y="312"/>
                    </a:lnTo>
                    <a:lnTo>
                      <a:pt x="545" y="389"/>
                    </a:lnTo>
                    <a:lnTo>
                      <a:pt x="546" y="393"/>
                    </a:lnTo>
                    <a:lnTo>
                      <a:pt x="547" y="321"/>
                    </a:lnTo>
                    <a:lnTo>
                      <a:pt x="547" y="221"/>
                    </a:lnTo>
                    <a:lnTo>
                      <a:pt x="548" y="159"/>
                    </a:lnTo>
                    <a:lnTo>
                      <a:pt x="549" y="176"/>
                    </a:lnTo>
                    <a:lnTo>
                      <a:pt x="550" y="354"/>
                    </a:lnTo>
                    <a:lnTo>
                      <a:pt x="551" y="396"/>
                    </a:lnTo>
                    <a:lnTo>
                      <a:pt x="551" y="356"/>
                    </a:lnTo>
                    <a:lnTo>
                      <a:pt x="552" y="260"/>
                    </a:lnTo>
                    <a:lnTo>
                      <a:pt x="553" y="172"/>
                    </a:lnTo>
                    <a:lnTo>
                      <a:pt x="554" y="151"/>
                    </a:lnTo>
                    <a:lnTo>
                      <a:pt x="554" y="209"/>
                    </a:lnTo>
                    <a:lnTo>
                      <a:pt x="555" y="307"/>
                    </a:lnTo>
                    <a:lnTo>
                      <a:pt x="556" y="380"/>
                    </a:lnTo>
                    <a:lnTo>
                      <a:pt x="556" y="378"/>
                    </a:lnTo>
                    <a:lnTo>
                      <a:pt x="557" y="301"/>
                    </a:lnTo>
                    <a:lnTo>
                      <a:pt x="558" y="201"/>
                    </a:lnTo>
                    <a:lnTo>
                      <a:pt x="559" y="145"/>
                    </a:lnTo>
                    <a:lnTo>
                      <a:pt x="559" y="168"/>
                    </a:lnTo>
                    <a:lnTo>
                      <a:pt x="560" y="255"/>
                    </a:lnTo>
                    <a:lnTo>
                      <a:pt x="561" y="348"/>
                    </a:lnTo>
                    <a:lnTo>
                      <a:pt x="562" y="384"/>
                    </a:lnTo>
                    <a:lnTo>
                      <a:pt x="562" y="338"/>
                    </a:lnTo>
                    <a:lnTo>
                      <a:pt x="563" y="157"/>
                    </a:lnTo>
                    <a:lnTo>
                      <a:pt x="564" y="142"/>
                    </a:lnTo>
                    <a:lnTo>
                      <a:pt x="565" y="204"/>
                    </a:lnTo>
                    <a:lnTo>
                      <a:pt x="566" y="303"/>
                    </a:lnTo>
                    <a:lnTo>
                      <a:pt x="566" y="372"/>
                    </a:lnTo>
                    <a:lnTo>
                      <a:pt x="567" y="363"/>
                    </a:lnTo>
                    <a:lnTo>
                      <a:pt x="568" y="283"/>
                    </a:lnTo>
                    <a:lnTo>
                      <a:pt x="569" y="185"/>
                    </a:lnTo>
                    <a:lnTo>
                      <a:pt x="569" y="134"/>
                    </a:lnTo>
                    <a:lnTo>
                      <a:pt x="570" y="163"/>
                    </a:lnTo>
                    <a:lnTo>
                      <a:pt x="571" y="254"/>
                    </a:lnTo>
                    <a:lnTo>
                      <a:pt x="571" y="344"/>
                    </a:lnTo>
                    <a:lnTo>
                      <a:pt x="572" y="374"/>
                    </a:lnTo>
                    <a:lnTo>
                      <a:pt x="573" y="323"/>
                    </a:lnTo>
                    <a:lnTo>
                      <a:pt x="574" y="225"/>
                    </a:lnTo>
                    <a:lnTo>
                      <a:pt x="574" y="145"/>
                    </a:lnTo>
                    <a:lnTo>
                      <a:pt x="575" y="137"/>
                    </a:lnTo>
                    <a:lnTo>
                      <a:pt x="576" y="204"/>
                    </a:lnTo>
                    <a:lnTo>
                      <a:pt x="577" y="368"/>
                    </a:lnTo>
                    <a:lnTo>
                      <a:pt x="578" y="353"/>
                    </a:lnTo>
                    <a:lnTo>
                      <a:pt x="578" y="270"/>
                    </a:lnTo>
                    <a:lnTo>
                      <a:pt x="579" y="173"/>
                    </a:lnTo>
                    <a:lnTo>
                      <a:pt x="580" y="128"/>
                    </a:lnTo>
                    <a:lnTo>
                      <a:pt x="581" y="164"/>
                    </a:lnTo>
                    <a:lnTo>
                      <a:pt x="581" y="257"/>
                    </a:lnTo>
                    <a:lnTo>
                      <a:pt x="582" y="345"/>
                    </a:lnTo>
                    <a:lnTo>
                      <a:pt x="583" y="369"/>
                    </a:lnTo>
                    <a:lnTo>
                      <a:pt x="583" y="313"/>
                    </a:lnTo>
                    <a:lnTo>
                      <a:pt x="584" y="214"/>
                    </a:lnTo>
                    <a:lnTo>
                      <a:pt x="585" y="139"/>
                    </a:lnTo>
                    <a:lnTo>
                      <a:pt x="586" y="137"/>
                    </a:lnTo>
                    <a:lnTo>
                      <a:pt x="586" y="209"/>
                    </a:lnTo>
                    <a:lnTo>
                      <a:pt x="587" y="309"/>
                    </a:lnTo>
                    <a:lnTo>
                      <a:pt x="588" y="368"/>
                    </a:lnTo>
                    <a:lnTo>
                      <a:pt x="589" y="261"/>
                    </a:lnTo>
                    <a:lnTo>
                      <a:pt x="590" y="167"/>
                    </a:lnTo>
                    <a:lnTo>
                      <a:pt x="590" y="128"/>
                    </a:lnTo>
                    <a:lnTo>
                      <a:pt x="591" y="169"/>
                    </a:lnTo>
                    <a:lnTo>
                      <a:pt x="592" y="265"/>
                    </a:lnTo>
                    <a:lnTo>
                      <a:pt x="593" y="351"/>
                    </a:lnTo>
                    <a:lnTo>
                      <a:pt x="593" y="369"/>
                    </a:lnTo>
                    <a:lnTo>
                      <a:pt x="594" y="307"/>
                    </a:lnTo>
                    <a:lnTo>
                      <a:pt x="595" y="209"/>
                    </a:lnTo>
                    <a:lnTo>
                      <a:pt x="595" y="138"/>
                    </a:lnTo>
                    <a:lnTo>
                      <a:pt x="596" y="142"/>
                    </a:lnTo>
                    <a:lnTo>
                      <a:pt x="597" y="220"/>
                    </a:lnTo>
                    <a:lnTo>
                      <a:pt x="598" y="319"/>
                    </a:lnTo>
                    <a:lnTo>
                      <a:pt x="598" y="374"/>
                    </a:lnTo>
                    <a:lnTo>
                      <a:pt x="599" y="347"/>
                    </a:lnTo>
                    <a:lnTo>
                      <a:pt x="600" y="257"/>
                    </a:lnTo>
                    <a:lnTo>
                      <a:pt x="601" y="166"/>
                    </a:lnTo>
                    <a:lnTo>
                      <a:pt x="601" y="133"/>
                    </a:lnTo>
                    <a:lnTo>
                      <a:pt x="602" y="278"/>
                    </a:lnTo>
                    <a:lnTo>
                      <a:pt x="603" y="361"/>
                    </a:lnTo>
                    <a:lnTo>
                      <a:pt x="604" y="372"/>
                    </a:lnTo>
                    <a:lnTo>
                      <a:pt x="605" y="307"/>
                    </a:lnTo>
                    <a:lnTo>
                      <a:pt x="605" y="208"/>
                    </a:lnTo>
                    <a:lnTo>
                      <a:pt x="606" y="142"/>
                    </a:lnTo>
                    <a:lnTo>
                      <a:pt x="607" y="153"/>
                    </a:lnTo>
                    <a:lnTo>
                      <a:pt x="608" y="235"/>
                    </a:lnTo>
                    <a:lnTo>
                      <a:pt x="608" y="333"/>
                    </a:lnTo>
                    <a:lnTo>
                      <a:pt x="609" y="382"/>
                    </a:lnTo>
                    <a:lnTo>
                      <a:pt x="610" y="350"/>
                    </a:lnTo>
                    <a:lnTo>
                      <a:pt x="610" y="258"/>
                    </a:lnTo>
                    <a:lnTo>
                      <a:pt x="611" y="170"/>
                    </a:lnTo>
                    <a:lnTo>
                      <a:pt x="612" y="143"/>
                    </a:lnTo>
                    <a:lnTo>
                      <a:pt x="613" y="197"/>
                    </a:lnTo>
                    <a:lnTo>
                      <a:pt x="613" y="296"/>
                    </a:lnTo>
                    <a:lnTo>
                      <a:pt x="614" y="375"/>
                    </a:lnTo>
                    <a:lnTo>
                      <a:pt x="615" y="380"/>
                    </a:lnTo>
                    <a:lnTo>
                      <a:pt x="616" y="212"/>
                    </a:lnTo>
                    <a:lnTo>
                      <a:pt x="617" y="151"/>
                    </a:lnTo>
                    <a:lnTo>
                      <a:pt x="617" y="168"/>
                    </a:lnTo>
                    <a:lnTo>
                      <a:pt x="618" y="254"/>
                    </a:lnTo>
                    <a:lnTo>
                      <a:pt x="619" y="351"/>
                    </a:lnTo>
                    <a:lnTo>
                      <a:pt x="620" y="394"/>
                    </a:lnTo>
                    <a:lnTo>
                      <a:pt x="620" y="356"/>
                    </a:lnTo>
                    <a:lnTo>
                      <a:pt x="621" y="263"/>
                    </a:lnTo>
                    <a:lnTo>
                      <a:pt x="622" y="177"/>
                    </a:lnTo>
                    <a:lnTo>
                      <a:pt x="622" y="156"/>
                    </a:lnTo>
                    <a:lnTo>
                      <a:pt x="623" y="216"/>
                    </a:lnTo>
                    <a:lnTo>
                      <a:pt x="624" y="317"/>
                    </a:lnTo>
                    <a:lnTo>
                      <a:pt x="625" y="391"/>
                    </a:lnTo>
                    <a:lnTo>
                      <a:pt x="625" y="390"/>
                    </a:lnTo>
                    <a:lnTo>
                      <a:pt x="626" y="316"/>
                    </a:lnTo>
                    <a:lnTo>
                      <a:pt x="627" y="218"/>
                    </a:lnTo>
                    <a:lnTo>
                      <a:pt x="628" y="162"/>
                    </a:lnTo>
                    <a:lnTo>
                      <a:pt x="628" y="186"/>
                    </a:lnTo>
                    <a:lnTo>
                      <a:pt x="629" y="371"/>
                    </a:lnTo>
                    <a:lnTo>
                      <a:pt x="630" y="408"/>
                    </a:lnTo>
                    <a:lnTo>
                      <a:pt x="631" y="364"/>
                    </a:lnTo>
                    <a:lnTo>
                      <a:pt x="632" y="269"/>
                    </a:lnTo>
                    <a:lnTo>
                      <a:pt x="632" y="186"/>
                    </a:lnTo>
                    <a:lnTo>
                      <a:pt x="633" y="172"/>
                    </a:lnTo>
                    <a:lnTo>
                      <a:pt x="634" y="237"/>
                    </a:lnTo>
                    <a:lnTo>
                      <a:pt x="635" y="338"/>
                    </a:lnTo>
                    <a:lnTo>
                      <a:pt x="635" y="407"/>
                    </a:lnTo>
                    <a:lnTo>
                      <a:pt x="636" y="400"/>
                    </a:lnTo>
                    <a:lnTo>
                      <a:pt x="637" y="322"/>
                    </a:lnTo>
                    <a:lnTo>
                      <a:pt x="637" y="225"/>
                    </a:lnTo>
                    <a:lnTo>
                      <a:pt x="638" y="175"/>
                    </a:lnTo>
                    <a:lnTo>
                      <a:pt x="639" y="205"/>
                    </a:lnTo>
                    <a:lnTo>
                      <a:pt x="640" y="297"/>
                    </a:lnTo>
                    <a:lnTo>
                      <a:pt x="640" y="390"/>
                    </a:lnTo>
                    <a:lnTo>
                      <a:pt x="641" y="420"/>
                    </a:lnTo>
                    <a:lnTo>
                      <a:pt x="641" y="371"/>
                    </a:lnTo>
                    <a:lnTo>
                      <a:pt x="642" y="275"/>
                    </a:lnTo>
                    <a:lnTo>
                      <a:pt x="643" y="195"/>
                    </a:lnTo>
                    <a:lnTo>
                      <a:pt x="644" y="188"/>
                    </a:lnTo>
                    <a:lnTo>
                      <a:pt x="644" y="257"/>
                    </a:lnTo>
                    <a:lnTo>
                      <a:pt x="645" y="358"/>
                    </a:lnTo>
                    <a:lnTo>
                      <a:pt x="646" y="422"/>
                    </a:lnTo>
                    <a:lnTo>
                      <a:pt x="647" y="409"/>
                    </a:lnTo>
                    <a:lnTo>
                      <a:pt x="647" y="327"/>
                    </a:lnTo>
                    <a:lnTo>
                      <a:pt x="648" y="231"/>
                    </a:lnTo>
                    <a:lnTo>
                      <a:pt x="649" y="186"/>
                    </a:lnTo>
                    <a:lnTo>
                      <a:pt x="649" y="223"/>
                    </a:lnTo>
                    <a:lnTo>
                      <a:pt x="650" y="318"/>
                    </a:lnTo>
                    <a:lnTo>
                      <a:pt x="651" y="406"/>
                    </a:lnTo>
                    <a:lnTo>
                      <a:pt x="652" y="431"/>
                    </a:lnTo>
                    <a:lnTo>
                      <a:pt x="652" y="376"/>
                    </a:lnTo>
                    <a:lnTo>
                      <a:pt x="653" y="278"/>
                    </a:lnTo>
                    <a:lnTo>
                      <a:pt x="654" y="203"/>
                    </a:lnTo>
                    <a:lnTo>
                      <a:pt x="654" y="201"/>
                    </a:lnTo>
                    <a:lnTo>
                      <a:pt x="655" y="275"/>
                    </a:lnTo>
                    <a:lnTo>
                      <a:pt x="656" y="375"/>
                    </a:lnTo>
                    <a:lnTo>
                      <a:pt x="656" y="434"/>
                    </a:lnTo>
                    <a:lnTo>
                      <a:pt x="657" y="415"/>
                    </a:lnTo>
                    <a:lnTo>
                      <a:pt x="658" y="329"/>
                    </a:lnTo>
                    <a:lnTo>
                      <a:pt x="659" y="235"/>
                    </a:lnTo>
                    <a:lnTo>
                      <a:pt x="659" y="195"/>
                    </a:lnTo>
                    <a:lnTo>
                      <a:pt x="660" y="238"/>
                    </a:lnTo>
                    <a:lnTo>
                      <a:pt x="661" y="334"/>
                    </a:lnTo>
                    <a:lnTo>
                      <a:pt x="661" y="419"/>
                    </a:lnTo>
                    <a:lnTo>
                      <a:pt x="662" y="438"/>
                    </a:lnTo>
                    <a:lnTo>
                      <a:pt x="663" y="377"/>
                    </a:lnTo>
                    <a:lnTo>
                      <a:pt x="664" y="278"/>
                    </a:lnTo>
                    <a:lnTo>
                      <a:pt x="664" y="207"/>
                    </a:lnTo>
                    <a:lnTo>
                      <a:pt x="665" y="212"/>
                    </a:lnTo>
                    <a:lnTo>
                      <a:pt x="666" y="290"/>
                    </a:lnTo>
                    <a:lnTo>
                      <a:pt x="667" y="388"/>
                    </a:lnTo>
                    <a:lnTo>
                      <a:pt x="667" y="442"/>
                    </a:lnTo>
                    <a:lnTo>
                      <a:pt x="668" y="327"/>
                    </a:lnTo>
                    <a:lnTo>
                      <a:pt x="669" y="234"/>
                    </a:lnTo>
                    <a:lnTo>
                      <a:pt x="670" y="201"/>
                    </a:lnTo>
                    <a:lnTo>
                      <a:pt x="671" y="249"/>
                    </a:lnTo>
                    <a:lnTo>
                      <a:pt x="671" y="346"/>
                    </a:lnTo>
                    <a:lnTo>
                      <a:pt x="672" y="427"/>
                    </a:lnTo>
                    <a:lnTo>
                      <a:pt x="673" y="439"/>
                    </a:lnTo>
                    <a:lnTo>
                      <a:pt x="674" y="374"/>
                    </a:lnTo>
                    <a:lnTo>
                      <a:pt x="674" y="274"/>
                    </a:lnTo>
                    <a:lnTo>
                      <a:pt x="675" y="207"/>
                    </a:lnTo>
                    <a:lnTo>
                      <a:pt x="676" y="218"/>
                    </a:lnTo>
                    <a:lnTo>
                      <a:pt x="676" y="299"/>
                    </a:lnTo>
                    <a:lnTo>
                      <a:pt x="677" y="396"/>
                    </a:lnTo>
                    <a:lnTo>
                      <a:pt x="678" y="444"/>
                    </a:lnTo>
                    <a:lnTo>
                      <a:pt x="679" y="412"/>
                    </a:lnTo>
                    <a:lnTo>
                      <a:pt x="679" y="320"/>
                    </a:lnTo>
                    <a:lnTo>
                      <a:pt x="680" y="201"/>
                    </a:lnTo>
                    <a:lnTo>
                      <a:pt x="681" y="255"/>
                    </a:lnTo>
                    <a:lnTo>
                      <a:pt x="682" y="353"/>
                    </a:lnTo>
                    <a:lnTo>
                      <a:pt x="683" y="430"/>
                    </a:lnTo>
                    <a:lnTo>
                      <a:pt x="683" y="435"/>
                    </a:lnTo>
                    <a:lnTo>
                      <a:pt x="684" y="365"/>
                    </a:lnTo>
                    <a:lnTo>
                      <a:pt x="685" y="264"/>
                    </a:lnTo>
                    <a:lnTo>
                      <a:pt x="686" y="202"/>
                    </a:lnTo>
                    <a:lnTo>
                      <a:pt x="686" y="219"/>
                    </a:lnTo>
                    <a:lnTo>
                      <a:pt x="687" y="303"/>
                    </a:lnTo>
                    <a:lnTo>
                      <a:pt x="688" y="398"/>
                    </a:lnTo>
                    <a:lnTo>
                      <a:pt x="688" y="441"/>
                    </a:lnTo>
                    <a:lnTo>
                      <a:pt x="689" y="402"/>
                    </a:lnTo>
                    <a:lnTo>
                      <a:pt x="690" y="307"/>
                    </a:lnTo>
                    <a:lnTo>
                      <a:pt x="691" y="219"/>
                    </a:lnTo>
                    <a:lnTo>
                      <a:pt x="691" y="198"/>
                    </a:lnTo>
                    <a:lnTo>
                      <a:pt x="692" y="256"/>
                    </a:lnTo>
                    <a:lnTo>
                      <a:pt x="693" y="354"/>
                    </a:lnTo>
                    <a:lnTo>
                      <a:pt x="694" y="427"/>
                    </a:lnTo>
                    <a:lnTo>
                      <a:pt x="694" y="426"/>
                    </a:lnTo>
                    <a:lnTo>
                      <a:pt x="695" y="350"/>
                    </a:lnTo>
                    <a:lnTo>
                      <a:pt x="695" y="251"/>
                    </a:lnTo>
                    <a:lnTo>
                      <a:pt x="696" y="193"/>
                    </a:lnTo>
                    <a:lnTo>
                      <a:pt x="697" y="216"/>
                    </a:lnTo>
                    <a:lnTo>
                      <a:pt x="698" y="303"/>
                    </a:lnTo>
                    <a:lnTo>
                      <a:pt x="698" y="396"/>
                    </a:lnTo>
                    <a:lnTo>
                      <a:pt x="699" y="432"/>
                    </a:lnTo>
                    <a:lnTo>
                      <a:pt x="700" y="387"/>
                    </a:lnTo>
                    <a:lnTo>
                      <a:pt x="700" y="290"/>
                    </a:lnTo>
                    <a:lnTo>
                      <a:pt x="701" y="206"/>
                    </a:lnTo>
                    <a:lnTo>
                      <a:pt x="702" y="190"/>
                    </a:lnTo>
                    <a:lnTo>
                      <a:pt x="703" y="253"/>
                    </a:lnTo>
                    <a:lnTo>
                      <a:pt x="703" y="351"/>
                    </a:lnTo>
                    <a:lnTo>
                      <a:pt x="704" y="420"/>
                    </a:lnTo>
                    <a:lnTo>
                      <a:pt x="705" y="412"/>
                    </a:lnTo>
                    <a:lnTo>
                      <a:pt x="706" y="332"/>
                    </a:lnTo>
                    <a:lnTo>
                      <a:pt x="706" y="233"/>
                    </a:lnTo>
                    <a:lnTo>
                      <a:pt x="707" y="181"/>
                    </a:lnTo>
                    <a:lnTo>
                      <a:pt x="707" y="210"/>
                    </a:lnTo>
                    <a:lnTo>
                      <a:pt x="708" y="299"/>
                    </a:lnTo>
                    <a:lnTo>
                      <a:pt x="709" y="389"/>
                    </a:lnTo>
                    <a:lnTo>
                      <a:pt x="710" y="420"/>
                    </a:lnTo>
                    <a:lnTo>
                      <a:pt x="710" y="369"/>
                    </a:lnTo>
                    <a:lnTo>
                      <a:pt x="711" y="270"/>
                    </a:lnTo>
                    <a:lnTo>
                      <a:pt x="712" y="189"/>
                    </a:lnTo>
                    <a:lnTo>
                      <a:pt x="713" y="180"/>
                    </a:lnTo>
                    <a:lnTo>
                      <a:pt x="713" y="247"/>
                    </a:lnTo>
                    <a:lnTo>
                      <a:pt x="714" y="345"/>
                    </a:lnTo>
                    <a:lnTo>
                      <a:pt x="715" y="409"/>
                    </a:lnTo>
                    <a:lnTo>
                      <a:pt x="715" y="395"/>
                    </a:lnTo>
                    <a:lnTo>
                      <a:pt x="716" y="311"/>
                    </a:lnTo>
                    <a:lnTo>
                      <a:pt x="717" y="213"/>
                    </a:lnTo>
                    <a:lnTo>
                      <a:pt x="718" y="167"/>
                    </a:lnTo>
                    <a:lnTo>
                      <a:pt x="718" y="202"/>
                    </a:lnTo>
                    <a:lnTo>
                      <a:pt x="719" y="294"/>
                    </a:lnTo>
                    <a:lnTo>
                      <a:pt x="719" y="381"/>
                    </a:lnTo>
                    <a:lnTo>
                      <a:pt x="720" y="405"/>
                    </a:lnTo>
                    <a:lnTo>
                      <a:pt x="721" y="349"/>
                    </a:lnTo>
                    <a:lnTo>
                      <a:pt x="722" y="249"/>
                    </a:lnTo>
                    <a:lnTo>
                      <a:pt x="722" y="172"/>
                    </a:lnTo>
                    <a:lnTo>
                      <a:pt x="723" y="169"/>
                    </a:lnTo>
                    <a:lnTo>
                      <a:pt x="724" y="240"/>
                    </a:lnTo>
                    <a:lnTo>
                      <a:pt x="725" y="339"/>
                    </a:lnTo>
                    <a:lnTo>
                      <a:pt x="725" y="398"/>
                    </a:lnTo>
                    <a:lnTo>
                      <a:pt x="726" y="377"/>
                    </a:lnTo>
                    <a:lnTo>
                      <a:pt x="727" y="289"/>
                    </a:lnTo>
                    <a:lnTo>
                      <a:pt x="727" y="194"/>
                    </a:lnTo>
                    <a:lnTo>
                      <a:pt x="728" y="153"/>
                    </a:lnTo>
                    <a:lnTo>
                      <a:pt x="729" y="194"/>
                    </a:lnTo>
                    <a:lnTo>
                      <a:pt x="730" y="288"/>
                    </a:lnTo>
                    <a:lnTo>
                      <a:pt x="730" y="372"/>
                    </a:lnTo>
                    <a:lnTo>
                      <a:pt x="731" y="390"/>
                    </a:lnTo>
                    <a:lnTo>
                      <a:pt x="732" y="329"/>
                    </a:lnTo>
                    <a:lnTo>
                      <a:pt x="733" y="156"/>
                    </a:lnTo>
                    <a:lnTo>
                      <a:pt x="734" y="159"/>
                    </a:lnTo>
                    <a:lnTo>
                      <a:pt x="734" y="235"/>
                    </a:lnTo>
                    <a:lnTo>
                      <a:pt x="735" y="332"/>
                    </a:lnTo>
                    <a:lnTo>
                      <a:pt x="736" y="386"/>
                    </a:lnTo>
                    <a:lnTo>
                      <a:pt x="737" y="359"/>
                    </a:lnTo>
                    <a:lnTo>
                      <a:pt x="737" y="269"/>
                    </a:lnTo>
                    <a:lnTo>
                      <a:pt x="738" y="176"/>
                    </a:lnTo>
                    <a:lnTo>
                      <a:pt x="739" y="141"/>
                    </a:lnTo>
                    <a:lnTo>
                      <a:pt x="739" y="188"/>
                    </a:lnTo>
                    <a:lnTo>
                      <a:pt x="740" y="284"/>
                    </a:lnTo>
                    <a:lnTo>
                      <a:pt x="741" y="365"/>
                    </a:lnTo>
                    <a:lnTo>
                      <a:pt x="742" y="377"/>
                    </a:lnTo>
                    <a:lnTo>
                      <a:pt x="742" y="310"/>
                    </a:lnTo>
                    <a:lnTo>
                      <a:pt x="743" y="210"/>
                    </a:lnTo>
                    <a:lnTo>
                      <a:pt x="744" y="142"/>
                    </a:lnTo>
                    <a:lnTo>
                      <a:pt x="745" y="152"/>
                    </a:lnTo>
                    <a:lnTo>
                      <a:pt x="745" y="232"/>
                    </a:lnTo>
                    <a:lnTo>
                      <a:pt x="746" y="377"/>
                    </a:lnTo>
                    <a:lnTo>
                      <a:pt x="747" y="344"/>
                    </a:lnTo>
                    <a:lnTo>
                      <a:pt x="748" y="252"/>
                    </a:lnTo>
                    <a:lnTo>
                      <a:pt x="749" y="161"/>
                    </a:lnTo>
                    <a:lnTo>
                      <a:pt x="749" y="133"/>
                    </a:lnTo>
                    <a:lnTo>
                      <a:pt x="750" y="185"/>
                    </a:lnTo>
                    <a:lnTo>
                      <a:pt x="751" y="283"/>
                    </a:lnTo>
                    <a:lnTo>
                      <a:pt x="752" y="361"/>
                    </a:lnTo>
                    <a:lnTo>
                      <a:pt x="752" y="366"/>
                    </a:lnTo>
                    <a:lnTo>
                      <a:pt x="753" y="295"/>
                    </a:lnTo>
                    <a:lnTo>
                      <a:pt x="754" y="195"/>
                    </a:lnTo>
                    <a:lnTo>
                      <a:pt x="754" y="133"/>
                    </a:lnTo>
                    <a:lnTo>
                      <a:pt x="755" y="149"/>
                    </a:lnTo>
                    <a:lnTo>
                      <a:pt x="756" y="233"/>
                    </a:lnTo>
                    <a:lnTo>
                      <a:pt x="757" y="329"/>
                    </a:lnTo>
                    <a:lnTo>
                      <a:pt x="757" y="372"/>
                    </a:lnTo>
                    <a:lnTo>
                      <a:pt x="758" y="333"/>
                    </a:lnTo>
                    <a:lnTo>
                      <a:pt x="759" y="239"/>
                    </a:lnTo>
                    <a:lnTo>
                      <a:pt x="760" y="130"/>
                    </a:lnTo>
                    <a:lnTo>
                      <a:pt x="761" y="187"/>
                    </a:lnTo>
                    <a:lnTo>
                      <a:pt x="761" y="287"/>
                    </a:lnTo>
                    <a:lnTo>
                      <a:pt x="762" y="361"/>
                    </a:lnTo>
                    <a:lnTo>
                      <a:pt x="763" y="360"/>
                    </a:lnTo>
                    <a:lnTo>
                      <a:pt x="764" y="285"/>
                    </a:lnTo>
                    <a:lnTo>
                      <a:pt x="764" y="186"/>
                    </a:lnTo>
                    <a:lnTo>
                      <a:pt x="765" y="129"/>
                    </a:lnTo>
                    <a:lnTo>
                      <a:pt x="766" y="152"/>
                    </a:lnTo>
                    <a:lnTo>
                      <a:pt x="766" y="240"/>
                    </a:lnTo>
                    <a:lnTo>
                      <a:pt x="767" y="334"/>
                    </a:lnTo>
                    <a:lnTo>
                      <a:pt x="768" y="371"/>
                    </a:lnTo>
                    <a:lnTo>
                      <a:pt x="769" y="327"/>
                    </a:lnTo>
                    <a:lnTo>
                      <a:pt x="769" y="231"/>
                    </a:lnTo>
                    <a:lnTo>
                      <a:pt x="770" y="148"/>
                    </a:lnTo>
                    <a:lnTo>
                      <a:pt x="771" y="132"/>
                    </a:lnTo>
                    <a:lnTo>
                      <a:pt x="772" y="295"/>
                    </a:lnTo>
                    <a:lnTo>
                      <a:pt x="773" y="365"/>
                    </a:lnTo>
                    <a:lnTo>
                      <a:pt x="773" y="358"/>
                    </a:lnTo>
                    <a:lnTo>
                      <a:pt x="774" y="279"/>
                    </a:lnTo>
                    <a:lnTo>
                      <a:pt x="775" y="182"/>
                    </a:lnTo>
                    <a:lnTo>
                      <a:pt x="776" y="131"/>
                    </a:lnTo>
                    <a:lnTo>
                      <a:pt x="776" y="160"/>
                    </a:lnTo>
                    <a:lnTo>
                      <a:pt x="777" y="251"/>
                    </a:lnTo>
                    <a:lnTo>
                      <a:pt x="778" y="344"/>
                    </a:lnTo>
                    <a:lnTo>
                      <a:pt x="778" y="375"/>
                    </a:lnTo>
                    <a:lnTo>
                      <a:pt x="779" y="325"/>
                    </a:lnTo>
                    <a:lnTo>
                      <a:pt x="780" y="228"/>
                    </a:lnTo>
                    <a:lnTo>
                      <a:pt x="781" y="149"/>
                    </a:lnTo>
                    <a:lnTo>
                      <a:pt x="781" y="140"/>
                    </a:lnTo>
                    <a:lnTo>
                      <a:pt x="782" y="208"/>
                    </a:lnTo>
                    <a:lnTo>
                      <a:pt x="783" y="309"/>
                    </a:lnTo>
                    <a:lnTo>
                      <a:pt x="784" y="374"/>
                    </a:lnTo>
                    <a:lnTo>
                      <a:pt x="784" y="361"/>
                    </a:lnTo>
                    <a:lnTo>
                      <a:pt x="785" y="183"/>
                    </a:lnTo>
                    <a:lnTo>
                      <a:pt x="786" y="138"/>
                    </a:lnTo>
                    <a:lnTo>
                      <a:pt x="787" y="173"/>
                    </a:lnTo>
                    <a:lnTo>
                      <a:pt x="788" y="267"/>
                    </a:lnTo>
                    <a:lnTo>
                      <a:pt x="788" y="357"/>
                    </a:lnTo>
                    <a:lnTo>
                      <a:pt x="789" y="383"/>
                    </a:lnTo>
                    <a:lnTo>
                      <a:pt x="790" y="328"/>
                    </a:lnTo>
                    <a:lnTo>
                      <a:pt x="791" y="230"/>
                    </a:lnTo>
                    <a:lnTo>
                      <a:pt x="791" y="155"/>
                    </a:lnTo>
                    <a:lnTo>
                      <a:pt x="792" y="152"/>
                    </a:lnTo>
                    <a:lnTo>
                      <a:pt x="793" y="226"/>
                    </a:lnTo>
                    <a:lnTo>
                      <a:pt x="793" y="326"/>
                    </a:lnTo>
                    <a:lnTo>
                      <a:pt x="794" y="387"/>
                    </a:lnTo>
                    <a:lnTo>
                      <a:pt x="795" y="367"/>
                    </a:lnTo>
                    <a:lnTo>
                      <a:pt x="796" y="282"/>
                    </a:lnTo>
                    <a:lnTo>
                      <a:pt x="796" y="189"/>
                    </a:lnTo>
                    <a:lnTo>
                      <a:pt x="797" y="149"/>
                    </a:lnTo>
                    <a:lnTo>
                      <a:pt x="798" y="191"/>
                    </a:lnTo>
                    <a:lnTo>
                      <a:pt x="799" y="374"/>
                    </a:lnTo>
                    <a:lnTo>
                      <a:pt x="800" y="393"/>
                    </a:lnTo>
                    <a:lnTo>
                      <a:pt x="800" y="333"/>
                    </a:lnTo>
                    <a:lnTo>
                      <a:pt x="801" y="235"/>
                    </a:lnTo>
                    <a:lnTo>
                      <a:pt x="802" y="164"/>
                    </a:lnTo>
                    <a:lnTo>
                      <a:pt x="803" y="168"/>
                    </a:lnTo>
                    <a:lnTo>
                      <a:pt x="803" y="246"/>
                    </a:lnTo>
                    <a:lnTo>
                      <a:pt x="804" y="346"/>
                    </a:lnTo>
                    <a:lnTo>
                      <a:pt x="805" y="401"/>
                    </a:lnTo>
                    <a:lnTo>
                      <a:pt x="805" y="376"/>
                    </a:lnTo>
                    <a:lnTo>
                      <a:pt x="806" y="288"/>
                    </a:lnTo>
                    <a:lnTo>
                      <a:pt x="807" y="196"/>
                    </a:lnTo>
                    <a:lnTo>
                      <a:pt x="808" y="162"/>
                    </a:lnTo>
                    <a:lnTo>
                      <a:pt x="808" y="210"/>
                    </a:lnTo>
                    <a:lnTo>
                      <a:pt x="809" y="309"/>
                    </a:lnTo>
                    <a:lnTo>
                      <a:pt x="810" y="392"/>
                    </a:lnTo>
                    <a:lnTo>
                      <a:pt x="811" y="404"/>
                    </a:lnTo>
                    <a:lnTo>
                      <a:pt x="811" y="340"/>
                    </a:lnTo>
                    <a:lnTo>
                      <a:pt x="812" y="175"/>
                    </a:lnTo>
                    <a:lnTo>
                      <a:pt x="813" y="186"/>
                    </a:lnTo>
                    <a:lnTo>
                      <a:pt x="814" y="268"/>
                    </a:lnTo>
                    <a:lnTo>
                      <a:pt x="815" y="366"/>
                    </a:lnTo>
                    <a:lnTo>
                      <a:pt x="815" y="416"/>
                    </a:lnTo>
                    <a:lnTo>
                      <a:pt x="816" y="384"/>
                    </a:lnTo>
                    <a:lnTo>
                      <a:pt x="817" y="294"/>
                    </a:lnTo>
                    <a:lnTo>
                      <a:pt x="818" y="205"/>
                    </a:lnTo>
                    <a:lnTo>
                      <a:pt x="818" y="177"/>
                    </a:lnTo>
                    <a:lnTo>
                      <a:pt x="819" y="230"/>
                    </a:lnTo>
                    <a:lnTo>
                      <a:pt x="820" y="330"/>
                    </a:lnTo>
                    <a:lnTo>
                      <a:pt x="820" y="409"/>
                    </a:lnTo>
                    <a:lnTo>
                      <a:pt x="821" y="415"/>
                    </a:lnTo>
                    <a:lnTo>
                      <a:pt x="822" y="346"/>
                    </a:lnTo>
                    <a:lnTo>
                      <a:pt x="823" y="248"/>
                    </a:lnTo>
                    <a:lnTo>
                      <a:pt x="823" y="186"/>
                    </a:lnTo>
                    <a:lnTo>
                      <a:pt x="824" y="288"/>
                    </a:lnTo>
                    <a:lnTo>
                      <a:pt x="825" y="385"/>
                    </a:lnTo>
                    <a:lnTo>
                      <a:pt x="826" y="429"/>
                    </a:lnTo>
                    <a:lnTo>
                      <a:pt x="827" y="392"/>
                    </a:lnTo>
                    <a:lnTo>
                      <a:pt x="827" y="299"/>
                    </a:lnTo>
                    <a:lnTo>
                      <a:pt x="828" y="212"/>
                    </a:lnTo>
                    <a:lnTo>
                      <a:pt x="829" y="190"/>
                    </a:lnTo>
                    <a:lnTo>
                      <a:pt x="830" y="249"/>
                    </a:lnTo>
                    <a:lnTo>
                      <a:pt x="830" y="349"/>
                    </a:lnTo>
                    <a:lnTo>
                      <a:pt x="831" y="423"/>
                    </a:lnTo>
                    <a:lnTo>
                      <a:pt x="832" y="423"/>
                    </a:lnTo>
                    <a:lnTo>
                      <a:pt x="832" y="350"/>
                    </a:lnTo>
                    <a:lnTo>
                      <a:pt x="833" y="252"/>
                    </a:lnTo>
                    <a:lnTo>
                      <a:pt x="834" y="195"/>
                    </a:lnTo>
                    <a:lnTo>
                      <a:pt x="835" y="218"/>
                    </a:lnTo>
                    <a:lnTo>
                      <a:pt x="835" y="307"/>
                    </a:lnTo>
                    <a:lnTo>
                      <a:pt x="836" y="401"/>
                    </a:lnTo>
                    <a:lnTo>
                      <a:pt x="837" y="438"/>
                    </a:lnTo>
                    <a:lnTo>
                      <a:pt x="838" y="300"/>
                    </a:lnTo>
                    <a:lnTo>
                      <a:pt x="839" y="216"/>
                    </a:lnTo>
                    <a:lnTo>
                      <a:pt x="839" y="201"/>
                    </a:lnTo>
                    <a:lnTo>
                      <a:pt x="840" y="264"/>
                    </a:lnTo>
                    <a:lnTo>
                      <a:pt x="841" y="365"/>
                    </a:lnTo>
                    <a:lnTo>
                      <a:pt x="842" y="434"/>
                    </a:lnTo>
                    <a:lnTo>
                      <a:pt x="842" y="428"/>
                    </a:lnTo>
                    <a:lnTo>
                      <a:pt x="843" y="350"/>
                    </a:lnTo>
                    <a:lnTo>
                      <a:pt x="844" y="252"/>
                    </a:lnTo>
                    <a:lnTo>
                      <a:pt x="844" y="200"/>
                    </a:lnTo>
                    <a:lnTo>
                      <a:pt x="845" y="230"/>
                    </a:lnTo>
                    <a:lnTo>
                      <a:pt x="846" y="320"/>
                    </a:lnTo>
                    <a:lnTo>
                      <a:pt x="847" y="412"/>
                    </a:lnTo>
                    <a:lnTo>
                      <a:pt x="847" y="443"/>
                    </a:lnTo>
                    <a:lnTo>
                      <a:pt x="848" y="394"/>
                    </a:lnTo>
                    <a:lnTo>
                      <a:pt x="849" y="297"/>
                    </a:lnTo>
                    <a:lnTo>
                      <a:pt x="850" y="216"/>
                    </a:lnTo>
                    <a:lnTo>
                      <a:pt x="850" y="207"/>
                    </a:lnTo>
                    <a:lnTo>
                      <a:pt x="851" y="375"/>
                    </a:lnTo>
                    <a:lnTo>
                      <a:pt x="852" y="440"/>
                    </a:lnTo>
                    <a:lnTo>
                      <a:pt x="853" y="427"/>
                    </a:lnTo>
                    <a:lnTo>
                      <a:pt x="854" y="345"/>
                    </a:lnTo>
                    <a:lnTo>
                      <a:pt x="854" y="248"/>
                    </a:lnTo>
                    <a:lnTo>
                      <a:pt x="855" y="201"/>
                    </a:lnTo>
                    <a:lnTo>
                      <a:pt x="856" y="236"/>
                    </a:lnTo>
                    <a:lnTo>
                      <a:pt x="857" y="329"/>
                    </a:lnTo>
                    <a:lnTo>
                      <a:pt x="857" y="417"/>
                    </a:lnTo>
                    <a:lnTo>
                      <a:pt x="858" y="443"/>
                    </a:lnTo>
                    <a:lnTo>
                      <a:pt x="859" y="388"/>
                    </a:lnTo>
                    <a:lnTo>
                      <a:pt x="859" y="289"/>
                    </a:lnTo>
                    <a:lnTo>
                      <a:pt x="860" y="212"/>
                    </a:lnTo>
                    <a:lnTo>
                      <a:pt x="861" y="209"/>
                    </a:lnTo>
                    <a:lnTo>
                      <a:pt x="862" y="281"/>
                    </a:lnTo>
                    <a:lnTo>
                      <a:pt x="862" y="380"/>
                    </a:lnTo>
                    <a:lnTo>
                      <a:pt x="863" y="440"/>
                    </a:lnTo>
                    <a:lnTo>
                      <a:pt x="863" y="420"/>
                    </a:lnTo>
                    <a:lnTo>
                      <a:pt x="865" y="239"/>
                    </a:lnTo>
                    <a:lnTo>
                      <a:pt x="866" y="198"/>
                    </a:lnTo>
                    <a:lnTo>
                      <a:pt x="866" y="239"/>
                    </a:lnTo>
                    <a:lnTo>
                      <a:pt x="867" y="333"/>
                    </a:lnTo>
                    <a:lnTo>
                      <a:pt x="868" y="418"/>
                    </a:lnTo>
                    <a:lnTo>
                      <a:pt x="869" y="437"/>
                    </a:lnTo>
                    <a:lnTo>
                      <a:pt x="869" y="376"/>
                    </a:lnTo>
                    <a:lnTo>
                      <a:pt x="870" y="276"/>
                    </a:lnTo>
                    <a:lnTo>
                      <a:pt x="871" y="203"/>
                    </a:lnTo>
                    <a:lnTo>
                      <a:pt x="871" y="207"/>
                    </a:lnTo>
                    <a:lnTo>
                      <a:pt x="872" y="282"/>
                    </a:lnTo>
                    <a:lnTo>
                      <a:pt x="873" y="380"/>
                    </a:lnTo>
                    <a:lnTo>
                      <a:pt x="874" y="434"/>
                    </a:lnTo>
                    <a:lnTo>
                      <a:pt x="874" y="408"/>
                    </a:lnTo>
                    <a:lnTo>
                      <a:pt x="875" y="319"/>
                    </a:lnTo>
                    <a:lnTo>
                      <a:pt x="876" y="225"/>
                    </a:lnTo>
                    <a:lnTo>
                      <a:pt x="877" y="190"/>
                    </a:lnTo>
                    <a:lnTo>
                      <a:pt x="877" y="236"/>
                    </a:lnTo>
                    <a:lnTo>
                      <a:pt x="878" y="332"/>
                    </a:lnTo>
                    <a:lnTo>
                      <a:pt x="878" y="413"/>
                    </a:lnTo>
                    <a:lnTo>
                      <a:pt x="879" y="426"/>
                    </a:lnTo>
                    <a:lnTo>
                      <a:pt x="880" y="360"/>
                    </a:lnTo>
                    <a:lnTo>
                      <a:pt x="881" y="259"/>
                    </a:lnTo>
                    <a:lnTo>
                      <a:pt x="881" y="191"/>
                    </a:lnTo>
                    <a:lnTo>
                      <a:pt x="882" y="200"/>
                    </a:lnTo>
                    <a:lnTo>
                      <a:pt x="883" y="280"/>
                    </a:lnTo>
                    <a:lnTo>
                      <a:pt x="883" y="376"/>
                    </a:lnTo>
                    <a:lnTo>
                      <a:pt x="884" y="425"/>
                    </a:lnTo>
                    <a:lnTo>
                      <a:pt x="885" y="392"/>
                    </a:lnTo>
                    <a:lnTo>
                      <a:pt x="886" y="300"/>
                    </a:lnTo>
                    <a:lnTo>
                      <a:pt x="886" y="208"/>
                    </a:lnTo>
                    <a:lnTo>
                      <a:pt x="887" y="179"/>
                    </a:lnTo>
                    <a:lnTo>
                      <a:pt x="888" y="231"/>
                    </a:lnTo>
                    <a:lnTo>
                      <a:pt x="889" y="327"/>
                    </a:lnTo>
                    <a:lnTo>
                      <a:pt x="889" y="405"/>
                    </a:lnTo>
                    <a:lnTo>
                      <a:pt x="890" y="411"/>
                    </a:lnTo>
                    <a:lnTo>
                      <a:pt x="890" y="340"/>
                    </a:lnTo>
                    <a:lnTo>
                      <a:pt x="891" y="239"/>
                    </a:lnTo>
                    <a:lnTo>
                      <a:pt x="892" y="176"/>
                    </a:lnTo>
                    <a:lnTo>
                      <a:pt x="893" y="191"/>
                    </a:lnTo>
                    <a:lnTo>
                      <a:pt x="893" y="274"/>
                    </a:lnTo>
                    <a:lnTo>
                      <a:pt x="894" y="369"/>
                    </a:lnTo>
                    <a:lnTo>
                      <a:pt x="895" y="412"/>
                    </a:lnTo>
                    <a:lnTo>
                      <a:pt x="896" y="374"/>
                    </a:lnTo>
                    <a:lnTo>
                      <a:pt x="896" y="278"/>
                    </a:lnTo>
                    <a:lnTo>
                      <a:pt x="897" y="190"/>
                    </a:lnTo>
                    <a:lnTo>
                      <a:pt x="898" y="167"/>
                    </a:lnTo>
                    <a:lnTo>
                      <a:pt x="898" y="224"/>
                    </a:lnTo>
                    <a:lnTo>
                      <a:pt x="899" y="321"/>
                    </a:lnTo>
                    <a:lnTo>
                      <a:pt x="900" y="395"/>
                    </a:lnTo>
                    <a:lnTo>
                      <a:pt x="901" y="394"/>
                    </a:lnTo>
                    <a:lnTo>
                      <a:pt x="901" y="319"/>
                    </a:lnTo>
                    <a:lnTo>
                      <a:pt x="902" y="219"/>
                    </a:lnTo>
                    <a:lnTo>
                      <a:pt x="903" y="161"/>
                    </a:lnTo>
                    <a:lnTo>
                      <a:pt x="904" y="268"/>
                    </a:lnTo>
                    <a:lnTo>
                      <a:pt x="905" y="361"/>
                    </a:lnTo>
                    <a:lnTo>
                      <a:pt x="905" y="398"/>
                    </a:lnTo>
                    <a:lnTo>
                      <a:pt x="906" y="354"/>
                    </a:lnTo>
                    <a:lnTo>
                      <a:pt x="907" y="257"/>
                    </a:lnTo>
                    <a:lnTo>
                      <a:pt x="908" y="172"/>
                    </a:lnTo>
                    <a:lnTo>
                      <a:pt x="908" y="155"/>
                    </a:lnTo>
                    <a:lnTo>
                      <a:pt x="909" y="217"/>
                    </a:lnTo>
                    <a:lnTo>
                      <a:pt x="910" y="315"/>
                    </a:lnTo>
                    <a:lnTo>
                      <a:pt x="910" y="385"/>
                    </a:lnTo>
                    <a:lnTo>
                      <a:pt x="911" y="378"/>
                    </a:lnTo>
                    <a:lnTo>
                      <a:pt x="912" y="298"/>
                    </a:lnTo>
                    <a:lnTo>
                      <a:pt x="913" y="199"/>
                    </a:lnTo>
                    <a:lnTo>
                      <a:pt x="913" y="146"/>
                    </a:lnTo>
                    <a:lnTo>
                      <a:pt x="914" y="174"/>
                    </a:lnTo>
                    <a:lnTo>
                      <a:pt x="915" y="263"/>
                    </a:lnTo>
                    <a:lnTo>
                      <a:pt x="916" y="386"/>
                    </a:lnTo>
                    <a:lnTo>
                      <a:pt x="917" y="335"/>
                    </a:lnTo>
                    <a:lnTo>
                      <a:pt x="917" y="237"/>
                    </a:lnTo>
                    <a:lnTo>
                      <a:pt x="918" y="156"/>
                    </a:lnTo>
                    <a:lnTo>
                      <a:pt x="919" y="146"/>
                    </a:lnTo>
                    <a:lnTo>
                      <a:pt x="920" y="212"/>
                    </a:lnTo>
                    <a:lnTo>
                      <a:pt x="920" y="311"/>
                    </a:lnTo>
                    <a:lnTo>
                      <a:pt x="921" y="376"/>
                    </a:lnTo>
                    <a:lnTo>
                      <a:pt x="922" y="363"/>
                    </a:lnTo>
                    <a:lnTo>
                      <a:pt x="922" y="279"/>
                    </a:lnTo>
                    <a:lnTo>
                      <a:pt x="923" y="182"/>
                    </a:lnTo>
                    <a:lnTo>
                      <a:pt x="924" y="135"/>
                    </a:lnTo>
                    <a:lnTo>
                      <a:pt x="925" y="169"/>
                    </a:lnTo>
                    <a:lnTo>
                      <a:pt x="925" y="261"/>
                    </a:lnTo>
                    <a:lnTo>
                      <a:pt x="926" y="350"/>
                    </a:lnTo>
                    <a:lnTo>
                      <a:pt x="927" y="375"/>
                    </a:lnTo>
                    <a:lnTo>
                      <a:pt x="928" y="320"/>
                    </a:lnTo>
                    <a:lnTo>
                      <a:pt x="928" y="220"/>
                    </a:lnTo>
                    <a:lnTo>
                      <a:pt x="929" y="140"/>
                    </a:lnTo>
                    <a:lnTo>
                      <a:pt x="930" y="211"/>
                    </a:lnTo>
                    <a:lnTo>
                      <a:pt x="931" y="310"/>
                    </a:lnTo>
                    <a:lnTo>
                      <a:pt x="932" y="371"/>
                    </a:lnTo>
                    <a:lnTo>
                      <a:pt x="932" y="351"/>
                    </a:lnTo>
                    <a:lnTo>
                      <a:pt x="933" y="264"/>
                    </a:lnTo>
                    <a:lnTo>
                      <a:pt x="934" y="170"/>
                    </a:lnTo>
                    <a:lnTo>
                      <a:pt x="935" y="129"/>
                    </a:lnTo>
                    <a:lnTo>
                      <a:pt x="935" y="168"/>
                    </a:lnTo>
                    <a:lnTo>
                      <a:pt x="936" y="263"/>
                    </a:lnTo>
                    <a:lnTo>
                      <a:pt x="937" y="349"/>
                    </a:lnTo>
                    <a:lnTo>
                      <a:pt x="937" y="369"/>
                    </a:lnTo>
                    <a:lnTo>
                      <a:pt x="938" y="308"/>
                    </a:lnTo>
                    <a:lnTo>
                      <a:pt x="939" y="209"/>
                    </a:lnTo>
                    <a:lnTo>
                      <a:pt x="940" y="137"/>
                    </a:lnTo>
                    <a:lnTo>
                      <a:pt x="940" y="139"/>
                    </a:lnTo>
                    <a:lnTo>
                      <a:pt x="941" y="215"/>
                    </a:lnTo>
                    <a:lnTo>
                      <a:pt x="942" y="314"/>
                    </a:lnTo>
                    <a:lnTo>
                      <a:pt x="942" y="369"/>
                    </a:lnTo>
                    <a:lnTo>
                      <a:pt x="943" y="344"/>
                    </a:lnTo>
                    <a:lnTo>
                      <a:pt x="944" y="255"/>
                    </a:lnTo>
                    <a:lnTo>
                      <a:pt x="944" y="162"/>
                    </a:lnTo>
                    <a:lnTo>
                      <a:pt x="945" y="128"/>
                    </a:lnTo>
                    <a:lnTo>
                      <a:pt x="946" y="173"/>
                    </a:lnTo>
                    <a:lnTo>
                      <a:pt x="947" y="270"/>
                    </a:lnTo>
                    <a:lnTo>
                      <a:pt x="947" y="353"/>
                    </a:lnTo>
                    <a:lnTo>
                      <a:pt x="948" y="366"/>
                    </a:lnTo>
                    <a:lnTo>
                      <a:pt x="949" y="301"/>
                    </a:lnTo>
                    <a:lnTo>
                      <a:pt x="949" y="202"/>
                    </a:lnTo>
                    <a:lnTo>
                      <a:pt x="950" y="135"/>
                    </a:lnTo>
                    <a:lnTo>
                      <a:pt x="951" y="144"/>
                    </a:lnTo>
                    <a:lnTo>
                      <a:pt x="952" y="225"/>
                    </a:lnTo>
                    <a:lnTo>
                      <a:pt x="952" y="323"/>
                    </a:lnTo>
                    <a:lnTo>
                      <a:pt x="953" y="373"/>
                    </a:lnTo>
                    <a:lnTo>
                      <a:pt x="954" y="341"/>
                    </a:lnTo>
                    <a:lnTo>
                      <a:pt x="955" y="250"/>
                    </a:lnTo>
                    <a:lnTo>
                      <a:pt x="955" y="161"/>
                    </a:lnTo>
                    <a:lnTo>
                      <a:pt x="956" y="132"/>
                    </a:lnTo>
                    <a:lnTo>
                      <a:pt x="956" y="184"/>
                    </a:lnTo>
                    <a:lnTo>
                      <a:pt x="957" y="283"/>
                    </a:lnTo>
                    <a:lnTo>
                      <a:pt x="958" y="362"/>
                    </a:lnTo>
                    <a:lnTo>
                      <a:pt x="959" y="369"/>
                    </a:lnTo>
                    <a:lnTo>
                      <a:pt x="959" y="299"/>
                    </a:lnTo>
                    <a:lnTo>
                      <a:pt x="960" y="201"/>
                    </a:lnTo>
                    <a:lnTo>
                      <a:pt x="961" y="138"/>
                    </a:lnTo>
                    <a:lnTo>
                      <a:pt x="961" y="155"/>
                    </a:lnTo>
                    <a:lnTo>
                      <a:pt x="962" y="239"/>
                    </a:lnTo>
                    <a:lnTo>
                      <a:pt x="963" y="336"/>
                    </a:lnTo>
                    <a:lnTo>
                      <a:pt x="964" y="380"/>
                    </a:lnTo>
                    <a:lnTo>
                      <a:pt x="964" y="343"/>
                    </a:lnTo>
                    <a:lnTo>
                      <a:pt x="965" y="250"/>
                    </a:lnTo>
                    <a:lnTo>
                      <a:pt x="966" y="164"/>
                    </a:lnTo>
                    <a:lnTo>
                      <a:pt x="967" y="141"/>
                    </a:lnTo>
                    <a:lnTo>
                      <a:pt x="967" y="199"/>
                    </a:lnTo>
                    <a:lnTo>
                      <a:pt x="968" y="375"/>
                    </a:lnTo>
                    <a:lnTo>
                      <a:pt x="969" y="375"/>
                    </a:lnTo>
                    <a:lnTo>
                      <a:pt x="970" y="302"/>
                    </a:lnTo>
                    <a:lnTo>
                      <a:pt x="971" y="204"/>
                    </a:lnTo>
                    <a:lnTo>
                      <a:pt x="971" y="147"/>
                    </a:lnTo>
                    <a:lnTo>
                      <a:pt x="972" y="169"/>
                    </a:lnTo>
                    <a:lnTo>
                      <a:pt x="973" y="258"/>
                    </a:lnTo>
                    <a:lnTo>
                      <a:pt x="974" y="353"/>
                    </a:lnTo>
                    <a:lnTo>
                      <a:pt x="974" y="392"/>
                    </a:lnTo>
                    <a:lnTo>
                      <a:pt x="975" y="348"/>
                    </a:lnTo>
                    <a:lnTo>
                      <a:pt x="976" y="254"/>
                    </a:lnTo>
                    <a:lnTo>
                      <a:pt x="976" y="171"/>
                    </a:lnTo>
                    <a:lnTo>
                      <a:pt x="977" y="155"/>
                    </a:lnTo>
                    <a:lnTo>
                      <a:pt x="978" y="218"/>
                    </a:lnTo>
                    <a:lnTo>
                      <a:pt x="979" y="319"/>
                    </a:lnTo>
                    <a:lnTo>
                      <a:pt x="979" y="390"/>
                    </a:lnTo>
                    <a:lnTo>
                      <a:pt x="980" y="384"/>
                    </a:lnTo>
                    <a:lnTo>
                      <a:pt x="981" y="307"/>
                    </a:lnTo>
                    <a:lnTo>
                      <a:pt x="982" y="158"/>
                    </a:lnTo>
                    <a:lnTo>
                      <a:pt x="983" y="187"/>
                    </a:lnTo>
                    <a:lnTo>
                      <a:pt x="983" y="279"/>
                    </a:lnTo>
                    <a:lnTo>
                      <a:pt x="984" y="372"/>
                    </a:lnTo>
                    <a:lnTo>
                      <a:pt x="985" y="404"/>
                    </a:lnTo>
                    <a:lnTo>
                      <a:pt x="986" y="356"/>
                    </a:lnTo>
                    <a:lnTo>
                      <a:pt x="986" y="260"/>
                    </a:lnTo>
                    <a:lnTo>
                      <a:pt x="987" y="180"/>
                    </a:lnTo>
                    <a:lnTo>
                      <a:pt x="988" y="170"/>
                    </a:lnTo>
                    <a:lnTo>
                      <a:pt x="988" y="239"/>
                    </a:lnTo>
                    <a:lnTo>
                      <a:pt x="989" y="340"/>
                    </a:lnTo>
                    <a:lnTo>
                      <a:pt x="990" y="406"/>
                    </a:lnTo>
                    <a:lnTo>
                      <a:pt x="991" y="394"/>
                    </a:lnTo>
                    <a:lnTo>
                      <a:pt x="991" y="313"/>
                    </a:lnTo>
                    <a:lnTo>
                      <a:pt x="992" y="218"/>
                    </a:lnTo>
                    <a:lnTo>
                      <a:pt x="993" y="171"/>
                    </a:lnTo>
                    <a:lnTo>
                      <a:pt x="994" y="206"/>
                    </a:lnTo>
                    <a:lnTo>
                      <a:pt x="994" y="300"/>
                    </a:lnTo>
                    <a:lnTo>
                      <a:pt x="995" y="417"/>
                    </a:lnTo>
                    <a:lnTo>
                      <a:pt x="996" y="363"/>
                    </a:lnTo>
                    <a:lnTo>
                      <a:pt x="997" y="266"/>
                    </a:lnTo>
                    <a:lnTo>
                      <a:pt x="998" y="190"/>
                    </a:lnTo>
                    <a:lnTo>
                      <a:pt x="998" y="187"/>
                    </a:lnTo>
                    <a:lnTo>
                      <a:pt x="999" y="260"/>
                    </a:lnTo>
                    <a:lnTo>
                      <a:pt x="1000" y="360"/>
                    </a:lnTo>
                    <a:lnTo>
                      <a:pt x="1001" y="421"/>
                    </a:lnTo>
                    <a:lnTo>
                      <a:pt x="1001" y="403"/>
                    </a:lnTo>
                    <a:lnTo>
                      <a:pt x="1002" y="319"/>
                    </a:lnTo>
                    <a:lnTo>
                      <a:pt x="1003" y="224"/>
                    </a:lnTo>
                    <a:lnTo>
                      <a:pt x="1003" y="183"/>
                    </a:lnTo>
                    <a:lnTo>
                      <a:pt x="1004" y="225"/>
                    </a:lnTo>
                    <a:lnTo>
                      <a:pt x="1005" y="321"/>
                    </a:lnTo>
                    <a:lnTo>
                      <a:pt x="1006" y="407"/>
                    </a:lnTo>
                    <a:lnTo>
                      <a:pt x="1006" y="428"/>
                    </a:lnTo>
                    <a:lnTo>
                      <a:pt x="1007" y="270"/>
                    </a:lnTo>
                    <a:lnTo>
                      <a:pt x="1008" y="198"/>
                    </a:lnTo>
                    <a:lnTo>
                      <a:pt x="1009" y="201"/>
                    </a:lnTo>
                    <a:lnTo>
                      <a:pt x="1010" y="279"/>
                    </a:lnTo>
                    <a:lnTo>
                      <a:pt x="1010" y="378"/>
                    </a:lnTo>
                    <a:lnTo>
                      <a:pt x="1011" y="434"/>
                    </a:lnTo>
                    <a:lnTo>
                      <a:pt x="1012" y="409"/>
                    </a:lnTo>
                    <a:lnTo>
                      <a:pt x="1013" y="321"/>
                    </a:lnTo>
                    <a:lnTo>
                      <a:pt x="1013" y="229"/>
                    </a:lnTo>
                    <a:lnTo>
                      <a:pt x="1014" y="194"/>
                    </a:lnTo>
                    <a:lnTo>
                      <a:pt x="1015" y="241"/>
                    </a:lnTo>
                    <a:lnTo>
                      <a:pt x="1015" y="338"/>
                    </a:lnTo>
                    <a:lnTo>
                      <a:pt x="1016" y="421"/>
                    </a:lnTo>
                    <a:lnTo>
                      <a:pt x="1017" y="435"/>
                    </a:lnTo>
                    <a:lnTo>
                      <a:pt x="1018" y="371"/>
                    </a:lnTo>
                    <a:lnTo>
                      <a:pt x="1018" y="272"/>
                    </a:lnTo>
                    <a:lnTo>
                      <a:pt x="1019" y="204"/>
                    </a:lnTo>
                    <a:lnTo>
                      <a:pt x="1020" y="213"/>
                    </a:lnTo>
                    <a:lnTo>
                      <a:pt x="1021" y="392"/>
                    </a:lnTo>
                    <a:lnTo>
                      <a:pt x="1022" y="442"/>
                    </a:lnTo>
                    <a:lnTo>
                      <a:pt x="1022" y="411"/>
                    </a:lnTo>
                    <a:lnTo>
                      <a:pt x="1023" y="320"/>
                    </a:lnTo>
                    <a:lnTo>
                      <a:pt x="1024" y="230"/>
                    </a:lnTo>
                    <a:lnTo>
                      <a:pt x="1025" y="201"/>
                    </a:lnTo>
                    <a:lnTo>
                      <a:pt x="1025" y="253"/>
                    </a:lnTo>
                    <a:lnTo>
                      <a:pt x="1026" y="351"/>
                    </a:lnTo>
                    <a:lnTo>
                      <a:pt x="1027" y="430"/>
                    </a:lnTo>
                    <a:lnTo>
                      <a:pt x="1027" y="437"/>
                    </a:lnTo>
                    <a:lnTo>
                      <a:pt x="1028" y="368"/>
                    </a:lnTo>
                    <a:lnTo>
                      <a:pt x="1029" y="268"/>
                    </a:lnTo>
                    <a:lnTo>
                      <a:pt x="1030" y="205"/>
                    </a:lnTo>
                    <a:lnTo>
                      <a:pt x="1030" y="221"/>
                    </a:lnTo>
                    <a:lnTo>
                      <a:pt x="1031" y="305"/>
                    </a:lnTo>
                    <a:lnTo>
                      <a:pt x="1032" y="401"/>
                    </a:lnTo>
                    <a:lnTo>
                      <a:pt x="1033" y="445"/>
                    </a:lnTo>
                    <a:lnTo>
                      <a:pt x="1033" y="408"/>
                    </a:lnTo>
                    <a:lnTo>
                      <a:pt x="1034" y="226"/>
                    </a:lnTo>
                    <a:lnTo>
                      <a:pt x="1035" y="203"/>
                    </a:lnTo>
                    <a:lnTo>
                      <a:pt x="1036" y="260"/>
                    </a:lnTo>
                    <a:lnTo>
                      <a:pt x="1037" y="359"/>
                    </a:lnTo>
                    <a:lnTo>
                      <a:pt x="1037" y="433"/>
                    </a:lnTo>
                    <a:lnTo>
                      <a:pt x="1038" y="434"/>
                    </a:lnTo>
                    <a:lnTo>
                      <a:pt x="1039" y="360"/>
                    </a:lnTo>
                    <a:lnTo>
                      <a:pt x="1040" y="260"/>
                    </a:lnTo>
                    <a:lnTo>
                      <a:pt x="1040" y="202"/>
                    </a:lnTo>
                    <a:lnTo>
                      <a:pt x="1041" y="224"/>
                    </a:lnTo>
                    <a:lnTo>
                      <a:pt x="1042" y="311"/>
                    </a:lnTo>
                    <a:lnTo>
                      <a:pt x="1042" y="404"/>
                    </a:lnTo>
                    <a:lnTo>
                      <a:pt x="1043" y="442"/>
                    </a:lnTo>
                    <a:lnTo>
                      <a:pt x="1044" y="399"/>
                    </a:lnTo>
                    <a:lnTo>
                      <a:pt x="1045" y="303"/>
                    </a:lnTo>
                    <a:lnTo>
                      <a:pt x="1045" y="218"/>
                    </a:lnTo>
                    <a:lnTo>
                      <a:pt x="1046" y="201"/>
                    </a:lnTo>
                    <a:lnTo>
                      <a:pt x="1046" y="263"/>
                    </a:lnTo>
                    <a:lnTo>
                      <a:pt x="1048" y="431"/>
                    </a:lnTo>
                    <a:lnTo>
                      <a:pt x="1049" y="425"/>
                    </a:lnTo>
                    <a:lnTo>
                      <a:pt x="1049" y="347"/>
                    </a:lnTo>
                    <a:lnTo>
                      <a:pt x="1050" y="247"/>
                    </a:lnTo>
                    <a:lnTo>
                      <a:pt x="1051" y="194"/>
                    </a:lnTo>
                    <a:lnTo>
                      <a:pt x="1052" y="222"/>
                    </a:lnTo>
                    <a:lnTo>
                      <a:pt x="1052" y="311"/>
                    </a:lnTo>
                    <a:lnTo>
                      <a:pt x="1053" y="402"/>
                    </a:lnTo>
                    <a:lnTo>
                      <a:pt x="1054" y="434"/>
                    </a:lnTo>
                    <a:lnTo>
                      <a:pt x="1054" y="385"/>
                    </a:lnTo>
                    <a:lnTo>
                      <a:pt x="1055" y="287"/>
                    </a:lnTo>
                    <a:lnTo>
                      <a:pt x="1056" y="205"/>
                    </a:lnTo>
                    <a:lnTo>
                      <a:pt x="1057" y="194"/>
                    </a:lnTo>
                    <a:lnTo>
                      <a:pt x="1057" y="261"/>
                    </a:lnTo>
                    <a:lnTo>
                      <a:pt x="1058" y="359"/>
                    </a:lnTo>
                    <a:lnTo>
                      <a:pt x="1059" y="424"/>
                    </a:lnTo>
                    <a:lnTo>
                      <a:pt x="1060" y="329"/>
                    </a:lnTo>
                    <a:lnTo>
                      <a:pt x="1061" y="231"/>
                    </a:lnTo>
                    <a:lnTo>
                      <a:pt x="1061" y="183"/>
                    </a:lnTo>
                    <a:lnTo>
                      <a:pt x="1062" y="217"/>
                    </a:lnTo>
                    <a:lnTo>
                      <a:pt x="1063" y="308"/>
                    </a:lnTo>
                    <a:lnTo>
                      <a:pt x="1064" y="396"/>
                    </a:lnTo>
                    <a:lnTo>
                      <a:pt x="1064" y="422"/>
                    </a:lnTo>
                    <a:lnTo>
                      <a:pt x="1065" y="367"/>
                    </a:lnTo>
                    <a:lnTo>
                      <a:pt x="1066" y="267"/>
                    </a:lnTo>
                    <a:lnTo>
                      <a:pt x="1066" y="189"/>
                    </a:lnTo>
                    <a:lnTo>
                      <a:pt x="1067" y="185"/>
                    </a:lnTo>
                    <a:lnTo>
                      <a:pt x="1068" y="256"/>
                    </a:lnTo>
                    <a:lnTo>
                      <a:pt x="1069" y="354"/>
                    </a:lnTo>
                    <a:lnTo>
                      <a:pt x="1069" y="414"/>
                    </a:lnTo>
                    <a:lnTo>
                      <a:pt x="1070" y="395"/>
                    </a:lnTo>
                    <a:lnTo>
                      <a:pt x="1071" y="308"/>
                    </a:lnTo>
                    <a:lnTo>
                      <a:pt x="1072" y="212"/>
                    </a:lnTo>
                    <a:lnTo>
                      <a:pt x="1072" y="170"/>
                    </a:lnTo>
                    <a:lnTo>
                      <a:pt x="1073" y="302"/>
                    </a:lnTo>
                    <a:lnTo>
                      <a:pt x="1074" y="388"/>
                    </a:lnTo>
                    <a:lnTo>
                      <a:pt x="1075" y="407"/>
                    </a:lnTo>
                    <a:lnTo>
                      <a:pt x="1076" y="347"/>
                    </a:lnTo>
                    <a:lnTo>
                      <a:pt x="1076" y="246"/>
                    </a:lnTo>
                    <a:lnTo>
                      <a:pt x="1077" y="173"/>
                    </a:lnTo>
                    <a:lnTo>
                      <a:pt x="1078" y="174"/>
                    </a:lnTo>
                    <a:lnTo>
                      <a:pt x="1079" y="249"/>
                    </a:lnTo>
                    <a:lnTo>
                      <a:pt x="1079" y="347"/>
                    </a:lnTo>
                    <a:lnTo>
                      <a:pt x="1080" y="402"/>
                    </a:lnTo>
                    <a:lnTo>
                      <a:pt x="1081" y="376"/>
                    </a:lnTo>
                    <a:lnTo>
                      <a:pt x="1081" y="287"/>
                    </a:lnTo>
                    <a:lnTo>
                      <a:pt x="1082" y="192"/>
                    </a:lnTo>
                    <a:lnTo>
                      <a:pt x="1083" y="156"/>
                    </a:lnTo>
                    <a:lnTo>
                      <a:pt x="1084" y="201"/>
                    </a:lnTo>
                    <a:lnTo>
                      <a:pt x="1084" y="296"/>
                    </a:lnTo>
                    <a:lnTo>
                      <a:pt x="1085" y="378"/>
                    </a:lnTo>
                    <a:lnTo>
                      <a:pt x="1086" y="392"/>
                    </a:lnTo>
                    <a:lnTo>
                      <a:pt x="1087" y="225"/>
                    </a:lnTo>
                    <a:lnTo>
                      <a:pt x="1088" y="156"/>
                    </a:lnTo>
                    <a:lnTo>
                      <a:pt x="1088" y="165"/>
                    </a:lnTo>
                    <a:lnTo>
                      <a:pt x="1089" y="243"/>
                    </a:lnTo>
                    <a:lnTo>
                      <a:pt x="1090" y="340"/>
                    </a:lnTo>
                    <a:lnTo>
                      <a:pt x="1091" y="390"/>
                    </a:lnTo>
                    <a:lnTo>
                      <a:pt x="1091" y="358"/>
                    </a:lnTo>
                    <a:lnTo>
                      <a:pt x="1092" y="266"/>
                    </a:lnTo>
                    <a:lnTo>
                      <a:pt x="1093" y="174"/>
                    </a:lnTo>
                    <a:lnTo>
                      <a:pt x="1093" y="144"/>
                    </a:lnTo>
                    <a:lnTo>
                      <a:pt x="1094" y="195"/>
                    </a:lnTo>
                    <a:lnTo>
                      <a:pt x="1095" y="291"/>
                    </a:lnTo>
                    <a:lnTo>
                      <a:pt x="1096" y="370"/>
                    </a:lnTo>
                    <a:lnTo>
                      <a:pt x="1096" y="377"/>
                    </a:lnTo>
                    <a:lnTo>
                      <a:pt x="1097" y="307"/>
                    </a:lnTo>
                    <a:lnTo>
                      <a:pt x="1098" y="206"/>
                    </a:lnTo>
                    <a:lnTo>
                      <a:pt x="1099" y="143"/>
                    </a:lnTo>
                    <a:lnTo>
                      <a:pt x="1099" y="157"/>
                    </a:lnTo>
                    <a:lnTo>
                      <a:pt x="1100" y="240"/>
                    </a:lnTo>
                    <a:lnTo>
                      <a:pt x="1100" y="335"/>
                    </a:lnTo>
                    <a:lnTo>
                      <a:pt x="1101" y="380"/>
                    </a:lnTo>
                    <a:lnTo>
                      <a:pt x="1102" y="342"/>
                    </a:lnTo>
                    <a:lnTo>
                      <a:pt x="1103" y="248"/>
                    </a:lnTo>
                    <a:lnTo>
                      <a:pt x="1103" y="159"/>
                    </a:lnTo>
                    <a:lnTo>
                      <a:pt x="1104" y="136"/>
                    </a:lnTo>
                    <a:lnTo>
                      <a:pt x="1105" y="192"/>
                    </a:lnTo>
                    <a:lnTo>
                      <a:pt x="1105" y="290"/>
                    </a:lnTo>
                    <a:lnTo>
                      <a:pt x="1106" y="365"/>
                    </a:lnTo>
                    <a:lnTo>
                      <a:pt x="1107" y="365"/>
                    </a:lnTo>
                    <a:lnTo>
                      <a:pt x="1108" y="291"/>
                    </a:lnTo>
                    <a:lnTo>
                      <a:pt x="1108" y="191"/>
                    </a:lnTo>
                    <a:lnTo>
                      <a:pt x="1109" y="133"/>
                    </a:lnTo>
                    <a:lnTo>
                      <a:pt x="1110" y="154"/>
                    </a:lnTo>
                    <a:lnTo>
                      <a:pt x="1111" y="240"/>
                    </a:lnTo>
                    <a:lnTo>
                      <a:pt x="1111" y="335"/>
                    </a:lnTo>
                    <a:lnTo>
                      <a:pt x="1112" y="373"/>
                    </a:lnTo>
                    <a:lnTo>
                      <a:pt x="1112" y="330"/>
                    </a:lnTo>
                    <a:lnTo>
                      <a:pt x="1113" y="233"/>
                    </a:lnTo>
                    <a:lnTo>
                      <a:pt x="1114" y="149"/>
                    </a:lnTo>
                    <a:lnTo>
                      <a:pt x="1115" y="132"/>
                    </a:lnTo>
                    <a:lnTo>
                      <a:pt x="1115" y="193"/>
                    </a:lnTo>
                    <a:lnTo>
                      <a:pt x="1116" y="293"/>
                    </a:lnTo>
                    <a:lnTo>
                      <a:pt x="1117" y="363"/>
                    </a:lnTo>
                    <a:lnTo>
                      <a:pt x="1118" y="357"/>
                    </a:lnTo>
                    <a:lnTo>
                      <a:pt x="1118" y="279"/>
                    </a:lnTo>
                    <a:lnTo>
                      <a:pt x="1119" y="181"/>
                    </a:lnTo>
                    <a:lnTo>
                      <a:pt x="1120" y="128"/>
                    </a:lnTo>
                    <a:lnTo>
                      <a:pt x="1120" y="156"/>
                    </a:lnTo>
                    <a:lnTo>
                      <a:pt x="1121" y="245"/>
                    </a:lnTo>
                    <a:lnTo>
                      <a:pt x="1122" y="338"/>
                    </a:lnTo>
                    <a:lnTo>
                      <a:pt x="1123" y="371"/>
                    </a:lnTo>
                    <a:lnTo>
                      <a:pt x="1123" y="322"/>
                    </a:lnTo>
                    <a:lnTo>
                      <a:pt x="1124" y="225"/>
                    </a:lnTo>
                    <a:lnTo>
                      <a:pt x="1125" y="144"/>
                    </a:lnTo>
                    <a:lnTo>
                      <a:pt x="1125" y="133"/>
                    </a:lnTo>
                    <a:lnTo>
                      <a:pt x="1126" y="200"/>
                    </a:lnTo>
                    <a:lnTo>
                      <a:pt x="1127" y="300"/>
                    </a:lnTo>
                    <a:lnTo>
                      <a:pt x="1127" y="366"/>
                    </a:lnTo>
                    <a:lnTo>
                      <a:pt x="1128" y="354"/>
                    </a:lnTo>
                    <a:lnTo>
                      <a:pt x="1129" y="273"/>
                    </a:lnTo>
                    <a:lnTo>
                      <a:pt x="1130" y="176"/>
                    </a:lnTo>
                    <a:lnTo>
                      <a:pt x="1130" y="129"/>
                    </a:lnTo>
                    <a:lnTo>
                      <a:pt x="1131" y="163"/>
                    </a:lnTo>
                    <a:lnTo>
                      <a:pt x="1132" y="256"/>
                    </a:lnTo>
                    <a:lnTo>
                      <a:pt x="1132" y="346"/>
                    </a:lnTo>
                    <a:lnTo>
                      <a:pt x="1133" y="373"/>
                    </a:lnTo>
                    <a:lnTo>
                      <a:pt x="1134" y="319"/>
                    </a:lnTo>
                    <a:lnTo>
                      <a:pt x="1135" y="221"/>
                    </a:lnTo>
                    <a:lnTo>
                      <a:pt x="1135" y="144"/>
                    </a:lnTo>
                    <a:lnTo>
                      <a:pt x="1136" y="140"/>
                    </a:lnTo>
                    <a:lnTo>
                      <a:pt x="1137" y="212"/>
                    </a:lnTo>
                    <a:lnTo>
                      <a:pt x="1138" y="312"/>
                    </a:lnTo>
                    <a:lnTo>
                      <a:pt x="1138" y="374"/>
                    </a:lnTo>
                    <a:lnTo>
                      <a:pt x="1139" y="271"/>
                    </a:lnTo>
                    <a:lnTo>
                      <a:pt x="1140" y="177"/>
                    </a:lnTo>
                    <a:lnTo>
                      <a:pt x="1141" y="135"/>
                    </a:lnTo>
                    <a:lnTo>
                      <a:pt x="1142" y="176"/>
                    </a:lnTo>
                    <a:lnTo>
                      <a:pt x="1142" y="271"/>
                    </a:lnTo>
                    <a:lnTo>
                      <a:pt x="1143" y="359"/>
                    </a:lnTo>
                    <a:lnTo>
                      <a:pt x="1144" y="379"/>
                    </a:lnTo>
                    <a:lnTo>
                      <a:pt x="1145" y="320"/>
                    </a:lnTo>
                    <a:lnTo>
                      <a:pt x="1145" y="222"/>
                    </a:lnTo>
                    <a:lnTo>
                      <a:pt x="1146" y="150"/>
                    </a:lnTo>
                    <a:lnTo>
                      <a:pt x="1147" y="152"/>
                    </a:lnTo>
                    <a:lnTo>
                      <a:pt x="1147" y="229"/>
                    </a:lnTo>
                    <a:lnTo>
                      <a:pt x="1148" y="329"/>
                    </a:lnTo>
                    <a:lnTo>
                      <a:pt x="1149" y="385"/>
                    </a:lnTo>
                    <a:lnTo>
                      <a:pt x="1150" y="361"/>
                    </a:lnTo>
                    <a:lnTo>
                      <a:pt x="1150" y="274"/>
                    </a:lnTo>
                    <a:lnTo>
                      <a:pt x="1151" y="146"/>
                    </a:lnTo>
                    <a:lnTo>
                      <a:pt x="1152" y="192"/>
                    </a:lnTo>
                    <a:lnTo>
                      <a:pt x="1153" y="290"/>
                    </a:lnTo>
                    <a:lnTo>
                      <a:pt x="1154" y="374"/>
                    </a:lnTo>
                    <a:lnTo>
                      <a:pt x="1154" y="389"/>
                    </a:lnTo>
                    <a:lnTo>
                      <a:pt x="1155" y="325"/>
                    </a:lnTo>
                    <a:lnTo>
                      <a:pt x="1156" y="227"/>
                    </a:lnTo>
                    <a:lnTo>
                      <a:pt x="1157" y="159"/>
                    </a:lnTo>
                    <a:lnTo>
                      <a:pt x="1157" y="168"/>
                    </a:lnTo>
                    <a:lnTo>
                      <a:pt x="1158" y="249"/>
                    </a:lnTo>
                    <a:lnTo>
                      <a:pt x="1159" y="348"/>
                    </a:lnTo>
                    <a:lnTo>
                      <a:pt x="1159" y="399"/>
                    </a:lnTo>
                    <a:lnTo>
                      <a:pt x="1160" y="369"/>
                    </a:lnTo>
                    <a:lnTo>
                      <a:pt x="1161" y="279"/>
                    </a:lnTo>
                    <a:lnTo>
                      <a:pt x="1162" y="189"/>
                    </a:lnTo>
                    <a:lnTo>
                      <a:pt x="1162" y="160"/>
                    </a:lnTo>
                    <a:lnTo>
                      <a:pt x="1163" y="212"/>
                    </a:lnTo>
                    <a:lnTo>
                      <a:pt x="1164" y="311"/>
                    </a:lnTo>
                    <a:lnTo>
                      <a:pt x="1165" y="399"/>
                    </a:lnTo>
                    <a:lnTo>
                      <a:pt x="1166" y="332"/>
                    </a:lnTo>
                    <a:lnTo>
                      <a:pt x="1166" y="233"/>
                    </a:lnTo>
                    <a:lnTo>
                      <a:pt x="1167" y="170"/>
                    </a:lnTo>
                    <a:lnTo>
                      <a:pt x="1168" y="186"/>
                    </a:lnTo>
                    <a:lnTo>
                      <a:pt x="1169" y="271"/>
                    </a:lnTo>
                    <a:lnTo>
                      <a:pt x="1169" y="368"/>
                    </a:lnTo>
                    <a:lnTo>
                      <a:pt x="1170" y="413"/>
                    </a:lnTo>
                    <a:lnTo>
                      <a:pt x="1171" y="377"/>
                    </a:lnTo>
                    <a:lnTo>
                      <a:pt x="1171" y="285"/>
                    </a:lnTo>
                    <a:lnTo>
                      <a:pt x="1172" y="198"/>
                    </a:lnTo>
                    <a:lnTo>
                      <a:pt x="1173" y="175"/>
                    </a:lnTo>
                    <a:lnTo>
                      <a:pt x="1174" y="233"/>
                    </a:lnTo>
                    <a:lnTo>
                      <a:pt x="1174" y="333"/>
                    </a:lnTo>
                    <a:lnTo>
                      <a:pt x="1175" y="408"/>
                    </a:lnTo>
                    <a:lnTo>
                      <a:pt x="1176" y="410"/>
                    </a:lnTo>
                    <a:lnTo>
                      <a:pt x="1177" y="338"/>
                    </a:lnTo>
                    <a:lnTo>
                      <a:pt x="1177" y="240"/>
                    </a:lnTo>
                    <a:lnTo>
                      <a:pt x="1178" y="182"/>
                    </a:lnTo>
                    <a:lnTo>
                      <a:pt x="1178" y="204"/>
                    </a:lnTo>
                    <a:lnTo>
                      <a:pt x="1179" y="292"/>
                    </a:lnTo>
                    <a:lnTo>
                      <a:pt x="1180" y="387"/>
                    </a:lnTo>
                    <a:lnTo>
                      <a:pt x="1181" y="426"/>
                    </a:lnTo>
                    <a:lnTo>
                      <a:pt x="1181" y="384"/>
                    </a:lnTo>
                    <a:lnTo>
                      <a:pt x="1182" y="290"/>
                    </a:lnTo>
                    <a:lnTo>
                      <a:pt x="1183" y="206"/>
                    </a:lnTo>
                    <a:lnTo>
                      <a:pt x="1184" y="189"/>
                    </a:lnTo>
                    <a:lnTo>
                      <a:pt x="1184" y="252"/>
                    </a:lnTo>
                    <a:lnTo>
                      <a:pt x="1185" y="352"/>
                    </a:lnTo>
                    <a:lnTo>
                      <a:pt x="1186" y="423"/>
                    </a:lnTo>
                    <a:lnTo>
                      <a:pt x="1186" y="419"/>
                    </a:lnTo>
                    <a:lnTo>
                      <a:pt x="1187" y="342"/>
                    </a:lnTo>
                    <a:lnTo>
                      <a:pt x="1188" y="245"/>
                    </a:lnTo>
                    <a:lnTo>
                      <a:pt x="1189" y="191"/>
                    </a:lnTo>
                    <a:lnTo>
                      <a:pt x="1189" y="220"/>
                    </a:lnTo>
                    <a:lnTo>
                      <a:pt x="1190" y="403"/>
                    </a:lnTo>
                    <a:lnTo>
                      <a:pt x="1191" y="436"/>
                    </a:lnTo>
                    <a:lnTo>
                      <a:pt x="1192" y="389"/>
                    </a:lnTo>
                    <a:lnTo>
                      <a:pt x="1193" y="293"/>
                    </a:lnTo>
                    <a:lnTo>
                      <a:pt x="1193" y="211"/>
                    </a:lnTo>
                    <a:lnTo>
                      <a:pt x="1194" y="201"/>
                    </a:lnTo>
                    <a:lnTo>
                      <a:pt x="1195" y="269"/>
                    </a:lnTo>
                    <a:lnTo>
                      <a:pt x="1196" y="368"/>
                    </a:lnTo>
                    <a:lnTo>
                      <a:pt x="1196" y="435"/>
                    </a:lnTo>
                    <a:lnTo>
                      <a:pt x="1197" y="424"/>
                    </a:lnTo>
                    <a:lnTo>
                      <a:pt x="1198" y="343"/>
                    </a:lnTo>
                    <a:lnTo>
                      <a:pt x="1198" y="246"/>
                    </a:lnTo>
                    <a:lnTo>
                      <a:pt x="1199" y="198"/>
                    </a:lnTo>
                    <a:lnTo>
                      <a:pt x="1200" y="233"/>
                    </a:lnTo>
                    <a:lnTo>
                      <a:pt x="1201" y="326"/>
                    </a:lnTo>
                    <a:lnTo>
                      <a:pt x="1201" y="415"/>
                    </a:lnTo>
                    <a:lnTo>
                      <a:pt x="1202" y="442"/>
                    </a:lnTo>
                    <a:lnTo>
                      <a:pt x="1203" y="389"/>
                    </a:lnTo>
                    <a:lnTo>
                      <a:pt x="1204" y="213"/>
                    </a:lnTo>
                    <a:lnTo>
                      <a:pt x="1205" y="209"/>
                    </a:lnTo>
                    <a:lnTo>
                      <a:pt x="1205" y="281"/>
                    </a:lnTo>
                    <a:lnTo>
                      <a:pt x="1206" y="380"/>
                    </a:lnTo>
                    <a:lnTo>
                      <a:pt x="1207" y="441"/>
                    </a:lnTo>
                    <a:lnTo>
                      <a:pt x="1208" y="423"/>
                    </a:lnTo>
                    <a:lnTo>
                      <a:pt x="1208" y="339"/>
                    </a:lnTo>
                    <a:lnTo>
                      <a:pt x="1209" y="243"/>
                    </a:lnTo>
                    <a:lnTo>
                      <a:pt x="1210" y="201"/>
                    </a:lnTo>
                    <a:lnTo>
                      <a:pt x="1210" y="241"/>
                    </a:lnTo>
                    <a:lnTo>
                      <a:pt x="1211" y="335"/>
                    </a:lnTo>
                    <a:lnTo>
                      <a:pt x="1212" y="421"/>
                    </a:lnTo>
                    <a:lnTo>
                      <a:pt x="1213" y="442"/>
                    </a:lnTo>
                    <a:lnTo>
                      <a:pt x="1213" y="383"/>
                    </a:lnTo>
                    <a:lnTo>
                      <a:pt x="1214" y="284"/>
                    </a:lnTo>
                    <a:lnTo>
                      <a:pt x="1215" y="210"/>
                    </a:lnTo>
                    <a:lnTo>
                      <a:pt x="1216" y="212"/>
                    </a:lnTo>
                    <a:lnTo>
                      <a:pt x="1216" y="288"/>
                    </a:lnTo>
                    <a:lnTo>
                      <a:pt x="1217" y="442"/>
                    </a:lnTo>
                    <a:lnTo>
                      <a:pt x="1218" y="418"/>
                    </a:lnTo>
                    <a:lnTo>
                      <a:pt x="1219" y="329"/>
                    </a:lnTo>
                    <a:lnTo>
                      <a:pt x="1220" y="235"/>
                    </a:lnTo>
                    <a:lnTo>
                      <a:pt x="1220" y="199"/>
                    </a:lnTo>
                    <a:lnTo>
                      <a:pt x="1221" y="244"/>
                    </a:lnTo>
                    <a:lnTo>
                      <a:pt x="1222" y="340"/>
                    </a:lnTo>
                    <a:lnTo>
                      <a:pt x="1223" y="422"/>
                    </a:lnTo>
                    <a:lnTo>
                      <a:pt x="1223" y="437"/>
                    </a:lnTo>
                    <a:lnTo>
                      <a:pt x="1224" y="372"/>
                    </a:lnTo>
                    <a:lnTo>
                      <a:pt x="1225" y="272"/>
                    </a:lnTo>
                    <a:lnTo>
                      <a:pt x="1225" y="203"/>
                    </a:lnTo>
                    <a:lnTo>
                      <a:pt x="1226" y="211"/>
                    </a:lnTo>
                    <a:lnTo>
                      <a:pt x="1227" y="290"/>
                    </a:lnTo>
                    <a:lnTo>
                      <a:pt x="1228" y="387"/>
                    </a:lnTo>
                    <a:lnTo>
                      <a:pt x="1228" y="437"/>
                    </a:lnTo>
                    <a:lnTo>
                      <a:pt x="1229" y="407"/>
                    </a:lnTo>
                    <a:lnTo>
                      <a:pt x="1229" y="315"/>
                    </a:lnTo>
                    <a:lnTo>
                      <a:pt x="1231" y="193"/>
                    </a:lnTo>
                    <a:lnTo>
                      <a:pt x="1232" y="243"/>
                    </a:lnTo>
                    <a:lnTo>
                      <a:pt x="1232" y="340"/>
                    </a:lnTo>
                    <a:lnTo>
                      <a:pt x="1233" y="419"/>
                    </a:lnTo>
                    <a:lnTo>
                      <a:pt x="1234" y="426"/>
                    </a:lnTo>
                    <a:lnTo>
                      <a:pt x="1235" y="357"/>
                    </a:lnTo>
                    <a:lnTo>
                      <a:pt x="1235" y="256"/>
                    </a:lnTo>
                    <a:lnTo>
                      <a:pt x="1236" y="192"/>
                    </a:lnTo>
                    <a:lnTo>
                      <a:pt x="1237" y="206"/>
                    </a:lnTo>
                    <a:lnTo>
                      <a:pt x="1237" y="288"/>
                    </a:lnTo>
                    <a:lnTo>
                      <a:pt x="1238" y="383"/>
                    </a:lnTo>
                    <a:lnTo>
                      <a:pt x="1239" y="428"/>
                    </a:lnTo>
                    <a:lnTo>
                      <a:pt x="1240" y="391"/>
                    </a:lnTo>
                    <a:lnTo>
                      <a:pt x="1240" y="296"/>
                    </a:lnTo>
                    <a:lnTo>
                      <a:pt x="1241" y="207"/>
                    </a:lnTo>
                    <a:lnTo>
                      <a:pt x="1242" y="183"/>
                    </a:lnTo>
                    <a:lnTo>
                      <a:pt x="1243" y="336"/>
                    </a:lnTo>
                    <a:lnTo>
                      <a:pt x="1244" y="411"/>
                    </a:lnTo>
                    <a:lnTo>
                      <a:pt x="1244" y="412"/>
                    </a:lnTo>
                    <a:lnTo>
                      <a:pt x="1245" y="338"/>
                    </a:lnTo>
                    <a:lnTo>
                      <a:pt x="1246" y="237"/>
                    </a:lnTo>
                    <a:lnTo>
                      <a:pt x="1247" y="177"/>
                    </a:lnTo>
                    <a:lnTo>
                      <a:pt x="1247" y="198"/>
                    </a:lnTo>
                    <a:lnTo>
                      <a:pt x="1248" y="283"/>
                    </a:lnTo>
                    <a:lnTo>
                      <a:pt x="1249" y="377"/>
                    </a:lnTo>
                    <a:lnTo>
                      <a:pt x="1249" y="415"/>
                    </a:lnTo>
                    <a:lnTo>
                      <a:pt x="1250" y="372"/>
                    </a:lnTo>
                    <a:lnTo>
                      <a:pt x="1251" y="275"/>
                    </a:lnTo>
                    <a:lnTo>
                      <a:pt x="1252" y="189"/>
                    </a:lnTo>
                    <a:lnTo>
                      <a:pt x="1252" y="171"/>
                    </a:lnTo>
                    <a:lnTo>
                      <a:pt x="1253" y="232"/>
                    </a:lnTo>
                    <a:lnTo>
                      <a:pt x="1254" y="330"/>
                    </a:lnTo>
                    <a:lnTo>
                      <a:pt x="1255" y="400"/>
                    </a:lnTo>
                    <a:lnTo>
                      <a:pt x="1255" y="395"/>
                    </a:lnTo>
                    <a:lnTo>
                      <a:pt x="1256" y="216"/>
                    </a:lnTo>
                    <a:lnTo>
                      <a:pt x="1257" y="162"/>
                    </a:lnTo>
                    <a:lnTo>
                      <a:pt x="1258" y="189"/>
                    </a:lnTo>
                    <a:lnTo>
                      <a:pt x="1259" y="277"/>
                    </a:lnTo>
                    <a:lnTo>
                      <a:pt x="1259" y="368"/>
                    </a:lnTo>
                    <a:lnTo>
                      <a:pt x="1260" y="401"/>
                    </a:lnTo>
                    <a:lnTo>
                      <a:pt x="1261" y="352"/>
                    </a:lnTo>
                    <a:lnTo>
                      <a:pt x="1262" y="254"/>
                    </a:lnTo>
                    <a:lnTo>
                      <a:pt x="1262" y="172"/>
                    </a:lnTo>
                    <a:lnTo>
                      <a:pt x="1263" y="160"/>
                    </a:lnTo>
                    <a:lnTo>
                      <a:pt x="1264" y="225"/>
                    </a:lnTo>
                    <a:lnTo>
                      <a:pt x="1264" y="323"/>
                    </a:lnTo>
                    <a:lnTo>
                      <a:pt x="1265" y="389"/>
                    </a:lnTo>
                    <a:lnTo>
                      <a:pt x="1266" y="377"/>
                    </a:lnTo>
                    <a:lnTo>
                      <a:pt x="1267" y="295"/>
                    </a:lnTo>
                    <a:lnTo>
                      <a:pt x="1267" y="197"/>
                    </a:lnTo>
                    <a:lnTo>
                      <a:pt x="1268" y="149"/>
                    </a:lnTo>
                    <a:lnTo>
                      <a:pt x="1269" y="181"/>
                    </a:lnTo>
                    <a:lnTo>
                      <a:pt x="1270" y="361"/>
                    </a:lnTo>
                    <a:lnTo>
                      <a:pt x="1271" y="387"/>
                    </a:lnTo>
                    <a:lnTo>
                      <a:pt x="1271" y="333"/>
                    </a:lnTo>
                    <a:lnTo>
                      <a:pt x="1272" y="233"/>
                    </a:lnTo>
                    <a:lnTo>
                      <a:pt x="1273" y="156"/>
                    </a:lnTo>
                    <a:lnTo>
                      <a:pt x="1274" y="150"/>
                    </a:lnTo>
                    <a:lnTo>
                      <a:pt x="1274" y="220"/>
                    </a:lnTo>
                    <a:lnTo>
                      <a:pt x="1275" y="318"/>
                    </a:lnTo>
                    <a:lnTo>
                      <a:pt x="1276" y="380"/>
                    </a:lnTo>
                    <a:lnTo>
                      <a:pt x="1276" y="362"/>
                    </a:lnTo>
                    <a:lnTo>
                      <a:pt x="1277" y="276"/>
                    </a:lnTo>
                    <a:lnTo>
                      <a:pt x="1278" y="180"/>
                    </a:lnTo>
                    <a:lnTo>
                      <a:pt x="1279" y="137"/>
                    </a:lnTo>
                    <a:lnTo>
                      <a:pt x="1279" y="175"/>
                    </a:lnTo>
                    <a:lnTo>
                      <a:pt x="1280" y="269"/>
                    </a:lnTo>
                    <a:lnTo>
                      <a:pt x="1281" y="355"/>
                    </a:lnTo>
                    <a:lnTo>
                      <a:pt x="1282" y="376"/>
                    </a:lnTo>
                    <a:lnTo>
                      <a:pt x="1282" y="316"/>
                    </a:lnTo>
                    <a:lnTo>
                      <a:pt x="1283" y="216"/>
                    </a:lnTo>
                    <a:lnTo>
                      <a:pt x="1283" y="143"/>
                    </a:lnTo>
                    <a:lnTo>
                      <a:pt x="1284" y="144"/>
                    </a:lnTo>
                    <a:lnTo>
                      <a:pt x="1285" y="218"/>
                    </a:lnTo>
                    <a:lnTo>
                      <a:pt x="1286" y="317"/>
                    </a:lnTo>
                    <a:lnTo>
                      <a:pt x="1286" y="373"/>
                    </a:lnTo>
                    <a:lnTo>
                      <a:pt x="1287" y="348"/>
                    </a:lnTo>
                    <a:lnTo>
                      <a:pt x="1288" y="260"/>
                    </a:lnTo>
                    <a:lnTo>
                      <a:pt x="1288" y="167"/>
                    </a:lnTo>
                    <a:lnTo>
                      <a:pt x="1289" y="130"/>
                    </a:lnTo>
                    <a:lnTo>
                      <a:pt x="1290" y="174"/>
                    </a:lnTo>
                    <a:lnTo>
                      <a:pt x="1291" y="270"/>
                    </a:lnTo>
                    <a:lnTo>
                      <a:pt x="1291" y="353"/>
                    </a:lnTo>
                    <a:lnTo>
                      <a:pt x="1292" y="368"/>
                    </a:lnTo>
                    <a:lnTo>
                      <a:pt x="1293" y="303"/>
                    </a:lnTo>
                    <a:lnTo>
                      <a:pt x="1294" y="204"/>
                    </a:lnTo>
                    <a:lnTo>
                      <a:pt x="1294" y="135"/>
                    </a:lnTo>
                    <a:lnTo>
                      <a:pt x="1295" y="221"/>
                    </a:lnTo>
                    <a:lnTo>
                      <a:pt x="1296" y="320"/>
                    </a:lnTo>
                    <a:lnTo>
                      <a:pt x="1297" y="371"/>
                    </a:lnTo>
                    <a:lnTo>
                      <a:pt x="1298" y="340"/>
                    </a:lnTo>
                    <a:lnTo>
                      <a:pt x="1298" y="249"/>
                    </a:lnTo>
                    <a:lnTo>
                      <a:pt x="1299" y="158"/>
                    </a:lnTo>
                    <a:lnTo>
                      <a:pt x="1300" y="128"/>
                    </a:lnTo>
                    <a:lnTo>
                      <a:pt x="1301" y="178"/>
                    </a:lnTo>
                    <a:lnTo>
                      <a:pt x="1301" y="276"/>
                    </a:lnTo>
                    <a:lnTo>
                      <a:pt x="1302" y="356"/>
                    </a:lnTo>
                    <a:lnTo>
                      <a:pt x="1303" y="364"/>
                    </a:lnTo>
                    <a:lnTo>
                      <a:pt x="1303" y="295"/>
                    </a:lnTo>
                    <a:lnTo>
                      <a:pt x="1304" y="196"/>
                    </a:lnTo>
                    <a:lnTo>
                      <a:pt x="1305" y="132"/>
                    </a:lnTo>
                    <a:lnTo>
                      <a:pt x="1306" y="146"/>
                    </a:lnTo>
                    <a:lnTo>
                      <a:pt x="1306" y="230"/>
                    </a:lnTo>
                    <a:lnTo>
                      <a:pt x="1307" y="327"/>
                    </a:lnTo>
                    <a:lnTo>
                      <a:pt x="1308" y="372"/>
                    </a:lnTo>
                    <a:lnTo>
                      <a:pt x="1309" y="243"/>
                    </a:lnTo>
                    <a:lnTo>
                      <a:pt x="1310" y="156"/>
                    </a:lnTo>
                    <a:lnTo>
                      <a:pt x="1310" y="131"/>
                    </a:lnTo>
                    <a:lnTo>
                      <a:pt x="1311" y="188"/>
                    </a:lnTo>
                    <a:lnTo>
                      <a:pt x="1312" y="287"/>
                    </a:lnTo>
                    <a:lnTo>
                      <a:pt x="1313" y="363"/>
                    </a:lnTo>
                    <a:lnTo>
                      <a:pt x="1313" y="365"/>
                    </a:lnTo>
                    <a:lnTo>
                      <a:pt x="1314" y="292"/>
                    </a:lnTo>
                    <a:lnTo>
                      <a:pt x="1315" y="194"/>
                    </a:lnTo>
                    <a:lnTo>
                      <a:pt x="1315" y="135"/>
                    </a:lnTo>
                    <a:lnTo>
                      <a:pt x="1316" y="156"/>
                    </a:lnTo>
                    <a:lnTo>
                      <a:pt x="1317" y="243"/>
                    </a:lnTo>
                    <a:lnTo>
                      <a:pt x="1318" y="339"/>
                    </a:lnTo>
                    <a:lnTo>
                      <a:pt x="1318" y="378"/>
                    </a:lnTo>
                    <a:lnTo>
                      <a:pt x="1319" y="337"/>
                    </a:lnTo>
                    <a:lnTo>
                      <a:pt x="1320" y="242"/>
                    </a:lnTo>
                    <a:lnTo>
                      <a:pt x="1321" y="158"/>
                    </a:lnTo>
                    <a:lnTo>
                      <a:pt x="1321" y="140"/>
                    </a:lnTo>
                    <a:lnTo>
                      <a:pt x="1322" y="303"/>
                    </a:lnTo>
                    <a:lnTo>
                      <a:pt x="1323" y="375"/>
                    </a:lnTo>
                    <a:lnTo>
                      <a:pt x="1324" y="370"/>
                    </a:lnTo>
                    <a:lnTo>
                      <a:pt x="1325" y="294"/>
                    </a:lnTo>
                    <a:lnTo>
                      <a:pt x="1325" y="197"/>
                    </a:lnTo>
                    <a:lnTo>
                      <a:pt x="1326" y="143"/>
                    </a:lnTo>
                    <a:lnTo>
                      <a:pt x="1327" y="170"/>
                    </a:lnTo>
                    <a:lnTo>
                      <a:pt x="1328" y="261"/>
                    </a:lnTo>
                    <a:lnTo>
                      <a:pt x="1328" y="354"/>
                    </a:lnTo>
                    <a:lnTo>
                      <a:pt x="1329" y="388"/>
                    </a:lnTo>
                    <a:lnTo>
                      <a:pt x="1330" y="341"/>
                    </a:lnTo>
                    <a:lnTo>
                      <a:pt x="1330" y="245"/>
                    </a:lnTo>
                    <a:lnTo>
                      <a:pt x="1331" y="165"/>
                    </a:lnTo>
                    <a:lnTo>
                      <a:pt x="1332" y="153"/>
                    </a:lnTo>
                    <a:lnTo>
                      <a:pt x="1333" y="221"/>
                    </a:lnTo>
                    <a:lnTo>
                      <a:pt x="1333" y="321"/>
                    </a:lnTo>
                    <a:lnTo>
                      <a:pt x="1334" y="389"/>
                    </a:lnTo>
                    <a:lnTo>
                      <a:pt x="1334" y="378"/>
                    </a:lnTo>
                    <a:lnTo>
                      <a:pt x="1335" y="298"/>
                    </a:lnTo>
                    <a:lnTo>
                      <a:pt x="1336" y="202"/>
                    </a:lnTo>
                    <a:lnTo>
                      <a:pt x="1337" y="155"/>
                    </a:lnTo>
                    <a:lnTo>
                      <a:pt x="1337" y="188"/>
                    </a:lnTo>
                    <a:lnTo>
                      <a:pt x="1338" y="282"/>
                    </a:lnTo>
                    <a:lnTo>
                      <a:pt x="1339" y="372"/>
                    </a:lnTo>
                    <a:lnTo>
                      <a:pt x="1340" y="400"/>
                    </a:lnTo>
                    <a:lnTo>
                      <a:pt x="1340" y="348"/>
                    </a:lnTo>
                    <a:lnTo>
                      <a:pt x="1341" y="251"/>
                    </a:lnTo>
                    <a:lnTo>
                      <a:pt x="1342" y="174"/>
                    </a:lnTo>
                    <a:lnTo>
                      <a:pt x="1342" y="169"/>
                    </a:lnTo>
                    <a:lnTo>
                      <a:pt x="1343" y="242"/>
                    </a:lnTo>
                    <a:lnTo>
                      <a:pt x="1344" y="342"/>
                    </a:lnTo>
                    <a:lnTo>
                      <a:pt x="1345" y="404"/>
                    </a:lnTo>
                    <a:lnTo>
                      <a:pt x="1345" y="388"/>
                    </a:lnTo>
                    <a:lnTo>
                      <a:pt x="1346" y="305"/>
                    </a:lnTo>
                    <a:lnTo>
                      <a:pt x="1347" y="210"/>
                    </a:lnTo>
                    <a:lnTo>
                      <a:pt x="1347" y="168"/>
                    </a:lnTo>
                    <a:lnTo>
                      <a:pt x="1348" y="208"/>
                    </a:lnTo>
                    <a:lnTo>
                      <a:pt x="1349" y="303"/>
                    </a:lnTo>
                    <a:lnTo>
                      <a:pt x="1349" y="391"/>
                    </a:lnTo>
                    <a:lnTo>
                      <a:pt x="1350" y="413"/>
                    </a:lnTo>
                    <a:lnTo>
                      <a:pt x="1351" y="355"/>
                    </a:lnTo>
                    <a:lnTo>
                      <a:pt x="1352" y="257"/>
                    </a:lnTo>
                    <a:lnTo>
                      <a:pt x="1352" y="184"/>
                    </a:lnTo>
                    <a:lnTo>
                      <a:pt x="1353" y="186"/>
                    </a:lnTo>
                    <a:lnTo>
                      <a:pt x="1354" y="263"/>
                    </a:lnTo>
                    <a:lnTo>
                      <a:pt x="1354" y="363"/>
                    </a:lnTo>
                    <a:lnTo>
                      <a:pt x="1355" y="420"/>
                    </a:lnTo>
                    <a:lnTo>
                      <a:pt x="1356" y="397"/>
                    </a:lnTo>
                    <a:lnTo>
                      <a:pt x="1357" y="310"/>
                    </a:lnTo>
                    <a:lnTo>
                      <a:pt x="1357" y="217"/>
                    </a:lnTo>
                    <a:lnTo>
                      <a:pt x="1358" y="181"/>
                    </a:lnTo>
                    <a:lnTo>
                      <a:pt x="1359" y="227"/>
                    </a:lnTo>
                    <a:lnTo>
                      <a:pt x="1360" y="324"/>
                    </a:lnTo>
                    <a:lnTo>
                      <a:pt x="1360" y="408"/>
                    </a:lnTo>
                    <a:lnTo>
                      <a:pt x="1361" y="423"/>
                    </a:lnTo>
                    <a:lnTo>
                      <a:pt x="1361" y="361"/>
                    </a:lnTo>
                    <a:lnTo>
                      <a:pt x="1362" y="263"/>
                    </a:lnTo>
                    <a:lnTo>
                      <a:pt x="1363" y="194"/>
                    </a:lnTo>
                    <a:lnTo>
                      <a:pt x="1364" y="202"/>
                    </a:lnTo>
                    <a:lnTo>
                      <a:pt x="1364" y="282"/>
                    </a:lnTo>
                    <a:lnTo>
                      <a:pt x="1365" y="381"/>
                    </a:lnTo>
                    <a:lnTo>
                      <a:pt x="1366" y="432"/>
                    </a:lnTo>
                    <a:lnTo>
                      <a:pt x="1367" y="404"/>
                    </a:lnTo>
                    <a:lnTo>
                      <a:pt x="1367" y="314"/>
                    </a:lnTo>
                    <a:lnTo>
                      <a:pt x="1368" y="223"/>
                    </a:lnTo>
                    <a:lnTo>
                      <a:pt x="1369" y="192"/>
                    </a:lnTo>
                    <a:lnTo>
                      <a:pt x="1369" y="244"/>
                    </a:lnTo>
                    <a:lnTo>
                      <a:pt x="1370" y="342"/>
                    </a:lnTo>
                    <a:lnTo>
                      <a:pt x="1371" y="422"/>
                    </a:lnTo>
                    <a:lnTo>
                      <a:pt x="1372" y="431"/>
                    </a:lnTo>
                    <a:lnTo>
                      <a:pt x="1372" y="364"/>
                    </a:lnTo>
                    <a:lnTo>
                      <a:pt x="1373" y="200"/>
                    </a:lnTo>
                    <a:lnTo>
                      <a:pt x="1374" y="215"/>
                    </a:lnTo>
                    <a:lnTo>
                      <a:pt x="1375" y="299"/>
                    </a:lnTo>
                    <a:lnTo>
                      <a:pt x="1376" y="395"/>
                    </a:lnTo>
                    <a:lnTo>
                      <a:pt x="1376" y="441"/>
                    </a:lnTo>
                    <a:lnTo>
                      <a:pt x="1377" y="406"/>
                    </a:lnTo>
                    <a:lnTo>
                      <a:pt x="1378" y="313"/>
                    </a:lnTo>
                    <a:lnTo>
                      <a:pt x="1379" y="225"/>
                    </a:lnTo>
                    <a:lnTo>
                      <a:pt x="1379" y="201"/>
                    </a:lnTo>
                    <a:lnTo>
                      <a:pt x="1380" y="257"/>
                    </a:lnTo>
                    <a:lnTo>
                      <a:pt x="1381" y="356"/>
                    </a:lnTo>
                    <a:lnTo>
                      <a:pt x="1381" y="432"/>
                    </a:lnTo>
                    <a:lnTo>
                      <a:pt x="1382" y="434"/>
                    </a:lnTo>
                    <a:lnTo>
                      <a:pt x="1383" y="362"/>
                    </a:lnTo>
                    <a:lnTo>
                      <a:pt x="1384" y="263"/>
                    </a:lnTo>
                    <a:lnTo>
                      <a:pt x="1384" y="203"/>
                    </a:lnTo>
                    <a:lnTo>
                      <a:pt x="1385" y="224"/>
                    </a:lnTo>
                    <a:lnTo>
                      <a:pt x="1386" y="311"/>
                    </a:lnTo>
                    <a:lnTo>
                      <a:pt x="1387" y="445"/>
                    </a:lnTo>
                    <a:lnTo>
                      <a:pt x="1388" y="404"/>
                    </a:lnTo>
                    <a:lnTo>
                      <a:pt x="1388" y="308"/>
                    </a:lnTo>
                    <a:lnTo>
                      <a:pt x="1389" y="222"/>
                    </a:lnTo>
                    <a:lnTo>
                      <a:pt x="1390" y="204"/>
                    </a:lnTo>
                    <a:lnTo>
                      <a:pt x="1391" y="266"/>
                    </a:lnTo>
                    <a:lnTo>
                      <a:pt x="1391" y="365"/>
                    </a:lnTo>
                    <a:lnTo>
                      <a:pt x="1392" y="436"/>
                    </a:lnTo>
                    <a:lnTo>
                      <a:pt x="1393" y="432"/>
                    </a:lnTo>
                    <a:lnTo>
                      <a:pt x="1393" y="355"/>
                    </a:lnTo>
                    <a:lnTo>
                      <a:pt x="1394" y="256"/>
                    </a:lnTo>
                    <a:lnTo>
                      <a:pt x="1395" y="201"/>
                    </a:lnTo>
                    <a:lnTo>
                      <a:pt x="1396" y="228"/>
                    </a:lnTo>
                    <a:lnTo>
                      <a:pt x="1396" y="317"/>
                    </a:lnTo>
                    <a:lnTo>
                      <a:pt x="1397" y="409"/>
                    </a:lnTo>
                    <a:lnTo>
                      <a:pt x="1398" y="443"/>
                    </a:lnTo>
                    <a:lnTo>
                      <a:pt x="1399" y="395"/>
                    </a:lnTo>
                    <a:lnTo>
                      <a:pt x="1399" y="298"/>
                    </a:lnTo>
                    <a:lnTo>
                      <a:pt x="1400" y="204"/>
                    </a:lnTo>
                    <a:lnTo>
                      <a:pt x="1401" y="269"/>
                    </a:lnTo>
                    <a:lnTo>
                      <a:pt x="1402" y="368"/>
                    </a:lnTo>
                    <a:lnTo>
                      <a:pt x="1403" y="434"/>
                    </a:lnTo>
                    <a:lnTo>
                      <a:pt x="1403" y="424"/>
                    </a:lnTo>
                    <a:lnTo>
                      <a:pt x="1404" y="342"/>
                    </a:lnTo>
                    <a:lnTo>
                      <a:pt x="1405" y="244"/>
                    </a:lnTo>
                    <a:lnTo>
                      <a:pt x="1406" y="195"/>
                    </a:lnTo>
                    <a:lnTo>
                      <a:pt x="1406" y="228"/>
                    </a:lnTo>
                    <a:lnTo>
                      <a:pt x="1407" y="319"/>
                    </a:lnTo>
                    <a:lnTo>
                      <a:pt x="1408" y="408"/>
                    </a:lnTo>
                    <a:lnTo>
                      <a:pt x="1408" y="435"/>
                    </a:lnTo>
                    <a:lnTo>
                      <a:pt x="1409" y="382"/>
                    </a:lnTo>
                    <a:lnTo>
                      <a:pt x="1410" y="283"/>
                    </a:lnTo>
                    <a:lnTo>
                      <a:pt x="1411" y="204"/>
                    </a:lnTo>
                    <a:lnTo>
                      <a:pt x="1411" y="198"/>
                    </a:lnTo>
                    <a:lnTo>
                      <a:pt x="1412" y="269"/>
                    </a:lnTo>
                    <a:lnTo>
                      <a:pt x="1412" y="367"/>
                    </a:lnTo>
                    <a:lnTo>
                      <a:pt x="1413" y="428"/>
                    </a:lnTo>
                    <a:lnTo>
                      <a:pt x="1414" y="411"/>
                    </a:lnTo>
                    <a:lnTo>
                      <a:pt x="1415" y="326"/>
                    </a:lnTo>
                    <a:lnTo>
                      <a:pt x="1415" y="229"/>
                    </a:lnTo>
                    <a:lnTo>
                      <a:pt x="1416" y="185"/>
                    </a:lnTo>
                    <a:lnTo>
                      <a:pt x="1417" y="224"/>
                    </a:lnTo>
                    <a:lnTo>
                      <a:pt x="1418" y="317"/>
                    </a:lnTo>
                    <a:lnTo>
                      <a:pt x="1418" y="402"/>
                    </a:lnTo>
                    <a:lnTo>
                      <a:pt x="1419" y="424"/>
                    </a:lnTo>
                    <a:lnTo>
                      <a:pt x="1420" y="365"/>
                    </a:lnTo>
                    <a:lnTo>
                      <a:pt x="1420" y="264"/>
                    </a:lnTo>
                    <a:lnTo>
                      <a:pt x="1421" y="190"/>
                    </a:lnTo>
                    <a:lnTo>
                      <a:pt x="1422" y="190"/>
                    </a:lnTo>
                    <a:lnTo>
                      <a:pt x="1423" y="264"/>
                    </a:lnTo>
                    <a:lnTo>
                      <a:pt x="1423" y="362"/>
                    </a:lnTo>
                    <a:lnTo>
                      <a:pt x="1424" y="418"/>
                    </a:lnTo>
                    <a:lnTo>
                      <a:pt x="1425" y="394"/>
                    </a:lnTo>
                    <a:lnTo>
                      <a:pt x="1426" y="210"/>
                    </a:lnTo>
                    <a:lnTo>
                      <a:pt x="1427" y="173"/>
                    </a:lnTo>
                    <a:lnTo>
                      <a:pt x="1427" y="216"/>
                    </a:lnTo>
                    <a:lnTo>
                      <a:pt x="1428" y="311"/>
                    </a:lnTo>
                    <a:lnTo>
                      <a:pt x="1429" y="394"/>
                    </a:lnTo>
                    <a:lnTo>
                      <a:pt x="1430" y="409"/>
                    </a:lnTo>
                    <a:lnTo>
                      <a:pt x="1430" y="345"/>
                    </a:lnTo>
                    <a:lnTo>
                      <a:pt x="1431" y="244"/>
                    </a:lnTo>
                    <a:lnTo>
                      <a:pt x="1432" y="174"/>
                    </a:lnTo>
                    <a:lnTo>
                      <a:pt x="1432" y="180"/>
                    </a:lnTo>
                    <a:lnTo>
                      <a:pt x="1433" y="258"/>
                    </a:lnTo>
                    <a:lnTo>
                      <a:pt x="1434" y="355"/>
                    </a:lnTo>
                    <a:lnTo>
                      <a:pt x="1435" y="406"/>
                    </a:lnTo>
                    <a:lnTo>
                      <a:pt x="1435" y="375"/>
                    </a:lnTo>
                    <a:lnTo>
                      <a:pt x="1436" y="284"/>
                    </a:lnTo>
                    <a:lnTo>
                      <a:pt x="1437" y="191"/>
                    </a:lnTo>
                    <a:lnTo>
                      <a:pt x="1438" y="160"/>
                    </a:lnTo>
                    <a:lnTo>
                      <a:pt x="1438" y="209"/>
                    </a:lnTo>
                    <a:lnTo>
                      <a:pt x="1439" y="384"/>
                    </a:lnTo>
                    <a:lnTo>
                      <a:pt x="1440" y="393"/>
                    </a:lnTo>
                    <a:lnTo>
                      <a:pt x="1441" y="323"/>
                    </a:lnTo>
                    <a:lnTo>
                      <a:pt x="1442" y="223"/>
                    </a:lnTo>
                    <a:lnTo>
                      <a:pt x="1442" y="158"/>
                    </a:lnTo>
                    <a:lnTo>
                      <a:pt x="1443" y="171"/>
                    </a:lnTo>
                    <a:lnTo>
                      <a:pt x="1444" y="252"/>
                    </a:lnTo>
                    <a:lnTo>
                      <a:pt x="1445" y="348"/>
                    </a:lnTo>
                    <a:lnTo>
                      <a:pt x="1445" y="393"/>
                    </a:lnTo>
                    <a:lnTo>
                      <a:pt x="1446" y="357"/>
                    </a:lnTo>
                    <a:lnTo>
                      <a:pt x="1447" y="262"/>
                    </a:lnTo>
                    <a:lnTo>
                      <a:pt x="1447" y="173"/>
                    </a:lnTo>
                    <a:lnTo>
                      <a:pt x="1448" y="148"/>
                    </a:lnTo>
                    <a:lnTo>
                      <a:pt x="1449" y="202"/>
                    </a:lnTo>
                    <a:lnTo>
                      <a:pt x="1450" y="300"/>
                    </a:lnTo>
                    <a:lnTo>
                      <a:pt x="1450" y="375"/>
                    </a:lnTo>
                    <a:lnTo>
                      <a:pt x="1451" y="377"/>
                    </a:lnTo>
                    <a:lnTo>
                      <a:pt x="1452" y="303"/>
                    </a:lnTo>
                    <a:lnTo>
                      <a:pt x="1453" y="144"/>
                    </a:lnTo>
                    <a:lnTo>
                      <a:pt x="1454" y="163"/>
                    </a:lnTo>
                    <a:lnTo>
                      <a:pt x="1454" y="248"/>
                    </a:lnTo>
                    <a:lnTo>
                      <a:pt x="1455" y="342"/>
                    </a:lnTo>
                    <a:lnTo>
                      <a:pt x="1456" y="382"/>
                    </a:lnTo>
                    <a:lnTo>
                      <a:pt x="1457" y="339"/>
                    </a:lnTo>
                    <a:lnTo>
                      <a:pt x="1457" y="243"/>
                    </a:lnTo>
                    <a:lnTo>
                      <a:pt x="1458" y="158"/>
                    </a:lnTo>
                    <a:lnTo>
                      <a:pt x="1459" y="139"/>
                    </a:lnTo>
                    <a:lnTo>
                      <a:pt x="1459" y="198"/>
                    </a:lnTo>
                    <a:lnTo>
                      <a:pt x="1460" y="297"/>
                    </a:lnTo>
                    <a:lnTo>
                      <a:pt x="1461" y="369"/>
                    </a:lnTo>
                    <a:lnTo>
                      <a:pt x="1462" y="365"/>
                    </a:lnTo>
                    <a:lnTo>
                      <a:pt x="1462" y="287"/>
                    </a:lnTo>
                    <a:lnTo>
                      <a:pt x="1463" y="188"/>
                    </a:lnTo>
                    <a:lnTo>
                      <a:pt x="1464" y="134"/>
                    </a:lnTo>
                    <a:lnTo>
                      <a:pt x="1465" y="247"/>
                    </a:lnTo>
                    <a:lnTo>
                      <a:pt x="1466" y="340"/>
                    </a:lnTo>
                    <a:lnTo>
                      <a:pt x="1466" y="374"/>
                    </a:lnTo>
                    <a:lnTo>
                      <a:pt x="1467" y="326"/>
                    </a:lnTo>
                    <a:lnTo>
                      <a:pt x="1468" y="229"/>
                    </a:lnTo>
                    <a:lnTo>
                      <a:pt x="1469" y="147"/>
                    </a:lnTo>
                    <a:lnTo>
                      <a:pt x="1469" y="134"/>
                    </a:lnTo>
                    <a:lnTo>
                      <a:pt x="1470" y="199"/>
                    </a:lnTo>
                    <a:lnTo>
                      <a:pt x="1471" y="299"/>
                    </a:lnTo>
                    <a:lnTo>
                      <a:pt x="1471" y="366"/>
                    </a:lnTo>
                    <a:lnTo>
                      <a:pt x="1472" y="355"/>
                    </a:lnTo>
                    <a:lnTo>
                      <a:pt x="1473" y="274"/>
                    </a:lnTo>
                    <a:lnTo>
                      <a:pt x="1474" y="177"/>
                    </a:lnTo>
                    <a:lnTo>
                      <a:pt x="1474" y="128"/>
                    </a:lnTo>
                    <a:lnTo>
                      <a:pt x="1475" y="160"/>
                    </a:lnTo>
                    <a:lnTo>
                      <a:pt x="1476" y="251"/>
                    </a:lnTo>
                    <a:lnTo>
                      <a:pt x="1477" y="342"/>
                    </a:lnTo>
                    <a:lnTo>
                      <a:pt x="1477" y="370"/>
                    </a:lnTo>
                    <a:lnTo>
                      <a:pt x="1478" y="219"/>
                    </a:lnTo>
                    <a:lnTo>
                      <a:pt x="1479" y="141"/>
                    </a:lnTo>
                    <a:lnTo>
                      <a:pt x="1480" y="135"/>
                    </a:lnTo>
                    <a:lnTo>
                      <a:pt x="1481" y="205"/>
                    </a:lnTo>
                    <a:lnTo>
                      <a:pt x="1481" y="305"/>
                    </a:lnTo>
                    <a:lnTo>
                      <a:pt x="1482" y="368"/>
                    </a:lnTo>
                    <a:lnTo>
                      <a:pt x="1483" y="351"/>
                    </a:lnTo>
                    <a:lnTo>
                      <a:pt x="1484" y="266"/>
                    </a:lnTo>
                    <a:lnTo>
                      <a:pt x="1484" y="171"/>
                    </a:lnTo>
                    <a:lnTo>
                      <a:pt x="1485" y="128"/>
                    </a:lnTo>
                    <a:lnTo>
                      <a:pt x="1486" y="166"/>
                    </a:lnTo>
                    <a:lnTo>
                      <a:pt x="1486" y="261"/>
                    </a:lnTo>
                    <a:lnTo>
                      <a:pt x="1487" y="349"/>
                    </a:lnTo>
                    <a:lnTo>
                      <a:pt x="1488" y="371"/>
                    </a:lnTo>
                    <a:lnTo>
                      <a:pt x="1489" y="312"/>
                    </a:lnTo>
                    <a:lnTo>
                      <a:pt x="1489" y="214"/>
                    </a:lnTo>
                    <a:lnTo>
                      <a:pt x="1490" y="141"/>
                    </a:lnTo>
                    <a:lnTo>
                      <a:pt x="1491" y="141"/>
                    </a:lnTo>
                    <a:lnTo>
                      <a:pt x="1492" y="316"/>
                    </a:lnTo>
                    <a:lnTo>
                      <a:pt x="1493" y="374"/>
                    </a:lnTo>
                    <a:lnTo>
                      <a:pt x="1493" y="351"/>
                    </a:lnTo>
                    <a:lnTo>
                      <a:pt x="1494" y="264"/>
                    </a:lnTo>
                    <a:lnTo>
                      <a:pt x="1495" y="171"/>
                    </a:lnTo>
                    <a:lnTo>
                      <a:pt x="1496" y="134"/>
                    </a:lnTo>
                    <a:lnTo>
                      <a:pt x="1496" y="178"/>
                    </a:lnTo>
                    <a:lnTo>
                      <a:pt x="1497" y="275"/>
                    </a:lnTo>
                    <a:lnTo>
                      <a:pt x="1498" y="360"/>
                    </a:lnTo>
                    <a:lnTo>
                      <a:pt x="1498" y="375"/>
                    </a:lnTo>
                    <a:lnTo>
                      <a:pt x="1499" y="313"/>
                    </a:lnTo>
                    <a:lnTo>
                      <a:pt x="1500" y="214"/>
                    </a:lnTo>
                    <a:lnTo>
                      <a:pt x="1501" y="146"/>
                    </a:lnTo>
                    <a:lnTo>
                      <a:pt x="1501" y="153"/>
                    </a:lnTo>
                    <a:lnTo>
                      <a:pt x="1502" y="232"/>
                    </a:lnTo>
                    <a:lnTo>
                      <a:pt x="1503" y="332"/>
                    </a:lnTo>
                    <a:lnTo>
                      <a:pt x="1504" y="384"/>
                    </a:lnTo>
                    <a:lnTo>
                      <a:pt x="1504" y="355"/>
                    </a:lnTo>
                    <a:lnTo>
                      <a:pt x="1505" y="175"/>
                    </a:lnTo>
                    <a:lnTo>
                      <a:pt x="1506" y="144"/>
                    </a:lnTo>
                    <a:lnTo>
                      <a:pt x="1507" y="194"/>
                    </a:lnTo>
                    <a:lnTo>
                      <a:pt x="1508" y="293"/>
                    </a:lnTo>
                    <a:lnTo>
                      <a:pt x="1508" y="374"/>
                    </a:lnTo>
                    <a:lnTo>
                      <a:pt x="1509" y="384"/>
                    </a:lnTo>
                    <a:lnTo>
                      <a:pt x="1510" y="317"/>
                    </a:lnTo>
                    <a:lnTo>
                      <a:pt x="1511" y="218"/>
                    </a:lnTo>
                    <a:lnTo>
                      <a:pt x="1511" y="154"/>
                    </a:lnTo>
                    <a:lnTo>
                      <a:pt x="1512" y="168"/>
                    </a:lnTo>
                    <a:lnTo>
                      <a:pt x="1513" y="252"/>
                    </a:lnTo>
                    <a:lnTo>
                      <a:pt x="1513" y="350"/>
                    </a:lnTo>
                    <a:lnTo>
                      <a:pt x="1514" y="396"/>
                    </a:lnTo>
                    <a:lnTo>
                      <a:pt x="1515" y="362"/>
                    </a:lnTo>
                    <a:lnTo>
                      <a:pt x="1516" y="270"/>
                    </a:lnTo>
                    <a:lnTo>
                      <a:pt x="1516" y="182"/>
                    </a:lnTo>
                    <a:lnTo>
                      <a:pt x="1517" y="158"/>
                    </a:lnTo>
                    <a:lnTo>
                      <a:pt x="1517" y="214"/>
                    </a:lnTo>
                    <a:lnTo>
                      <a:pt x="1518" y="314"/>
                    </a:lnTo>
                    <a:lnTo>
                      <a:pt x="1519" y="391"/>
                    </a:lnTo>
                    <a:lnTo>
                      <a:pt x="1520" y="394"/>
                    </a:lnTo>
                    <a:lnTo>
                      <a:pt x="1520" y="323"/>
                    </a:lnTo>
                    <a:lnTo>
                      <a:pt x="1521" y="225"/>
                    </a:lnTo>
                    <a:lnTo>
                      <a:pt x="1522" y="165"/>
                    </a:lnTo>
                    <a:lnTo>
                      <a:pt x="1523" y="186"/>
                    </a:lnTo>
                    <a:lnTo>
                      <a:pt x="1523" y="273"/>
                    </a:lnTo>
                    <a:lnTo>
                      <a:pt x="1524" y="369"/>
                    </a:lnTo>
                    <a:lnTo>
                      <a:pt x="1525" y="410"/>
                    </a:lnTo>
                    <a:lnTo>
                      <a:pt x="1525" y="370"/>
                    </a:lnTo>
                    <a:lnTo>
                      <a:pt x="1526" y="276"/>
                    </a:lnTo>
                    <a:lnTo>
                      <a:pt x="1527" y="191"/>
                    </a:lnTo>
                    <a:lnTo>
                      <a:pt x="1528" y="173"/>
                    </a:lnTo>
                    <a:lnTo>
                      <a:pt x="1528" y="235"/>
                    </a:lnTo>
                    <a:lnTo>
                      <a:pt x="1529" y="335"/>
                    </a:lnTo>
                    <a:lnTo>
                      <a:pt x="1530" y="408"/>
                    </a:lnTo>
                    <a:lnTo>
                      <a:pt x="1531" y="329"/>
                    </a:lnTo>
                    <a:lnTo>
                      <a:pt x="1532" y="232"/>
                    </a:lnTo>
                    <a:lnTo>
                      <a:pt x="1532" y="178"/>
                    </a:lnTo>
                    <a:lnTo>
                      <a:pt x="1533" y="204"/>
                    </a:lnTo>
                    <a:lnTo>
                      <a:pt x="1534" y="295"/>
                    </a:lnTo>
                    <a:lnTo>
                      <a:pt x="1535" y="388"/>
                    </a:lnTo>
                    <a:lnTo>
                      <a:pt x="1535" y="423"/>
                    </a:lnTo>
                    <a:lnTo>
                      <a:pt x="1536" y="377"/>
                    </a:lnTo>
                    <a:lnTo>
                      <a:pt x="1537" y="282"/>
                    </a:lnTo>
                    <a:lnTo>
                      <a:pt x="1537" y="200"/>
                    </a:lnTo>
                    <a:lnTo>
                      <a:pt x="1538" y="188"/>
                    </a:lnTo>
                    <a:lnTo>
                      <a:pt x="1539" y="255"/>
                    </a:lnTo>
                    <a:lnTo>
                      <a:pt x="1540" y="355"/>
                    </a:lnTo>
                    <a:lnTo>
                      <a:pt x="1540" y="423"/>
                    </a:lnTo>
                    <a:lnTo>
                      <a:pt x="1541" y="414"/>
                    </a:lnTo>
                    <a:lnTo>
                      <a:pt x="1542" y="334"/>
                    </a:lnTo>
                    <a:lnTo>
                      <a:pt x="1543" y="237"/>
                    </a:lnTo>
                    <a:lnTo>
                      <a:pt x="1543" y="189"/>
                    </a:lnTo>
                    <a:lnTo>
                      <a:pt x="1544" y="314"/>
                    </a:lnTo>
                    <a:lnTo>
                      <a:pt x="1545" y="405"/>
                    </a:lnTo>
                    <a:lnTo>
                      <a:pt x="1546" y="434"/>
                    </a:lnTo>
                    <a:lnTo>
                      <a:pt x="1547" y="382"/>
                    </a:lnTo>
                    <a:lnTo>
                      <a:pt x="1547" y="285"/>
                    </a:lnTo>
                    <a:lnTo>
                      <a:pt x="1548" y="207"/>
                    </a:lnTo>
                    <a:lnTo>
                      <a:pt x="1549" y="201"/>
                    </a:lnTo>
                    <a:lnTo>
                      <a:pt x="1550" y="272"/>
                    </a:lnTo>
                    <a:lnTo>
                      <a:pt x="1550" y="372"/>
                    </a:lnTo>
                    <a:lnTo>
                      <a:pt x="1551" y="435"/>
                    </a:lnTo>
                    <a:lnTo>
                      <a:pt x="1552" y="419"/>
                    </a:lnTo>
                    <a:lnTo>
                      <a:pt x="1552" y="336"/>
                    </a:lnTo>
                    <a:lnTo>
                      <a:pt x="1553" y="240"/>
                    </a:lnTo>
                    <a:lnTo>
                      <a:pt x="1554" y="197"/>
                    </a:lnTo>
                    <a:lnTo>
                      <a:pt x="1555" y="236"/>
                    </a:lnTo>
                    <a:lnTo>
                      <a:pt x="1555" y="330"/>
                    </a:lnTo>
                    <a:lnTo>
                      <a:pt x="1556" y="417"/>
                    </a:lnTo>
                    <a:lnTo>
                      <a:pt x="1556" y="440"/>
                    </a:lnTo>
                    <a:lnTo>
                      <a:pt x="1558" y="284"/>
                    </a:lnTo>
                    <a:lnTo>
                      <a:pt x="1559" y="210"/>
                    </a:lnTo>
                    <a:lnTo>
                      <a:pt x="1559" y="210"/>
                    </a:lnTo>
                    <a:lnTo>
                      <a:pt x="1560" y="285"/>
                    </a:lnTo>
                    <a:lnTo>
                      <a:pt x="1561" y="384"/>
                    </a:lnTo>
                    <a:lnTo>
                      <a:pt x="1562" y="442"/>
                    </a:lnTo>
                    <a:lnTo>
                      <a:pt x="1562" y="420"/>
                    </a:lnTo>
                    <a:lnTo>
                      <a:pt x="1563" y="332"/>
                    </a:lnTo>
                    <a:lnTo>
                      <a:pt x="1564" y="238"/>
                    </a:lnTo>
                    <a:lnTo>
                      <a:pt x="1564" y="201"/>
                    </a:lnTo>
                    <a:lnTo>
                      <a:pt x="1565" y="245"/>
                    </a:lnTo>
                    <a:lnTo>
                      <a:pt x="1566" y="341"/>
                    </a:lnTo>
                    <a:lnTo>
                      <a:pt x="1567" y="425"/>
                    </a:lnTo>
                    <a:lnTo>
                      <a:pt x="1567" y="441"/>
                    </a:lnTo>
                    <a:lnTo>
                      <a:pt x="1568" y="378"/>
                    </a:lnTo>
                    <a:lnTo>
                      <a:pt x="1569" y="278"/>
                    </a:lnTo>
                    <a:lnTo>
                      <a:pt x="1570" y="208"/>
                    </a:lnTo>
                    <a:lnTo>
                      <a:pt x="1570" y="215"/>
                    </a:lnTo>
                    <a:lnTo>
                      <a:pt x="1571" y="294"/>
                    </a:lnTo>
                    <a:lnTo>
                      <a:pt x="1571" y="392"/>
                    </a:lnTo>
                    <a:lnTo>
                      <a:pt x="1572" y="443"/>
                    </a:lnTo>
                    <a:lnTo>
                      <a:pt x="1573" y="415"/>
                    </a:lnTo>
                    <a:lnTo>
                      <a:pt x="1574" y="324"/>
                    </a:lnTo>
                    <a:lnTo>
                      <a:pt x="1574" y="232"/>
                    </a:lnTo>
                    <a:lnTo>
                      <a:pt x="1575" y="200"/>
                    </a:lnTo>
                    <a:lnTo>
                      <a:pt x="1576" y="250"/>
                    </a:lnTo>
                    <a:lnTo>
                      <a:pt x="1576" y="347"/>
                    </a:lnTo>
                    <a:lnTo>
                      <a:pt x="1577" y="426"/>
                    </a:lnTo>
                    <a:lnTo>
                      <a:pt x="1578" y="436"/>
                    </a:lnTo>
                    <a:lnTo>
                      <a:pt x="1579" y="368"/>
                    </a:lnTo>
                    <a:lnTo>
                      <a:pt x="1579" y="268"/>
                    </a:lnTo>
                    <a:lnTo>
                      <a:pt x="1580" y="203"/>
                    </a:lnTo>
                    <a:lnTo>
                      <a:pt x="1581" y="216"/>
                    </a:lnTo>
                    <a:lnTo>
                      <a:pt x="1582" y="297"/>
                    </a:lnTo>
                    <a:lnTo>
                      <a:pt x="1582" y="393"/>
                    </a:lnTo>
                    <a:lnTo>
                      <a:pt x="1583" y="439"/>
                    </a:lnTo>
                    <a:lnTo>
                      <a:pt x="1583" y="404"/>
                    </a:lnTo>
                    <a:lnTo>
                      <a:pt x="1584" y="311"/>
                    </a:lnTo>
                    <a:lnTo>
                      <a:pt x="1585" y="221"/>
                    </a:lnTo>
                    <a:lnTo>
                      <a:pt x="1586" y="195"/>
                    </a:lnTo>
                    <a:lnTo>
                      <a:pt x="1586" y="250"/>
                    </a:lnTo>
                    <a:lnTo>
                      <a:pt x="1587" y="348"/>
                    </a:lnTo>
                    <a:lnTo>
                      <a:pt x="1588" y="423"/>
                    </a:lnTo>
                    <a:lnTo>
                      <a:pt x="1589" y="426"/>
                    </a:lnTo>
                    <a:lnTo>
                      <a:pt x="1589" y="353"/>
                    </a:lnTo>
                    <a:lnTo>
                      <a:pt x="1590" y="253"/>
                    </a:lnTo>
                    <a:lnTo>
                      <a:pt x="1591" y="192"/>
                    </a:lnTo>
                    <a:lnTo>
                      <a:pt x="1591" y="212"/>
                    </a:lnTo>
                    <a:lnTo>
                      <a:pt x="1592" y="296"/>
                    </a:lnTo>
                    <a:lnTo>
                      <a:pt x="1593" y="390"/>
                    </a:lnTo>
                    <a:lnTo>
                      <a:pt x="1594" y="431"/>
                    </a:lnTo>
                    <a:lnTo>
                      <a:pt x="1594" y="389"/>
                    </a:lnTo>
                    <a:lnTo>
                      <a:pt x="1595" y="293"/>
                    </a:lnTo>
                    <a:lnTo>
                      <a:pt x="1596" y="206"/>
                    </a:lnTo>
                    <a:lnTo>
                      <a:pt x="1596" y="187"/>
                    </a:lnTo>
                    <a:lnTo>
                      <a:pt x="1597" y="246"/>
                    </a:lnTo>
                    <a:lnTo>
                      <a:pt x="1598" y="344"/>
                    </a:lnTo>
                    <a:lnTo>
                      <a:pt x="1598" y="416"/>
                    </a:lnTo>
                    <a:lnTo>
                      <a:pt x="1599" y="412"/>
                    </a:lnTo>
                    <a:lnTo>
                      <a:pt x="1600" y="335"/>
                    </a:lnTo>
                    <a:lnTo>
                      <a:pt x="1601" y="235"/>
                    </a:lnTo>
                    <a:lnTo>
                      <a:pt x="1601" y="179"/>
                    </a:lnTo>
                    <a:lnTo>
                      <a:pt x="1602" y="204"/>
                    </a:lnTo>
                    <a:lnTo>
                      <a:pt x="1603" y="292"/>
                    </a:lnTo>
                    <a:lnTo>
                      <a:pt x="1603" y="384"/>
                    </a:lnTo>
                    <a:lnTo>
                      <a:pt x="1604" y="418"/>
                    </a:lnTo>
                    <a:lnTo>
                      <a:pt x="1605" y="371"/>
                    </a:lnTo>
                    <a:lnTo>
                      <a:pt x="1606" y="273"/>
                    </a:lnTo>
                    <a:lnTo>
                      <a:pt x="1606" y="189"/>
                    </a:lnTo>
                    <a:lnTo>
                      <a:pt x="1607" y="176"/>
                    </a:lnTo>
                    <a:lnTo>
                      <a:pt x="1608" y="240"/>
                    </a:lnTo>
                    <a:lnTo>
                      <a:pt x="1609" y="405"/>
                    </a:lnTo>
                    <a:lnTo>
                      <a:pt x="1610" y="395"/>
                    </a:lnTo>
                    <a:lnTo>
                      <a:pt x="1610" y="314"/>
                    </a:lnTo>
                    <a:lnTo>
                      <a:pt x="1611" y="215"/>
                    </a:lnTo>
                    <a:lnTo>
                      <a:pt x="1612" y="165"/>
                    </a:lnTo>
                    <a:lnTo>
                      <a:pt x="1613" y="196"/>
                    </a:lnTo>
                    <a:lnTo>
                      <a:pt x="1613" y="286"/>
                    </a:lnTo>
                    <a:lnTo>
                      <a:pt x="1614" y="375"/>
                    </a:lnTo>
                    <a:lnTo>
                      <a:pt x="1615" y="404"/>
                    </a:lnTo>
                    <a:lnTo>
                      <a:pt x="1615" y="350"/>
                    </a:lnTo>
                    <a:lnTo>
                      <a:pt x="1616" y="251"/>
                    </a:lnTo>
                    <a:lnTo>
                      <a:pt x="1617" y="172"/>
                    </a:lnTo>
                    <a:lnTo>
                      <a:pt x="1618" y="165"/>
                    </a:lnTo>
                    <a:lnTo>
                      <a:pt x="1618" y="233"/>
                    </a:lnTo>
                    <a:lnTo>
                      <a:pt x="1619" y="332"/>
                    </a:lnTo>
                    <a:lnTo>
                      <a:pt x="1620" y="394"/>
                    </a:lnTo>
                    <a:lnTo>
                      <a:pt x="1621" y="377"/>
                    </a:lnTo>
                    <a:lnTo>
                      <a:pt x="1621" y="292"/>
                    </a:lnTo>
                    <a:lnTo>
                      <a:pt x="1622" y="151"/>
                    </a:lnTo>
                    <a:lnTo>
                      <a:pt x="1623" y="188"/>
                    </a:lnTo>
                    <a:lnTo>
                      <a:pt x="1624" y="280"/>
                    </a:lnTo>
                    <a:lnTo>
                      <a:pt x="1625" y="367"/>
                    </a:lnTo>
                    <a:lnTo>
                      <a:pt x="1625" y="389"/>
                    </a:lnTo>
                    <a:lnTo>
                      <a:pt x="1626" y="330"/>
                    </a:lnTo>
                    <a:lnTo>
                      <a:pt x="1627" y="230"/>
                    </a:lnTo>
                    <a:lnTo>
                      <a:pt x="1628" y="156"/>
                    </a:lnTo>
                    <a:lnTo>
                      <a:pt x="1628" y="155"/>
                    </a:lnTo>
                    <a:lnTo>
                      <a:pt x="1629" y="228"/>
                    </a:lnTo>
                    <a:lnTo>
                      <a:pt x="1630" y="326"/>
                    </a:lnTo>
                    <a:lnTo>
                      <a:pt x="1630" y="384"/>
                    </a:lnTo>
                    <a:lnTo>
                      <a:pt x="1631" y="360"/>
                    </a:lnTo>
                    <a:lnTo>
                      <a:pt x="1632" y="272"/>
                    </a:lnTo>
                    <a:lnTo>
                      <a:pt x="1633" y="177"/>
                    </a:lnTo>
                    <a:lnTo>
                      <a:pt x="1633" y="139"/>
                    </a:lnTo>
                    <a:lnTo>
                      <a:pt x="1634" y="182"/>
                    </a:lnTo>
                    <a:lnTo>
                      <a:pt x="1635" y="277"/>
                    </a:lnTo>
                    <a:lnTo>
                      <a:pt x="1636" y="377"/>
                    </a:lnTo>
                    <a:lnTo>
                      <a:pt x="1637" y="313"/>
                    </a:lnTo>
                    <a:lnTo>
                      <a:pt x="1637" y="213"/>
                    </a:lnTo>
                    <a:lnTo>
                      <a:pt x="1638" y="143"/>
                    </a:lnTo>
                    <a:lnTo>
                      <a:pt x="1639" y="148"/>
                    </a:lnTo>
                    <a:lnTo>
                      <a:pt x="1640" y="225"/>
                    </a:lnTo>
                    <a:lnTo>
                      <a:pt x="1640" y="323"/>
                    </a:lnTo>
                    <a:lnTo>
                      <a:pt x="1641" y="375"/>
                    </a:lnTo>
                    <a:lnTo>
                      <a:pt x="1642" y="346"/>
                    </a:lnTo>
                    <a:lnTo>
                      <a:pt x="1642" y="255"/>
                    </a:lnTo>
                    <a:lnTo>
                      <a:pt x="1643" y="164"/>
                    </a:lnTo>
                    <a:lnTo>
                      <a:pt x="1644" y="131"/>
                    </a:lnTo>
                    <a:lnTo>
                      <a:pt x="1645" y="180"/>
                    </a:lnTo>
                    <a:lnTo>
                      <a:pt x="1645" y="277"/>
                    </a:lnTo>
                    <a:lnTo>
                      <a:pt x="1646" y="357"/>
                    </a:lnTo>
                    <a:lnTo>
                      <a:pt x="1647" y="367"/>
                    </a:lnTo>
                    <a:lnTo>
                      <a:pt x="1648" y="299"/>
                    </a:lnTo>
                    <a:lnTo>
                      <a:pt x="1648" y="199"/>
                    </a:lnTo>
                    <a:lnTo>
                      <a:pt x="1649" y="134"/>
                    </a:lnTo>
                    <a:lnTo>
                      <a:pt x="1649" y="146"/>
                    </a:lnTo>
                    <a:lnTo>
                      <a:pt x="1650" y="228"/>
                    </a:lnTo>
                    <a:lnTo>
                      <a:pt x="1651" y="325"/>
                    </a:lnTo>
                    <a:lnTo>
                      <a:pt x="1652" y="371"/>
                    </a:lnTo>
                    <a:lnTo>
                      <a:pt x="1652" y="336"/>
                    </a:lnTo>
                    <a:lnTo>
                      <a:pt x="1653" y="243"/>
                    </a:lnTo>
                    <a:lnTo>
                      <a:pt x="1654" y="155"/>
                    </a:lnTo>
                    <a:lnTo>
                      <a:pt x="1654" y="129"/>
                    </a:lnTo>
                    <a:lnTo>
                      <a:pt x="1655" y="183"/>
                    </a:lnTo>
                    <a:lnTo>
                      <a:pt x="1656" y="282"/>
                    </a:lnTo>
                    <a:lnTo>
                      <a:pt x="1657" y="359"/>
                    </a:lnTo>
                    <a:lnTo>
                      <a:pt x="1657" y="362"/>
                    </a:lnTo>
                    <a:lnTo>
                      <a:pt x="1658" y="290"/>
                    </a:lnTo>
                    <a:lnTo>
                      <a:pt x="1659" y="191"/>
                    </a:lnTo>
                    <a:lnTo>
                      <a:pt x="1660" y="131"/>
                    </a:lnTo>
                    <a:lnTo>
                      <a:pt x="1660" y="149"/>
                    </a:lnTo>
                    <a:lnTo>
                      <a:pt x="1661" y="331"/>
                    </a:lnTo>
                    <a:lnTo>
                      <a:pt x="1662" y="372"/>
                    </a:lnTo>
                    <a:lnTo>
                      <a:pt x="1663" y="331"/>
                    </a:lnTo>
                    <a:lnTo>
                      <a:pt x="1664" y="236"/>
                    </a:lnTo>
                    <a:lnTo>
                      <a:pt x="1664" y="151"/>
                    </a:lnTo>
                    <a:lnTo>
                      <a:pt x="1665" y="131"/>
                    </a:lnTo>
                    <a:lnTo>
                      <a:pt x="1666" y="191"/>
                    </a:lnTo>
                    <a:lnTo>
                      <a:pt x="1667" y="291"/>
                    </a:lnTo>
                    <a:lnTo>
                      <a:pt x="1667" y="365"/>
                    </a:lnTo>
                    <a:lnTo>
                      <a:pt x="1668" y="361"/>
                    </a:lnTo>
                    <a:lnTo>
                      <a:pt x="1669" y="285"/>
                    </a:lnTo>
                    <a:lnTo>
                      <a:pt x="1669" y="188"/>
                    </a:lnTo>
                    <a:lnTo>
                      <a:pt x="1670" y="133"/>
                    </a:lnTo>
                    <a:lnTo>
                      <a:pt x="1671" y="158"/>
                    </a:lnTo>
                    <a:lnTo>
                      <a:pt x="1672" y="248"/>
                    </a:lnTo>
                    <a:lnTo>
                      <a:pt x="1672" y="341"/>
                    </a:lnTo>
                    <a:lnTo>
                      <a:pt x="1673" y="377"/>
                    </a:lnTo>
                    <a:lnTo>
                      <a:pt x="1674" y="330"/>
                    </a:lnTo>
                    <a:lnTo>
                      <a:pt x="1675" y="153"/>
                    </a:lnTo>
                    <a:lnTo>
                      <a:pt x="1676" y="140"/>
                    </a:lnTo>
                    <a:lnTo>
                      <a:pt x="1676" y="205"/>
                    </a:lnTo>
                    <a:lnTo>
                      <a:pt x="1677" y="306"/>
                    </a:lnTo>
                    <a:lnTo>
                      <a:pt x="1678" y="374"/>
                    </a:lnTo>
                    <a:lnTo>
                      <a:pt x="1679" y="365"/>
                    </a:lnTo>
                    <a:lnTo>
                      <a:pt x="1679" y="286"/>
                    </a:lnTo>
                    <a:lnTo>
                      <a:pt x="1680" y="189"/>
                    </a:lnTo>
                    <a:lnTo>
                      <a:pt x="1681" y="140"/>
                    </a:lnTo>
                    <a:lnTo>
                      <a:pt x="1681" y="172"/>
                    </a:lnTo>
                    <a:lnTo>
                      <a:pt x="1682" y="264"/>
                    </a:lnTo>
                    <a:lnTo>
                      <a:pt x="1683" y="356"/>
                    </a:lnTo>
                    <a:lnTo>
                      <a:pt x="1684" y="385"/>
                    </a:lnTo>
                    <a:lnTo>
                      <a:pt x="1684" y="334"/>
                    </a:lnTo>
                    <a:lnTo>
                      <a:pt x="1685" y="237"/>
                    </a:lnTo>
                    <a:lnTo>
                      <a:pt x="1686" y="159"/>
                    </a:lnTo>
                    <a:lnTo>
                      <a:pt x="1687" y="153"/>
                    </a:lnTo>
                    <a:lnTo>
                      <a:pt x="1687" y="223"/>
                    </a:lnTo>
                    <a:lnTo>
                      <a:pt x="1688" y="388"/>
                    </a:lnTo>
                    <a:lnTo>
                      <a:pt x="1689" y="372"/>
                    </a:lnTo>
                    <a:lnTo>
                      <a:pt x="1690" y="290"/>
                    </a:lnTo>
                    <a:lnTo>
                      <a:pt x="1691" y="195"/>
                    </a:lnTo>
                    <a:lnTo>
                      <a:pt x="1691" y="151"/>
                    </a:lnTo>
                    <a:lnTo>
                      <a:pt x="1692" y="189"/>
                    </a:lnTo>
                    <a:lnTo>
                      <a:pt x="1693" y="285"/>
                    </a:lnTo>
                    <a:lnTo>
                      <a:pt x="1694" y="373"/>
                    </a:lnTo>
                    <a:lnTo>
                      <a:pt x="1694" y="396"/>
                    </a:lnTo>
                    <a:lnTo>
                      <a:pt x="1695" y="340"/>
                    </a:lnTo>
                    <a:lnTo>
                      <a:pt x="1696" y="242"/>
                    </a:lnTo>
                    <a:lnTo>
                      <a:pt x="1696" y="168"/>
                    </a:lnTo>
                    <a:lnTo>
                      <a:pt x="1697" y="168"/>
                    </a:lnTo>
                    <a:lnTo>
                      <a:pt x="1698" y="244"/>
                    </a:lnTo>
                    <a:lnTo>
                      <a:pt x="1699" y="344"/>
                    </a:lnTo>
                    <a:lnTo>
                      <a:pt x="1699" y="403"/>
                    </a:lnTo>
                    <a:lnTo>
                      <a:pt x="1700" y="296"/>
                    </a:lnTo>
                    <a:lnTo>
                      <a:pt x="1701" y="202"/>
                    </a:lnTo>
                    <a:lnTo>
                      <a:pt x="1702" y="165"/>
                    </a:lnTo>
                    <a:lnTo>
                      <a:pt x="1703" y="209"/>
                    </a:lnTo>
                    <a:lnTo>
                      <a:pt x="1703" y="306"/>
                    </a:lnTo>
                    <a:lnTo>
                      <a:pt x="1704" y="391"/>
                    </a:lnTo>
                    <a:lnTo>
                      <a:pt x="1705" y="408"/>
                    </a:lnTo>
                    <a:lnTo>
                      <a:pt x="1706" y="347"/>
                    </a:lnTo>
                    <a:lnTo>
                      <a:pt x="1706" y="249"/>
                    </a:lnTo>
                    <a:lnTo>
                      <a:pt x="1707" y="179"/>
                    </a:lnTo>
                    <a:lnTo>
                      <a:pt x="1708" y="186"/>
                    </a:lnTo>
                    <a:lnTo>
                      <a:pt x="1708" y="266"/>
                    </a:lnTo>
                    <a:lnTo>
                      <a:pt x="1709" y="365"/>
                    </a:lnTo>
                    <a:lnTo>
                      <a:pt x="1710" y="417"/>
                    </a:lnTo>
                    <a:lnTo>
                      <a:pt x="1711" y="390"/>
                    </a:lnTo>
                    <a:lnTo>
                      <a:pt x="1711" y="302"/>
                    </a:lnTo>
                    <a:lnTo>
                      <a:pt x="1712" y="210"/>
                    </a:lnTo>
                    <a:lnTo>
                      <a:pt x="1713" y="179"/>
                    </a:lnTo>
                    <a:lnTo>
                      <a:pt x="1714" y="327"/>
                    </a:lnTo>
                    <a:lnTo>
                      <a:pt x="1715" y="408"/>
                    </a:lnTo>
                    <a:lnTo>
                      <a:pt x="1715" y="419"/>
                    </a:lnTo>
                    <a:lnTo>
                      <a:pt x="1716" y="353"/>
                    </a:lnTo>
                    <a:lnTo>
                      <a:pt x="1717" y="254"/>
                    </a:lnTo>
                    <a:lnTo>
                      <a:pt x="1718" y="189"/>
                    </a:lnTo>
                    <a:lnTo>
                      <a:pt x="1718" y="203"/>
                    </a:lnTo>
                    <a:lnTo>
                      <a:pt x="1719" y="286"/>
                    </a:lnTo>
                    <a:lnTo>
                      <a:pt x="1720" y="383"/>
                    </a:lnTo>
                    <a:lnTo>
                      <a:pt x="1720" y="431"/>
                    </a:lnTo>
                    <a:lnTo>
                      <a:pt x="1721" y="397"/>
                    </a:lnTo>
                    <a:lnTo>
                      <a:pt x="1722" y="305"/>
                    </a:lnTo>
                    <a:lnTo>
                      <a:pt x="1723" y="217"/>
                    </a:lnTo>
                    <a:lnTo>
                      <a:pt x="1723" y="191"/>
                    </a:lnTo>
                    <a:lnTo>
                      <a:pt x="1724" y="247"/>
                    </a:lnTo>
                    <a:lnTo>
                      <a:pt x="1725" y="346"/>
                    </a:lnTo>
                    <a:lnTo>
                      <a:pt x="1726" y="423"/>
                    </a:lnTo>
                    <a:lnTo>
                      <a:pt x="1726" y="427"/>
                    </a:lnTo>
                    <a:lnTo>
                      <a:pt x="1727" y="257"/>
                    </a:lnTo>
                    <a:lnTo>
                      <a:pt x="1728" y="197"/>
                    </a:lnTo>
                    <a:lnTo>
                      <a:pt x="1729" y="217"/>
                    </a:lnTo>
                    <a:lnTo>
                      <a:pt x="1730" y="303"/>
                    </a:lnTo>
                    <a:lnTo>
                      <a:pt x="1730" y="398"/>
                    </a:lnTo>
                    <a:lnTo>
                      <a:pt x="1731" y="440"/>
                    </a:lnTo>
                    <a:lnTo>
                      <a:pt x="1732" y="400"/>
                    </a:lnTo>
                    <a:lnTo>
                      <a:pt x="1733" y="306"/>
                    </a:lnTo>
                    <a:lnTo>
                      <a:pt x="1733" y="220"/>
                    </a:lnTo>
                    <a:lnTo>
                      <a:pt x="1734" y="201"/>
                    </a:lnTo>
                    <a:lnTo>
                      <a:pt x="1735" y="261"/>
                    </a:lnTo>
                    <a:lnTo>
                      <a:pt x="1735" y="361"/>
                    </a:lnTo>
                    <a:lnTo>
                      <a:pt x="1736" y="433"/>
                    </a:lnTo>
                    <a:lnTo>
                      <a:pt x="1737" y="431"/>
                    </a:lnTo>
                    <a:lnTo>
                      <a:pt x="1738" y="356"/>
                    </a:lnTo>
                    <a:lnTo>
                      <a:pt x="1738" y="257"/>
                    </a:lnTo>
                    <a:lnTo>
                      <a:pt x="1739" y="201"/>
                    </a:lnTo>
                    <a:lnTo>
                      <a:pt x="1739" y="227"/>
                    </a:lnTo>
                    <a:lnTo>
                      <a:pt x="1741" y="409"/>
                    </a:lnTo>
                    <a:lnTo>
                      <a:pt x="1742" y="444"/>
                    </a:lnTo>
                    <a:lnTo>
                      <a:pt x="1742" y="399"/>
                    </a:lnTo>
                    <a:lnTo>
                      <a:pt x="1743" y="302"/>
                    </a:lnTo>
                    <a:lnTo>
                      <a:pt x="1744" y="219"/>
                    </a:lnTo>
                    <a:lnTo>
                      <a:pt x="1745" y="206"/>
                    </a:lnTo>
                    <a:lnTo>
                      <a:pt x="1745" y="271"/>
                    </a:lnTo>
                    <a:lnTo>
                      <a:pt x="1746" y="371"/>
                    </a:lnTo>
                    <a:lnTo>
                      <a:pt x="1747" y="438"/>
                    </a:lnTo>
                    <a:lnTo>
                      <a:pt x="1747" y="429"/>
                    </a:lnTo>
                    <a:lnTo>
                      <a:pt x="1748" y="350"/>
                    </a:lnTo>
                    <a:lnTo>
                      <a:pt x="1749" y="251"/>
                    </a:lnTo>
                    <a:lnTo>
                      <a:pt x="1750" y="201"/>
                    </a:lnTo>
                    <a:lnTo>
                      <a:pt x="1750" y="233"/>
                    </a:lnTo>
                    <a:lnTo>
                      <a:pt x="1751" y="324"/>
                    </a:lnTo>
                    <a:lnTo>
                      <a:pt x="1752" y="414"/>
                    </a:lnTo>
                    <a:lnTo>
                      <a:pt x="1753" y="443"/>
                    </a:lnTo>
                    <a:lnTo>
                      <a:pt x="1753" y="392"/>
                    </a:lnTo>
                    <a:lnTo>
                      <a:pt x="1754" y="293"/>
                    </a:lnTo>
                    <a:lnTo>
                      <a:pt x="1754" y="214"/>
                    </a:lnTo>
                    <a:lnTo>
                      <a:pt x="1755" y="207"/>
                    </a:lnTo>
                    <a:lnTo>
                      <a:pt x="1756" y="276"/>
                    </a:lnTo>
                    <a:lnTo>
                      <a:pt x="1757" y="375"/>
                    </a:lnTo>
                    <a:lnTo>
                      <a:pt x="1757" y="438"/>
                    </a:lnTo>
                    <a:lnTo>
                      <a:pt x="1758" y="422"/>
                    </a:lnTo>
                    <a:lnTo>
                      <a:pt x="1759" y="338"/>
                    </a:lnTo>
                    <a:lnTo>
                      <a:pt x="1759" y="241"/>
                    </a:lnTo>
                    <a:lnTo>
                      <a:pt x="1760" y="197"/>
                    </a:lnTo>
                    <a:lnTo>
                      <a:pt x="1761" y="234"/>
                    </a:lnTo>
                    <a:lnTo>
                      <a:pt x="1762" y="327"/>
                    </a:lnTo>
                    <a:lnTo>
                      <a:pt x="1762" y="413"/>
                    </a:lnTo>
                    <a:lnTo>
                      <a:pt x="1763" y="437"/>
                    </a:lnTo>
                    <a:lnTo>
                      <a:pt x="1764" y="379"/>
                    </a:lnTo>
                    <a:lnTo>
                      <a:pt x="1765" y="279"/>
                    </a:lnTo>
                    <a:lnTo>
                      <a:pt x="1765" y="204"/>
                    </a:lnTo>
                    <a:lnTo>
                      <a:pt x="1766" y="203"/>
                    </a:lnTo>
                    <a:lnTo>
                      <a:pt x="1766" y="276"/>
                    </a:lnTo>
                    <a:lnTo>
                      <a:pt x="1767" y="374"/>
                    </a:lnTo>
                    <a:lnTo>
                      <a:pt x="1768" y="432"/>
                    </a:lnTo>
                    <a:lnTo>
                      <a:pt x="1769" y="410"/>
                    </a:lnTo>
                    <a:lnTo>
                      <a:pt x="1769" y="322"/>
                    </a:lnTo>
                    <a:lnTo>
                      <a:pt x="1770" y="227"/>
                    </a:lnTo>
                    <a:lnTo>
                      <a:pt x="1771" y="188"/>
                    </a:lnTo>
                    <a:lnTo>
                      <a:pt x="1772" y="230"/>
                    </a:lnTo>
                    <a:lnTo>
                      <a:pt x="1772" y="325"/>
                    </a:lnTo>
                    <a:lnTo>
                      <a:pt x="1773" y="408"/>
                    </a:lnTo>
                    <a:lnTo>
                      <a:pt x="1774" y="425"/>
                    </a:lnTo>
                    <a:lnTo>
                      <a:pt x="1774" y="362"/>
                    </a:lnTo>
                    <a:lnTo>
                      <a:pt x="1775" y="261"/>
                    </a:lnTo>
                    <a:lnTo>
                      <a:pt x="1776" y="191"/>
                    </a:lnTo>
                    <a:lnTo>
                      <a:pt x="1777" y="196"/>
                    </a:lnTo>
                    <a:lnTo>
                      <a:pt x="1777" y="273"/>
                    </a:lnTo>
                    <a:lnTo>
                      <a:pt x="1778" y="369"/>
                    </a:lnTo>
                    <a:lnTo>
                      <a:pt x="1779" y="422"/>
                    </a:lnTo>
                    <a:lnTo>
                      <a:pt x="1780" y="302"/>
                    </a:lnTo>
                    <a:lnTo>
                      <a:pt x="1781" y="209"/>
                    </a:lnTo>
                    <a:lnTo>
                      <a:pt x="1781" y="176"/>
                    </a:lnTo>
                    <a:lnTo>
                      <a:pt x="1782" y="224"/>
                    </a:lnTo>
                    <a:lnTo>
                      <a:pt x="1783" y="320"/>
                    </a:lnTo>
                    <a:lnTo>
                      <a:pt x="1784" y="400"/>
                    </a:lnTo>
                    <a:lnTo>
                      <a:pt x="1784" y="410"/>
                    </a:lnTo>
                    <a:lnTo>
                      <a:pt x="1785" y="342"/>
                    </a:lnTo>
                    <a:lnTo>
                      <a:pt x="1786" y="241"/>
                    </a:lnTo>
                    <a:lnTo>
                      <a:pt x="1786" y="175"/>
                    </a:lnTo>
                    <a:lnTo>
                      <a:pt x="1787" y="186"/>
                    </a:lnTo>
                    <a:lnTo>
                      <a:pt x="1788" y="267"/>
                    </a:lnTo>
                    <a:lnTo>
                      <a:pt x="1789" y="363"/>
                    </a:lnTo>
                    <a:lnTo>
                      <a:pt x="1789" y="410"/>
                    </a:lnTo>
                    <a:lnTo>
                      <a:pt x="1790" y="375"/>
                    </a:lnTo>
                    <a:lnTo>
                      <a:pt x="1791" y="281"/>
                    </a:lnTo>
                    <a:lnTo>
                      <a:pt x="1792" y="164"/>
                    </a:lnTo>
                    <a:lnTo>
                      <a:pt x="1793" y="217"/>
                    </a:lnTo>
                    <a:lnTo>
                      <a:pt x="1793" y="314"/>
                    </a:lnTo>
                    <a:lnTo>
                      <a:pt x="1794" y="390"/>
                    </a:lnTo>
                    <a:lnTo>
                      <a:pt x="1795" y="394"/>
                    </a:lnTo>
                    <a:lnTo>
                      <a:pt x="1796" y="321"/>
                    </a:lnTo>
                    <a:lnTo>
                      <a:pt x="1796" y="221"/>
                    </a:lnTo>
                    <a:lnTo>
                      <a:pt x="1797" y="159"/>
                    </a:lnTo>
                    <a:lnTo>
                      <a:pt x="1798" y="177"/>
                    </a:lnTo>
                    <a:lnTo>
                      <a:pt x="1798" y="261"/>
                    </a:lnTo>
                    <a:lnTo>
                      <a:pt x="1799" y="355"/>
                    </a:lnTo>
                    <a:lnTo>
                      <a:pt x="1800" y="396"/>
                    </a:lnTo>
                    <a:lnTo>
                      <a:pt x="1801" y="355"/>
                    </a:lnTo>
                    <a:lnTo>
                      <a:pt x="1801" y="259"/>
                    </a:lnTo>
                    <a:lnTo>
                      <a:pt x="1802" y="173"/>
                    </a:lnTo>
                    <a:lnTo>
                      <a:pt x="1803" y="152"/>
                    </a:lnTo>
                    <a:lnTo>
                      <a:pt x="1804" y="210"/>
                    </a:lnTo>
                    <a:lnTo>
                      <a:pt x="1804" y="308"/>
                    </a:lnTo>
                    <a:lnTo>
                      <a:pt x="1805" y="381"/>
                    </a:lnTo>
                    <a:lnTo>
                      <a:pt x="1805" y="378"/>
                    </a:lnTo>
                    <a:lnTo>
                      <a:pt x="1806" y="300"/>
                    </a:lnTo>
                    <a:lnTo>
                      <a:pt x="1807" y="201"/>
                    </a:lnTo>
                    <a:lnTo>
                      <a:pt x="1808" y="145"/>
                    </a:lnTo>
                    <a:lnTo>
                      <a:pt x="1808" y="169"/>
                    </a:lnTo>
                    <a:lnTo>
                      <a:pt x="1809" y="256"/>
                    </a:lnTo>
                    <a:lnTo>
                      <a:pt x="1810" y="349"/>
                    </a:lnTo>
                    <a:lnTo>
                      <a:pt x="1811" y="384"/>
                    </a:lnTo>
                    <a:lnTo>
                      <a:pt x="1811" y="337"/>
                    </a:lnTo>
                    <a:lnTo>
                      <a:pt x="1812" y="240"/>
                    </a:lnTo>
                    <a:lnTo>
                      <a:pt x="1813" y="157"/>
                    </a:lnTo>
                    <a:lnTo>
                      <a:pt x="1813" y="142"/>
                    </a:lnTo>
                    <a:lnTo>
                      <a:pt x="1814" y="206"/>
                    </a:lnTo>
                    <a:lnTo>
                      <a:pt x="1815" y="305"/>
                    </a:lnTo>
                    <a:lnTo>
                      <a:pt x="1816" y="373"/>
                    </a:lnTo>
                    <a:lnTo>
                      <a:pt x="1816" y="363"/>
                    </a:lnTo>
                    <a:lnTo>
                      <a:pt x="1817" y="282"/>
                    </a:lnTo>
                    <a:lnTo>
                      <a:pt x="1818" y="185"/>
                    </a:lnTo>
                    <a:lnTo>
                      <a:pt x="1818" y="134"/>
                    </a:lnTo>
                    <a:lnTo>
                      <a:pt x="1819" y="164"/>
                    </a:lnTo>
                    <a:lnTo>
                      <a:pt x="1820" y="255"/>
                    </a:lnTo>
                    <a:lnTo>
                      <a:pt x="1820" y="345"/>
                    </a:lnTo>
                    <a:lnTo>
                      <a:pt x="1821" y="375"/>
                    </a:lnTo>
                    <a:lnTo>
                      <a:pt x="1822" y="323"/>
                    </a:lnTo>
                    <a:lnTo>
                      <a:pt x="1823" y="224"/>
                    </a:lnTo>
                    <a:lnTo>
                      <a:pt x="1823" y="145"/>
                    </a:lnTo>
                    <a:lnTo>
                      <a:pt x="1824" y="137"/>
                    </a:lnTo>
                    <a:lnTo>
                      <a:pt x="1825" y="206"/>
                    </a:lnTo>
                    <a:lnTo>
                      <a:pt x="1825" y="305"/>
                    </a:lnTo>
                    <a:lnTo>
                      <a:pt x="1826" y="369"/>
                    </a:lnTo>
                    <a:lnTo>
                      <a:pt x="1827" y="353"/>
                    </a:lnTo>
                    <a:lnTo>
                      <a:pt x="1828" y="269"/>
                    </a:lnTo>
                    <a:lnTo>
                      <a:pt x="1828" y="173"/>
                    </a:lnTo>
                    <a:lnTo>
                      <a:pt x="1829" y="128"/>
                    </a:lnTo>
                    <a:lnTo>
                      <a:pt x="1830" y="164"/>
                    </a:lnTo>
                    <a:lnTo>
                      <a:pt x="1831" y="258"/>
                    </a:lnTo>
                    <a:lnTo>
                      <a:pt x="1831" y="346"/>
                    </a:lnTo>
                    <a:lnTo>
                      <a:pt x="1832" y="369"/>
                    </a:lnTo>
                    <a:lnTo>
                      <a:pt x="1832" y="312"/>
                    </a:lnTo>
                    <a:lnTo>
                      <a:pt x="1833" y="213"/>
                    </a:lnTo>
                    <a:lnTo>
                      <a:pt x="1834" y="138"/>
                    </a:lnTo>
                    <a:lnTo>
                      <a:pt x="1835" y="137"/>
                    </a:lnTo>
                    <a:lnTo>
                      <a:pt x="1835" y="210"/>
                    </a:lnTo>
                    <a:lnTo>
                      <a:pt x="1836" y="310"/>
                    </a:lnTo>
                    <a:lnTo>
                      <a:pt x="1837" y="369"/>
                    </a:lnTo>
                    <a:lnTo>
                      <a:pt x="1838" y="347"/>
                    </a:lnTo>
                    <a:lnTo>
                      <a:pt x="1838" y="260"/>
                    </a:lnTo>
                    <a:lnTo>
                      <a:pt x="1839" y="166"/>
                    </a:lnTo>
                    <a:lnTo>
                      <a:pt x="1840" y="128"/>
                    </a:lnTo>
                    <a:lnTo>
                      <a:pt x="1840" y="170"/>
                    </a:lnTo>
                    <a:lnTo>
                      <a:pt x="1841" y="266"/>
                    </a:lnTo>
                    <a:lnTo>
                      <a:pt x="1842" y="351"/>
                    </a:lnTo>
                    <a:lnTo>
                      <a:pt x="1843" y="368"/>
                    </a:lnTo>
                    <a:lnTo>
                      <a:pt x="1843" y="306"/>
                    </a:lnTo>
                    <a:lnTo>
                      <a:pt x="1844" y="137"/>
                    </a:lnTo>
                    <a:lnTo>
                      <a:pt x="1845" y="143"/>
                    </a:lnTo>
                    <a:lnTo>
                      <a:pt x="1846" y="221"/>
                    </a:lnTo>
                    <a:lnTo>
                      <a:pt x="1847" y="320"/>
                    </a:lnTo>
                    <a:lnTo>
                      <a:pt x="1847" y="373"/>
                    </a:lnTo>
                    <a:lnTo>
                      <a:pt x="1848" y="345"/>
                    </a:lnTo>
                    <a:lnTo>
                      <a:pt x="1849" y="256"/>
                    </a:lnTo>
                    <a:lnTo>
                      <a:pt x="1850" y="165"/>
                    </a:lnTo>
                    <a:lnTo>
                      <a:pt x="1850" y="132"/>
                    </a:lnTo>
                    <a:lnTo>
                      <a:pt x="1851" y="181"/>
                    </a:lnTo>
                    <a:lnTo>
                      <a:pt x="1852" y="279"/>
                    </a:lnTo>
                    <a:lnTo>
                      <a:pt x="1852" y="361"/>
                    </a:lnTo>
                    <a:lnTo>
                      <a:pt x="1853" y="372"/>
                    </a:lnTo>
                    <a:lnTo>
                      <a:pt x="1854" y="306"/>
                    </a:lnTo>
                    <a:lnTo>
                      <a:pt x="1855" y="207"/>
                    </a:lnTo>
                    <a:lnTo>
                      <a:pt x="1855" y="141"/>
                    </a:lnTo>
                    <a:lnTo>
                      <a:pt x="1856" y="153"/>
                    </a:lnTo>
                    <a:lnTo>
                      <a:pt x="1857" y="236"/>
                    </a:lnTo>
                    <a:lnTo>
                      <a:pt x="1858" y="382"/>
                    </a:lnTo>
                    <a:lnTo>
                      <a:pt x="1859" y="348"/>
                    </a:lnTo>
                    <a:lnTo>
                      <a:pt x="1859" y="257"/>
                    </a:lnTo>
                    <a:lnTo>
                      <a:pt x="1860" y="168"/>
                    </a:lnTo>
                    <a:lnTo>
                      <a:pt x="1861" y="142"/>
                    </a:lnTo>
                    <a:lnTo>
                      <a:pt x="1862" y="197"/>
                    </a:lnTo>
                    <a:lnTo>
                      <a:pt x="1862" y="297"/>
                    </a:lnTo>
                    <a:lnTo>
                      <a:pt x="1863" y="374"/>
                    </a:lnTo>
                    <a:lnTo>
                      <a:pt x="1864" y="379"/>
                    </a:lnTo>
                    <a:lnTo>
                      <a:pt x="1864" y="309"/>
                    </a:lnTo>
                    <a:lnTo>
                      <a:pt x="1865" y="210"/>
                    </a:lnTo>
                    <a:lnTo>
                      <a:pt x="1866" y="150"/>
                    </a:lnTo>
                    <a:lnTo>
                      <a:pt x="1867" y="168"/>
                    </a:lnTo>
                    <a:lnTo>
                      <a:pt x="1867" y="255"/>
                    </a:lnTo>
                    <a:lnTo>
                      <a:pt x="1868" y="351"/>
                    </a:lnTo>
                    <a:lnTo>
                      <a:pt x="1869" y="393"/>
                    </a:lnTo>
                    <a:lnTo>
                      <a:pt x="1870" y="355"/>
                    </a:lnTo>
                    <a:lnTo>
                      <a:pt x="1870" y="261"/>
                    </a:lnTo>
                    <a:lnTo>
                      <a:pt x="1871" y="156"/>
                    </a:lnTo>
                    <a:lnTo>
                      <a:pt x="1872" y="216"/>
                    </a:lnTo>
                    <a:lnTo>
                      <a:pt x="1873" y="317"/>
                    </a:lnTo>
                    <a:lnTo>
                      <a:pt x="1874" y="390"/>
                    </a:lnTo>
                    <a:lnTo>
                      <a:pt x="1874" y="389"/>
                    </a:lnTo>
                    <a:lnTo>
                      <a:pt x="1875" y="314"/>
                    </a:lnTo>
                    <a:lnTo>
                      <a:pt x="1876" y="217"/>
                    </a:lnTo>
                    <a:lnTo>
                      <a:pt x="1877" y="161"/>
                    </a:lnTo>
                    <a:lnTo>
                      <a:pt x="1877" y="186"/>
                    </a:lnTo>
                    <a:lnTo>
                      <a:pt x="1878" y="276"/>
                    </a:lnTo>
                    <a:lnTo>
                      <a:pt x="1879" y="371"/>
                    </a:lnTo>
                    <a:lnTo>
                      <a:pt x="1879" y="407"/>
                    </a:lnTo>
                    <a:lnTo>
                      <a:pt x="1880" y="362"/>
                    </a:lnTo>
                    <a:lnTo>
                      <a:pt x="1881" y="267"/>
                    </a:lnTo>
                    <a:lnTo>
                      <a:pt x="1882" y="185"/>
                    </a:lnTo>
                    <a:lnTo>
                      <a:pt x="1882" y="171"/>
                    </a:lnTo>
                    <a:lnTo>
                      <a:pt x="1883" y="338"/>
                    </a:lnTo>
                    <a:lnTo>
                      <a:pt x="1884" y="407"/>
                    </a:lnTo>
                    <a:lnTo>
                      <a:pt x="1885" y="399"/>
                    </a:lnTo>
                    <a:lnTo>
                      <a:pt x="1886" y="321"/>
                    </a:lnTo>
                    <a:lnTo>
                      <a:pt x="1886" y="224"/>
                    </a:lnTo>
                    <a:lnTo>
                      <a:pt x="1887" y="174"/>
                    </a:lnTo>
                    <a:lnTo>
                      <a:pt x="1888" y="206"/>
                    </a:lnTo>
                    <a:lnTo>
                      <a:pt x="1889" y="298"/>
                    </a:lnTo>
                    <a:lnTo>
                      <a:pt x="1889" y="389"/>
                    </a:lnTo>
                    <a:lnTo>
                      <a:pt x="1890" y="420"/>
                    </a:lnTo>
                    <a:lnTo>
                      <a:pt x="1891" y="370"/>
                    </a:lnTo>
                    <a:lnTo>
                      <a:pt x="1891" y="273"/>
                    </a:lnTo>
                    <a:lnTo>
                      <a:pt x="1892" y="194"/>
                    </a:lnTo>
                    <a:lnTo>
                      <a:pt x="1893" y="187"/>
                    </a:lnTo>
                    <a:lnTo>
                      <a:pt x="1894" y="258"/>
                    </a:lnTo>
                    <a:lnTo>
                      <a:pt x="1894" y="358"/>
                    </a:lnTo>
                    <a:lnTo>
                      <a:pt x="1895" y="422"/>
                    </a:lnTo>
                    <a:lnTo>
                      <a:pt x="1896" y="408"/>
                    </a:lnTo>
                    <a:lnTo>
                      <a:pt x="1897" y="230"/>
                    </a:lnTo>
                    <a:lnTo>
                      <a:pt x="1898" y="186"/>
                    </a:lnTo>
                    <a:lnTo>
                      <a:pt x="1898" y="224"/>
                    </a:lnTo>
                    <a:lnTo>
                      <a:pt x="1899" y="318"/>
                    </a:lnTo>
                    <a:lnTo>
                      <a:pt x="1900" y="406"/>
                    </a:lnTo>
                    <a:lnTo>
                      <a:pt x="1901" y="431"/>
                    </a:lnTo>
                    <a:lnTo>
                      <a:pt x="1901" y="375"/>
                    </a:lnTo>
                    <a:lnTo>
                      <a:pt x="1902" y="277"/>
                    </a:lnTo>
                    <a:lnTo>
                      <a:pt x="1903" y="202"/>
                    </a:lnTo>
                    <a:lnTo>
                      <a:pt x="1903" y="201"/>
                    </a:lnTo>
                    <a:lnTo>
                      <a:pt x="1904" y="276"/>
                    </a:lnTo>
                    <a:lnTo>
                      <a:pt x="1905" y="375"/>
                    </a:lnTo>
                    <a:lnTo>
                      <a:pt x="1906" y="434"/>
                    </a:lnTo>
                    <a:lnTo>
                      <a:pt x="1906" y="414"/>
                    </a:lnTo>
                    <a:lnTo>
                      <a:pt x="1907" y="328"/>
                    </a:lnTo>
                    <a:lnTo>
                      <a:pt x="1908" y="234"/>
                    </a:lnTo>
                    <a:lnTo>
                      <a:pt x="1909" y="195"/>
                    </a:lnTo>
                    <a:lnTo>
                      <a:pt x="1909" y="239"/>
                    </a:lnTo>
                    <a:lnTo>
                      <a:pt x="1910" y="419"/>
                    </a:lnTo>
                    <a:lnTo>
                      <a:pt x="1911" y="437"/>
                    </a:lnTo>
                    <a:lnTo>
                      <a:pt x="1912" y="377"/>
                    </a:lnTo>
                    <a:lnTo>
                      <a:pt x="1913" y="277"/>
                    </a:lnTo>
                    <a:lnTo>
                      <a:pt x="1913" y="206"/>
                    </a:lnTo>
                    <a:lnTo>
                      <a:pt x="1914" y="212"/>
                    </a:lnTo>
                    <a:lnTo>
                      <a:pt x="1915" y="290"/>
                    </a:lnTo>
                    <a:lnTo>
                      <a:pt x="1916" y="389"/>
                    </a:lnTo>
                    <a:lnTo>
                      <a:pt x="1916" y="442"/>
                    </a:lnTo>
                    <a:lnTo>
                      <a:pt x="1917" y="415"/>
                    </a:lnTo>
                    <a:lnTo>
                      <a:pt x="1918" y="326"/>
                    </a:lnTo>
                    <a:lnTo>
                      <a:pt x="1918" y="233"/>
                    </a:lnTo>
                    <a:lnTo>
                      <a:pt x="1919" y="201"/>
                    </a:lnTo>
                    <a:lnTo>
                      <a:pt x="1920" y="249"/>
                    </a:lnTo>
                    <a:lnTo>
                      <a:pt x="1921" y="347"/>
                    </a:lnTo>
                    <a:lnTo>
                      <a:pt x="1921" y="428"/>
                    </a:lnTo>
                    <a:lnTo>
                      <a:pt x="1922" y="439"/>
                    </a:lnTo>
                    <a:lnTo>
                      <a:pt x="1922" y="373"/>
                    </a:lnTo>
                    <a:lnTo>
                      <a:pt x="1924" y="206"/>
                    </a:lnTo>
                    <a:lnTo>
                      <a:pt x="1925" y="218"/>
                    </a:lnTo>
                    <a:lnTo>
                      <a:pt x="1925" y="300"/>
                    </a:lnTo>
                    <a:lnTo>
                      <a:pt x="1926" y="396"/>
                    </a:lnTo>
                    <a:lnTo>
                      <a:pt x="1927" y="444"/>
                    </a:lnTo>
                    <a:lnTo>
                      <a:pt x="1928" y="411"/>
                    </a:lnTo>
                    <a:lnTo>
                      <a:pt x="1928" y="319"/>
                    </a:lnTo>
                    <a:lnTo>
                      <a:pt x="1929" y="228"/>
                    </a:lnTo>
                    <a:lnTo>
                      <a:pt x="1930" y="202"/>
                    </a:lnTo>
                    <a:lnTo>
                      <a:pt x="1930" y="256"/>
                    </a:lnTo>
                    <a:lnTo>
                      <a:pt x="1931" y="353"/>
                    </a:lnTo>
                    <a:lnTo>
                      <a:pt x="1932" y="430"/>
                    </a:lnTo>
                    <a:lnTo>
                      <a:pt x="1933" y="435"/>
                    </a:lnTo>
                    <a:lnTo>
                      <a:pt x="1933" y="364"/>
                    </a:lnTo>
                    <a:lnTo>
                      <a:pt x="1934" y="264"/>
                    </a:lnTo>
                    <a:lnTo>
                      <a:pt x="1935" y="202"/>
                    </a:lnTo>
                    <a:lnTo>
                      <a:pt x="1936" y="305"/>
                    </a:lnTo>
                    <a:lnTo>
                      <a:pt x="1937" y="399"/>
                    </a:lnTo>
                    <a:lnTo>
                      <a:pt x="1937" y="441"/>
                    </a:lnTo>
                    <a:lnTo>
                      <a:pt x="1938" y="402"/>
                    </a:lnTo>
                    <a:lnTo>
                      <a:pt x="1939" y="306"/>
                    </a:lnTo>
                    <a:lnTo>
                      <a:pt x="1940" y="219"/>
                    </a:lnTo>
                    <a:lnTo>
                      <a:pt x="1940" y="198"/>
                    </a:lnTo>
                    <a:lnTo>
                      <a:pt x="1941" y="257"/>
                    </a:lnTo>
                    <a:lnTo>
                      <a:pt x="1942" y="355"/>
                    </a:lnTo>
                    <a:lnTo>
                      <a:pt x="1942" y="428"/>
                    </a:lnTo>
                    <a:lnTo>
                      <a:pt x="1943" y="426"/>
                    </a:lnTo>
                    <a:lnTo>
                      <a:pt x="1944" y="350"/>
                    </a:lnTo>
                    <a:lnTo>
                      <a:pt x="1945" y="250"/>
                    </a:lnTo>
                    <a:lnTo>
                      <a:pt x="1945" y="194"/>
                    </a:lnTo>
                    <a:lnTo>
                      <a:pt x="1946" y="217"/>
                    </a:lnTo>
                    <a:lnTo>
                      <a:pt x="1947" y="305"/>
                    </a:lnTo>
                    <a:lnTo>
                      <a:pt x="1948" y="397"/>
                    </a:lnTo>
                    <a:lnTo>
                      <a:pt x="1948" y="433"/>
                    </a:lnTo>
                    <a:lnTo>
                      <a:pt x="1949" y="290"/>
                    </a:lnTo>
                    <a:lnTo>
                      <a:pt x="1950" y="206"/>
                    </a:lnTo>
                    <a:lnTo>
                      <a:pt x="1951" y="191"/>
                    </a:lnTo>
                    <a:lnTo>
                      <a:pt x="1952" y="254"/>
                    </a:lnTo>
                    <a:lnTo>
                      <a:pt x="1952" y="353"/>
                    </a:lnTo>
                    <a:lnTo>
                      <a:pt x="1953" y="420"/>
                    </a:lnTo>
                    <a:lnTo>
                      <a:pt x="1954" y="412"/>
                    </a:lnTo>
                    <a:lnTo>
                      <a:pt x="1955" y="332"/>
                    </a:lnTo>
                    <a:lnTo>
                      <a:pt x="1955" y="233"/>
                    </a:lnTo>
                    <a:lnTo>
                      <a:pt x="1956" y="182"/>
                    </a:lnTo>
                    <a:lnTo>
                      <a:pt x="1957" y="211"/>
                    </a:lnTo>
                    <a:lnTo>
                      <a:pt x="1957" y="301"/>
                    </a:lnTo>
                    <a:lnTo>
                      <a:pt x="1958" y="391"/>
                    </a:lnTo>
                    <a:lnTo>
                      <a:pt x="1959" y="420"/>
                    </a:lnTo>
                    <a:lnTo>
                      <a:pt x="1960" y="369"/>
                    </a:lnTo>
                    <a:lnTo>
                      <a:pt x="1960" y="270"/>
                    </a:lnTo>
                    <a:lnTo>
                      <a:pt x="1961" y="189"/>
                    </a:lnTo>
                    <a:lnTo>
                      <a:pt x="1962" y="181"/>
                    </a:lnTo>
                    <a:lnTo>
                      <a:pt x="1963" y="347"/>
                    </a:lnTo>
                    <a:lnTo>
                      <a:pt x="1964" y="410"/>
                    </a:lnTo>
                    <a:lnTo>
                      <a:pt x="1964" y="395"/>
                    </a:lnTo>
                    <a:lnTo>
                      <a:pt x="1965" y="311"/>
                    </a:lnTo>
                    <a:lnTo>
                      <a:pt x="1966" y="213"/>
                    </a:lnTo>
                    <a:lnTo>
                      <a:pt x="1967" y="168"/>
                    </a:lnTo>
                    <a:lnTo>
                      <a:pt x="1967" y="203"/>
                    </a:lnTo>
                    <a:lnTo>
                      <a:pt x="1968" y="295"/>
                    </a:lnTo>
                    <a:lnTo>
                      <a:pt x="1969" y="382"/>
                    </a:lnTo>
                    <a:lnTo>
                      <a:pt x="1969" y="406"/>
                    </a:lnTo>
                    <a:lnTo>
                      <a:pt x="1970" y="348"/>
                    </a:lnTo>
                    <a:lnTo>
                      <a:pt x="1971" y="248"/>
                    </a:lnTo>
                    <a:lnTo>
                      <a:pt x="1972" y="173"/>
                    </a:lnTo>
                    <a:lnTo>
                      <a:pt x="1972" y="170"/>
                    </a:lnTo>
                    <a:lnTo>
                      <a:pt x="1973" y="242"/>
                    </a:lnTo>
                    <a:lnTo>
                      <a:pt x="1974" y="340"/>
                    </a:lnTo>
                    <a:lnTo>
                      <a:pt x="1975" y="398"/>
                    </a:lnTo>
                    <a:lnTo>
                      <a:pt x="1975" y="377"/>
                    </a:lnTo>
                    <a:lnTo>
                      <a:pt x="1976" y="289"/>
                    </a:lnTo>
                    <a:lnTo>
                      <a:pt x="1976" y="194"/>
                    </a:lnTo>
                    <a:lnTo>
                      <a:pt x="1977" y="154"/>
                    </a:lnTo>
                    <a:lnTo>
                      <a:pt x="1978" y="195"/>
                    </a:lnTo>
                    <a:lnTo>
                      <a:pt x="1979" y="289"/>
                    </a:lnTo>
                    <a:lnTo>
                      <a:pt x="1979" y="374"/>
                    </a:lnTo>
                    <a:lnTo>
                      <a:pt x="1980" y="391"/>
                    </a:lnTo>
                    <a:lnTo>
                      <a:pt x="1981" y="328"/>
                    </a:lnTo>
                    <a:lnTo>
                      <a:pt x="1981" y="228"/>
                    </a:lnTo>
                    <a:lnTo>
                      <a:pt x="1982" y="156"/>
                    </a:lnTo>
                    <a:lnTo>
                      <a:pt x="1983" y="160"/>
                    </a:lnTo>
                    <a:lnTo>
                      <a:pt x="1984" y="236"/>
                    </a:lnTo>
                    <a:lnTo>
                      <a:pt x="1984" y="334"/>
                    </a:lnTo>
                    <a:lnTo>
                      <a:pt x="1985" y="387"/>
                    </a:lnTo>
                    <a:lnTo>
                      <a:pt x="1986" y="359"/>
                    </a:lnTo>
                    <a:lnTo>
                      <a:pt x="1987" y="269"/>
                    </a:lnTo>
                    <a:lnTo>
                      <a:pt x="1987" y="176"/>
                    </a:lnTo>
                    <a:lnTo>
                      <a:pt x="1988" y="142"/>
                    </a:lnTo>
                    <a:lnTo>
                      <a:pt x="1988" y="189"/>
                    </a:lnTo>
                    <a:lnTo>
                      <a:pt x="1989" y="285"/>
                    </a:lnTo>
                    <a:lnTo>
                      <a:pt x="1990" y="366"/>
                    </a:lnTo>
                    <a:lnTo>
                      <a:pt x="1991" y="377"/>
                    </a:lnTo>
                    <a:lnTo>
                      <a:pt x="1991" y="309"/>
                    </a:lnTo>
                    <a:lnTo>
                      <a:pt x="1992" y="209"/>
                    </a:lnTo>
                    <a:lnTo>
                      <a:pt x="1993" y="143"/>
                    </a:lnTo>
                    <a:lnTo>
                      <a:pt x="1994" y="153"/>
                    </a:lnTo>
                    <a:lnTo>
                      <a:pt x="1994" y="233"/>
                    </a:lnTo>
                    <a:lnTo>
                      <a:pt x="1995" y="330"/>
                    </a:lnTo>
                    <a:lnTo>
                      <a:pt x="1996" y="378"/>
                    </a:lnTo>
                    <a:lnTo>
                      <a:pt x="1996" y="344"/>
                    </a:lnTo>
                    <a:lnTo>
                      <a:pt x="1997" y="251"/>
                    </a:lnTo>
                    <a:lnTo>
                      <a:pt x="1998" y="161"/>
                    </a:lnTo>
                    <a:lnTo>
                      <a:pt x="1999" y="134"/>
                    </a:lnTo>
                    <a:lnTo>
                      <a:pt x="1999" y="186"/>
                    </a:lnTo>
                    <a:lnTo>
                      <a:pt x="2000" y="284"/>
                    </a:lnTo>
                    <a:lnTo>
                      <a:pt x="2001" y="362"/>
                    </a:lnTo>
                    <a:lnTo>
                      <a:pt x="2001" y="366"/>
                    </a:lnTo>
                    <a:lnTo>
                      <a:pt x="2002" y="294"/>
                    </a:lnTo>
                    <a:lnTo>
                      <a:pt x="2003" y="195"/>
                    </a:lnTo>
                    <a:lnTo>
                      <a:pt x="2003" y="133"/>
                    </a:lnTo>
                    <a:lnTo>
                      <a:pt x="2004" y="150"/>
                    </a:lnTo>
                    <a:lnTo>
                      <a:pt x="2005" y="234"/>
                    </a:lnTo>
                    <a:lnTo>
                      <a:pt x="2006" y="330"/>
                    </a:lnTo>
                    <a:lnTo>
                      <a:pt x="2006" y="372"/>
                    </a:lnTo>
                    <a:lnTo>
                      <a:pt x="2007" y="333"/>
                    </a:lnTo>
                    <a:lnTo>
                      <a:pt x="2008" y="238"/>
                    </a:lnTo>
                    <a:lnTo>
                      <a:pt x="2008" y="152"/>
                    </a:lnTo>
                    <a:lnTo>
                      <a:pt x="2009" y="130"/>
                    </a:lnTo>
                    <a:lnTo>
                      <a:pt x="2010" y="188"/>
                    </a:lnTo>
                    <a:lnTo>
                      <a:pt x="2011" y="288"/>
                    </a:lnTo>
                    <a:lnTo>
                      <a:pt x="2011" y="361"/>
                    </a:lnTo>
                    <a:lnTo>
                      <a:pt x="2012" y="359"/>
                    </a:lnTo>
                    <a:lnTo>
                      <a:pt x="2013" y="284"/>
                    </a:lnTo>
                    <a:lnTo>
                      <a:pt x="2014" y="185"/>
                    </a:lnTo>
                    <a:lnTo>
                      <a:pt x="2014" y="129"/>
                    </a:lnTo>
                    <a:lnTo>
                      <a:pt x="2015" y="240"/>
                    </a:lnTo>
                    <a:lnTo>
                      <a:pt x="2016" y="335"/>
                    </a:lnTo>
                    <a:lnTo>
                      <a:pt x="2017" y="371"/>
                    </a:lnTo>
                    <a:lnTo>
                      <a:pt x="2018" y="326"/>
                    </a:lnTo>
                    <a:lnTo>
                      <a:pt x="2018" y="230"/>
                    </a:lnTo>
                    <a:lnTo>
                      <a:pt x="2019" y="147"/>
                    </a:lnTo>
                    <a:lnTo>
                      <a:pt x="2020" y="132"/>
                    </a:lnTo>
                    <a:lnTo>
                      <a:pt x="2021" y="196"/>
                    </a:lnTo>
                    <a:lnTo>
                      <a:pt x="2021" y="296"/>
                    </a:lnTo>
                    <a:lnTo>
                      <a:pt x="2022" y="366"/>
                    </a:lnTo>
                    <a:lnTo>
                      <a:pt x="2023" y="357"/>
                    </a:lnTo>
                    <a:lnTo>
                      <a:pt x="2023" y="278"/>
                    </a:lnTo>
                    <a:lnTo>
                      <a:pt x="2024" y="181"/>
                    </a:lnTo>
                    <a:lnTo>
                      <a:pt x="2025" y="131"/>
                    </a:lnTo>
                    <a:lnTo>
                      <a:pt x="2026" y="160"/>
                    </a:lnTo>
                    <a:lnTo>
                      <a:pt x="2026" y="252"/>
                    </a:lnTo>
                    <a:lnTo>
                      <a:pt x="2027" y="374"/>
                    </a:lnTo>
                    <a:lnTo>
                      <a:pt x="2028" y="324"/>
                    </a:lnTo>
                    <a:lnTo>
                      <a:pt x="2029" y="227"/>
                    </a:lnTo>
                    <a:lnTo>
                      <a:pt x="2030" y="148"/>
                    </a:lnTo>
                    <a:lnTo>
                      <a:pt x="2030" y="140"/>
                    </a:lnTo>
                    <a:lnTo>
                      <a:pt x="2031" y="209"/>
                    </a:lnTo>
                    <a:lnTo>
                      <a:pt x="2032" y="309"/>
                    </a:lnTo>
                    <a:lnTo>
                      <a:pt x="2033" y="374"/>
                    </a:lnTo>
                    <a:lnTo>
                      <a:pt x="2033" y="360"/>
                    </a:lnTo>
                    <a:lnTo>
                      <a:pt x="2034" y="278"/>
                    </a:lnTo>
                    <a:lnTo>
                      <a:pt x="2035" y="182"/>
                    </a:lnTo>
                    <a:lnTo>
                      <a:pt x="2035" y="137"/>
                    </a:lnTo>
                    <a:lnTo>
                      <a:pt x="2036" y="174"/>
                    </a:lnTo>
                    <a:lnTo>
                      <a:pt x="2037" y="268"/>
                    </a:lnTo>
                    <a:lnTo>
                      <a:pt x="2038" y="357"/>
                    </a:lnTo>
                    <a:lnTo>
                      <a:pt x="2038" y="382"/>
                    </a:lnTo>
                    <a:lnTo>
                      <a:pt x="2039" y="326"/>
                    </a:lnTo>
                    <a:lnTo>
                      <a:pt x="2040" y="229"/>
                    </a:lnTo>
                    <a:lnTo>
                      <a:pt x="2041" y="152"/>
                    </a:lnTo>
                    <a:lnTo>
                      <a:pt x="2042" y="226"/>
                    </a:lnTo>
                    <a:lnTo>
                      <a:pt x="2042" y="327"/>
                    </a:lnTo>
                    <a:lnTo>
                      <a:pt x="2043" y="386"/>
                    </a:lnTo>
                    <a:lnTo>
                      <a:pt x="2044" y="366"/>
                    </a:lnTo>
                    <a:lnTo>
                      <a:pt x="2045" y="281"/>
                    </a:lnTo>
                    <a:lnTo>
                      <a:pt x="2045" y="188"/>
                    </a:lnTo>
                    <a:lnTo>
                      <a:pt x="2046" y="148"/>
                    </a:lnTo>
                    <a:lnTo>
                      <a:pt x="2047" y="191"/>
                    </a:lnTo>
                    <a:lnTo>
                      <a:pt x="2047" y="288"/>
                    </a:lnTo>
                    <a:lnTo>
                      <a:pt x="2048" y="374"/>
                    </a:lnTo>
                    <a:lnTo>
                      <a:pt x="2049" y="392"/>
                    </a:lnTo>
                    <a:lnTo>
                      <a:pt x="2050" y="332"/>
                    </a:lnTo>
                    <a:lnTo>
                      <a:pt x="2050" y="234"/>
                    </a:lnTo>
                    <a:lnTo>
                      <a:pt x="2051" y="163"/>
                    </a:lnTo>
                    <a:lnTo>
                      <a:pt x="2052" y="168"/>
                    </a:lnTo>
                    <a:lnTo>
                      <a:pt x="2053" y="246"/>
                    </a:lnTo>
                    <a:lnTo>
                      <a:pt x="2053" y="346"/>
                    </a:lnTo>
                    <a:lnTo>
                      <a:pt x="2054" y="401"/>
                    </a:lnTo>
                    <a:lnTo>
                      <a:pt x="2054" y="375"/>
                    </a:lnTo>
                    <a:lnTo>
                      <a:pt x="2055" y="287"/>
                    </a:lnTo>
                    <a:lnTo>
                      <a:pt x="2056" y="195"/>
                    </a:lnTo>
                    <a:lnTo>
                      <a:pt x="2057" y="162"/>
                    </a:lnTo>
                    <a:lnTo>
                      <a:pt x="2057" y="210"/>
                    </a:lnTo>
                    <a:lnTo>
                      <a:pt x="2058" y="309"/>
                    </a:lnTo>
                    <a:lnTo>
                      <a:pt x="2059" y="391"/>
                    </a:lnTo>
                    <a:lnTo>
                      <a:pt x="2060" y="404"/>
                    </a:lnTo>
                    <a:lnTo>
                      <a:pt x="2060" y="339"/>
                    </a:lnTo>
                    <a:lnTo>
                      <a:pt x="2061" y="240"/>
                    </a:lnTo>
                    <a:lnTo>
                      <a:pt x="2062" y="174"/>
                    </a:lnTo>
                    <a:lnTo>
                      <a:pt x="2062" y="186"/>
                    </a:lnTo>
                    <a:lnTo>
                      <a:pt x="2063" y="268"/>
                    </a:lnTo>
                    <a:lnTo>
                      <a:pt x="2064" y="366"/>
                    </a:lnTo>
                    <a:lnTo>
                      <a:pt x="2065" y="415"/>
                    </a:lnTo>
                    <a:lnTo>
                      <a:pt x="2065" y="383"/>
                    </a:lnTo>
                    <a:lnTo>
                      <a:pt x="2066" y="203"/>
                    </a:lnTo>
                    <a:lnTo>
                      <a:pt x="2067" y="176"/>
                    </a:lnTo>
                    <a:lnTo>
                      <a:pt x="2068" y="231"/>
                    </a:lnTo>
                    <a:lnTo>
                      <a:pt x="2069" y="330"/>
                    </a:lnTo>
                    <a:lnTo>
                      <a:pt x="2069" y="408"/>
                    </a:lnTo>
                    <a:lnTo>
                      <a:pt x="2070" y="414"/>
                    </a:lnTo>
                    <a:lnTo>
                      <a:pt x="2071" y="345"/>
                    </a:lnTo>
                    <a:lnTo>
                      <a:pt x="2072" y="246"/>
                    </a:lnTo>
                    <a:lnTo>
                      <a:pt x="2072" y="185"/>
                    </a:lnTo>
                    <a:lnTo>
                      <a:pt x="2073" y="203"/>
                    </a:lnTo>
                    <a:lnTo>
                      <a:pt x="2074" y="289"/>
                    </a:lnTo>
                    <a:lnTo>
                      <a:pt x="2074" y="385"/>
                    </a:lnTo>
                    <a:lnTo>
                      <a:pt x="2075" y="428"/>
                    </a:lnTo>
                    <a:lnTo>
                      <a:pt x="2076" y="390"/>
                    </a:lnTo>
                    <a:lnTo>
                      <a:pt x="2077" y="297"/>
                    </a:lnTo>
                    <a:lnTo>
                      <a:pt x="2077" y="211"/>
                    </a:lnTo>
                    <a:lnTo>
                      <a:pt x="2078" y="190"/>
                    </a:lnTo>
                    <a:lnTo>
                      <a:pt x="2079" y="249"/>
                    </a:lnTo>
                    <a:lnTo>
                      <a:pt x="2080" y="423"/>
                    </a:lnTo>
                    <a:lnTo>
                      <a:pt x="2081" y="423"/>
                    </a:lnTo>
                    <a:lnTo>
                      <a:pt x="2081" y="349"/>
                    </a:lnTo>
                    <a:lnTo>
                      <a:pt x="2082" y="250"/>
                    </a:lnTo>
                    <a:lnTo>
                      <a:pt x="2083" y="194"/>
                    </a:lnTo>
                    <a:lnTo>
                      <a:pt x="2084" y="218"/>
                    </a:lnTo>
                    <a:lnTo>
                      <a:pt x="2084" y="307"/>
                    </a:lnTo>
                    <a:lnTo>
                      <a:pt x="2085" y="401"/>
                    </a:lnTo>
                    <a:lnTo>
                      <a:pt x="2086" y="438"/>
                    </a:lnTo>
                    <a:lnTo>
                      <a:pt x="2086" y="394"/>
                    </a:lnTo>
                    <a:lnTo>
                      <a:pt x="2087" y="299"/>
                    </a:lnTo>
                    <a:lnTo>
                      <a:pt x="2088" y="215"/>
                    </a:lnTo>
                    <a:lnTo>
                      <a:pt x="2089" y="201"/>
                    </a:lnTo>
                    <a:lnTo>
                      <a:pt x="2089" y="265"/>
                    </a:lnTo>
                    <a:lnTo>
                      <a:pt x="2090" y="365"/>
                    </a:lnTo>
                    <a:lnTo>
                      <a:pt x="2091" y="434"/>
                    </a:lnTo>
                    <a:lnTo>
                      <a:pt x="2092" y="427"/>
                    </a:lnTo>
                    <a:lnTo>
                      <a:pt x="2092" y="349"/>
                    </a:lnTo>
                    <a:lnTo>
                      <a:pt x="2093" y="200"/>
                    </a:lnTo>
                    <a:lnTo>
                      <a:pt x="2094" y="230"/>
                    </a:lnTo>
                    <a:lnTo>
                      <a:pt x="2095" y="321"/>
                    </a:lnTo>
                    <a:lnTo>
                      <a:pt x="2096" y="412"/>
                    </a:lnTo>
                    <a:lnTo>
                      <a:pt x="2096" y="443"/>
                    </a:lnTo>
                    <a:lnTo>
                      <a:pt x="2097" y="393"/>
                    </a:lnTo>
                    <a:lnTo>
                      <a:pt x="2098" y="296"/>
                    </a:lnTo>
                    <a:lnTo>
                      <a:pt x="2099" y="216"/>
                    </a:lnTo>
                    <a:lnTo>
                      <a:pt x="2099" y="207"/>
                    </a:lnTo>
                    <a:lnTo>
                      <a:pt x="2100" y="276"/>
                    </a:lnTo>
                    <a:lnTo>
                      <a:pt x="2101" y="376"/>
                    </a:lnTo>
                    <a:lnTo>
                      <a:pt x="2101" y="440"/>
                    </a:lnTo>
                    <a:lnTo>
                      <a:pt x="2102" y="426"/>
                    </a:lnTo>
                    <a:lnTo>
                      <a:pt x="2103" y="344"/>
                    </a:lnTo>
                    <a:lnTo>
                      <a:pt x="2104" y="247"/>
                    </a:lnTo>
                    <a:lnTo>
                      <a:pt x="2104" y="201"/>
                    </a:lnTo>
                    <a:lnTo>
                      <a:pt x="2105" y="237"/>
                    </a:lnTo>
                    <a:lnTo>
                      <a:pt x="2105" y="330"/>
                    </a:lnTo>
                    <a:lnTo>
                      <a:pt x="2107" y="443"/>
                    </a:lnTo>
                    <a:lnTo>
                      <a:pt x="2108" y="387"/>
                    </a:lnTo>
                    <a:lnTo>
                      <a:pt x="2108" y="288"/>
                    </a:lnTo>
                    <a:lnTo>
                      <a:pt x="2109" y="212"/>
                    </a:lnTo>
                    <a:lnTo>
                      <a:pt x="2110" y="210"/>
                    </a:lnTo>
                    <a:lnTo>
                      <a:pt x="2111" y="282"/>
                    </a:lnTo>
                    <a:lnTo>
                      <a:pt x="2111" y="381"/>
                    </a:lnTo>
                    <a:lnTo>
                      <a:pt x="2112" y="440"/>
                    </a:lnTo>
                    <a:lnTo>
                      <a:pt x="2113" y="420"/>
                    </a:lnTo>
                    <a:lnTo>
                      <a:pt x="2113" y="333"/>
                    </a:lnTo>
                    <a:lnTo>
                      <a:pt x="2114" y="238"/>
                    </a:lnTo>
                    <a:lnTo>
                      <a:pt x="2115" y="198"/>
                    </a:lnTo>
                    <a:lnTo>
                      <a:pt x="2116" y="240"/>
                    </a:lnTo>
                    <a:lnTo>
                      <a:pt x="2116" y="334"/>
                    </a:lnTo>
                    <a:lnTo>
                      <a:pt x="2117" y="419"/>
                    </a:lnTo>
                    <a:lnTo>
                      <a:pt x="2118" y="437"/>
                    </a:lnTo>
                    <a:lnTo>
                      <a:pt x="2119" y="275"/>
                    </a:lnTo>
                    <a:lnTo>
                      <a:pt x="2120" y="203"/>
                    </a:lnTo>
                    <a:lnTo>
                      <a:pt x="2120" y="207"/>
                    </a:lnTo>
                    <a:lnTo>
                      <a:pt x="2121" y="284"/>
                    </a:lnTo>
                    <a:lnTo>
                      <a:pt x="2122" y="381"/>
                    </a:lnTo>
                    <a:lnTo>
                      <a:pt x="2123" y="435"/>
                    </a:lnTo>
                    <a:lnTo>
                      <a:pt x="2123" y="408"/>
                    </a:lnTo>
                    <a:lnTo>
                      <a:pt x="2124" y="318"/>
                    </a:lnTo>
                    <a:lnTo>
                      <a:pt x="2125" y="225"/>
                    </a:lnTo>
                    <a:lnTo>
                      <a:pt x="2125" y="191"/>
                    </a:lnTo>
                    <a:lnTo>
                      <a:pt x="2126" y="237"/>
                    </a:lnTo>
                    <a:lnTo>
                      <a:pt x="2127" y="333"/>
                    </a:lnTo>
                    <a:lnTo>
                      <a:pt x="2128" y="414"/>
                    </a:lnTo>
                    <a:lnTo>
                      <a:pt x="2128" y="426"/>
                    </a:lnTo>
                    <a:lnTo>
                      <a:pt x="2129" y="359"/>
                    </a:lnTo>
                    <a:lnTo>
                      <a:pt x="2130" y="258"/>
                    </a:lnTo>
                    <a:lnTo>
                      <a:pt x="2131" y="191"/>
                    </a:lnTo>
                    <a:lnTo>
                      <a:pt x="2131" y="201"/>
                    </a:lnTo>
                    <a:lnTo>
                      <a:pt x="2132" y="377"/>
                    </a:lnTo>
                    <a:lnTo>
                      <a:pt x="2133" y="425"/>
                    </a:lnTo>
                    <a:lnTo>
                      <a:pt x="2134" y="392"/>
                    </a:lnTo>
                    <a:lnTo>
                      <a:pt x="2135" y="299"/>
                    </a:lnTo>
                    <a:lnTo>
                      <a:pt x="2135" y="208"/>
                    </a:lnTo>
                    <a:lnTo>
                      <a:pt x="2136" y="180"/>
                    </a:lnTo>
                    <a:lnTo>
                      <a:pt x="2137" y="232"/>
                    </a:lnTo>
                    <a:lnTo>
                      <a:pt x="2138" y="329"/>
                    </a:lnTo>
                    <a:lnTo>
                      <a:pt x="2138" y="406"/>
                    </a:lnTo>
                    <a:lnTo>
                      <a:pt x="2139" y="411"/>
                    </a:lnTo>
                    <a:lnTo>
                      <a:pt x="2140" y="340"/>
                    </a:lnTo>
                    <a:lnTo>
                      <a:pt x="2140" y="239"/>
                    </a:lnTo>
                    <a:lnTo>
                      <a:pt x="2141" y="176"/>
                    </a:lnTo>
                    <a:lnTo>
                      <a:pt x="2142" y="192"/>
                    </a:lnTo>
                    <a:lnTo>
                      <a:pt x="2143" y="276"/>
                    </a:lnTo>
                    <a:lnTo>
                      <a:pt x="2143" y="370"/>
                    </a:lnTo>
                    <a:lnTo>
                      <a:pt x="2144" y="413"/>
                    </a:lnTo>
                    <a:lnTo>
                      <a:pt x="2145" y="374"/>
                    </a:lnTo>
                    <a:lnTo>
                      <a:pt x="2146" y="190"/>
                    </a:lnTo>
                    <a:lnTo>
                      <a:pt x="2147" y="168"/>
                    </a:lnTo>
                    <a:lnTo>
                      <a:pt x="2147" y="225"/>
                    </a:lnTo>
                    <a:lnTo>
                      <a:pt x="2148" y="323"/>
                    </a:lnTo>
                    <a:lnTo>
                      <a:pt x="2149" y="396"/>
                    </a:lnTo>
                    <a:lnTo>
                      <a:pt x="2150" y="395"/>
                    </a:lnTo>
                    <a:lnTo>
                      <a:pt x="2150" y="318"/>
                    </a:lnTo>
                    <a:lnTo>
                      <a:pt x="2151" y="218"/>
                    </a:lnTo>
                    <a:lnTo>
                      <a:pt x="2152" y="161"/>
                    </a:lnTo>
                    <a:lnTo>
                      <a:pt x="2152" y="183"/>
                    </a:lnTo>
                    <a:lnTo>
                      <a:pt x="2153" y="270"/>
                    </a:lnTo>
                    <a:lnTo>
                      <a:pt x="2154" y="362"/>
                    </a:lnTo>
                    <a:lnTo>
                      <a:pt x="2155" y="399"/>
                    </a:lnTo>
                    <a:lnTo>
                      <a:pt x="2155" y="354"/>
                    </a:lnTo>
                    <a:lnTo>
                      <a:pt x="2156" y="256"/>
                    </a:lnTo>
                    <a:lnTo>
                      <a:pt x="2157" y="172"/>
                    </a:lnTo>
                    <a:lnTo>
                      <a:pt x="2158" y="156"/>
                    </a:lnTo>
                    <a:lnTo>
                      <a:pt x="2158" y="218"/>
                    </a:lnTo>
                    <a:lnTo>
                      <a:pt x="2159" y="317"/>
                    </a:lnTo>
                    <a:lnTo>
                      <a:pt x="2159" y="386"/>
                    </a:lnTo>
                    <a:lnTo>
                      <a:pt x="2160" y="378"/>
                    </a:lnTo>
                    <a:lnTo>
                      <a:pt x="2161" y="297"/>
                    </a:lnTo>
                    <a:lnTo>
                      <a:pt x="2162" y="199"/>
                    </a:lnTo>
                    <a:lnTo>
                      <a:pt x="2162" y="147"/>
                    </a:lnTo>
                    <a:lnTo>
                      <a:pt x="2163" y="175"/>
                    </a:lnTo>
                    <a:lnTo>
                      <a:pt x="2164" y="264"/>
                    </a:lnTo>
                    <a:lnTo>
                      <a:pt x="2164" y="356"/>
                    </a:lnTo>
                    <a:lnTo>
                      <a:pt x="2165" y="386"/>
                    </a:lnTo>
                    <a:lnTo>
                      <a:pt x="2166" y="335"/>
                    </a:lnTo>
                    <a:lnTo>
                      <a:pt x="2167" y="236"/>
                    </a:lnTo>
                    <a:lnTo>
                      <a:pt x="2167" y="156"/>
                    </a:lnTo>
                    <a:lnTo>
                      <a:pt x="2168" y="146"/>
                    </a:lnTo>
                    <a:lnTo>
                      <a:pt x="2169" y="213"/>
                    </a:lnTo>
                    <a:lnTo>
                      <a:pt x="2170" y="312"/>
                    </a:lnTo>
                    <a:lnTo>
                      <a:pt x="2170" y="377"/>
                    </a:lnTo>
                    <a:lnTo>
                      <a:pt x="2171" y="279"/>
                    </a:lnTo>
                    <a:lnTo>
                      <a:pt x="2172" y="182"/>
                    </a:lnTo>
                    <a:lnTo>
                      <a:pt x="2173" y="135"/>
                    </a:lnTo>
                    <a:lnTo>
                      <a:pt x="2174" y="170"/>
                    </a:lnTo>
                    <a:lnTo>
                      <a:pt x="2174" y="262"/>
                    </a:lnTo>
                    <a:lnTo>
                      <a:pt x="2175" y="351"/>
                    </a:lnTo>
                    <a:lnTo>
                      <a:pt x="2176" y="375"/>
                    </a:lnTo>
                    <a:lnTo>
                      <a:pt x="2177" y="319"/>
                    </a:lnTo>
                    <a:lnTo>
                      <a:pt x="2177" y="220"/>
                    </a:lnTo>
                    <a:lnTo>
                      <a:pt x="2178" y="144"/>
                    </a:lnTo>
                    <a:lnTo>
                      <a:pt x="2179" y="140"/>
                    </a:lnTo>
                    <a:lnTo>
                      <a:pt x="2179" y="212"/>
                    </a:lnTo>
                    <a:lnTo>
                      <a:pt x="2180" y="311"/>
                    </a:lnTo>
                    <a:lnTo>
                      <a:pt x="2181" y="371"/>
                    </a:lnTo>
                    <a:lnTo>
                      <a:pt x="2182" y="351"/>
                    </a:lnTo>
                    <a:lnTo>
                      <a:pt x="2182" y="264"/>
                    </a:lnTo>
                    <a:lnTo>
                      <a:pt x="2183" y="169"/>
                    </a:lnTo>
                    <a:lnTo>
                      <a:pt x="2184" y="129"/>
                    </a:lnTo>
                    <a:lnTo>
                      <a:pt x="2185" y="264"/>
                    </a:lnTo>
                    <a:lnTo>
                      <a:pt x="2186" y="350"/>
                    </a:lnTo>
                    <a:lnTo>
                      <a:pt x="2186" y="368"/>
                    </a:lnTo>
                    <a:lnTo>
                      <a:pt x="2187" y="307"/>
                    </a:lnTo>
                    <a:lnTo>
                      <a:pt x="2188" y="208"/>
                    </a:lnTo>
                    <a:lnTo>
                      <a:pt x="2189" y="136"/>
                    </a:lnTo>
                    <a:lnTo>
                      <a:pt x="2189" y="140"/>
                    </a:lnTo>
                    <a:lnTo>
                      <a:pt x="2190" y="216"/>
                    </a:lnTo>
                    <a:lnTo>
                      <a:pt x="2191" y="315"/>
                    </a:lnTo>
                    <a:lnTo>
                      <a:pt x="2191" y="369"/>
                    </a:lnTo>
                    <a:lnTo>
                      <a:pt x="2192" y="343"/>
                    </a:lnTo>
                    <a:lnTo>
                      <a:pt x="2193" y="254"/>
                    </a:lnTo>
                    <a:lnTo>
                      <a:pt x="2194" y="162"/>
                    </a:lnTo>
                    <a:lnTo>
                      <a:pt x="2194" y="127"/>
                    </a:lnTo>
                    <a:lnTo>
                      <a:pt x="2195" y="174"/>
                    </a:lnTo>
                    <a:lnTo>
                      <a:pt x="2196" y="271"/>
                    </a:lnTo>
                    <a:lnTo>
                      <a:pt x="2197" y="354"/>
                    </a:lnTo>
                    <a:lnTo>
                      <a:pt x="2197" y="366"/>
                    </a:lnTo>
                    <a:lnTo>
                      <a:pt x="2198" y="201"/>
                    </a:lnTo>
                    <a:lnTo>
                      <a:pt x="2199" y="134"/>
                    </a:lnTo>
                    <a:lnTo>
                      <a:pt x="2200" y="144"/>
                    </a:lnTo>
                    <a:lnTo>
                      <a:pt x="2201" y="225"/>
                    </a:lnTo>
                    <a:lnTo>
                      <a:pt x="2201" y="324"/>
                    </a:lnTo>
                    <a:lnTo>
                      <a:pt x="2202" y="373"/>
                    </a:lnTo>
                    <a:lnTo>
                      <a:pt x="2203" y="340"/>
                    </a:lnTo>
                    <a:lnTo>
                      <a:pt x="2204" y="249"/>
                    </a:lnTo>
                    <a:lnTo>
                      <a:pt x="2204" y="160"/>
                    </a:lnTo>
                    <a:lnTo>
                      <a:pt x="2205" y="131"/>
                    </a:lnTo>
                    <a:lnTo>
                      <a:pt x="2206" y="184"/>
                    </a:lnTo>
                    <a:lnTo>
                      <a:pt x="2206" y="283"/>
                    </a:lnTo>
                    <a:lnTo>
                      <a:pt x="2207" y="362"/>
                    </a:lnTo>
                    <a:lnTo>
                      <a:pt x="2208" y="368"/>
                    </a:lnTo>
                    <a:lnTo>
                      <a:pt x="2209" y="298"/>
                    </a:lnTo>
                    <a:lnTo>
                      <a:pt x="2209" y="200"/>
                    </a:lnTo>
                    <a:lnTo>
                      <a:pt x="2210" y="138"/>
                    </a:lnTo>
                    <a:lnTo>
                      <a:pt x="2210" y="155"/>
                    </a:lnTo>
                    <a:lnTo>
                      <a:pt x="2211" y="240"/>
                    </a:lnTo>
                    <a:lnTo>
                      <a:pt x="2212" y="336"/>
                    </a:lnTo>
                    <a:lnTo>
                      <a:pt x="2213" y="380"/>
                    </a:lnTo>
                    <a:lnTo>
                      <a:pt x="2213" y="342"/>
                    </a:lnTo>
                    <a:lnTo>
                      <a:pt x="2214" y="249"/>
                    </a:lnTo>
                    <a:lnTo>
                      <a:pt x="2215" y="162"/>
                    </a:lnTo>
                    <a:lnTo>
                      <a:pt x="2216" y="141"/>
                    </a:lnTo>
                    <a:lnTo>
                      <a:pt x="2216" y="200"/>
                    </a:lnTo>
                    <a:lnTo>
                      <a:pt x="2217" y="300"/>
                    </a:lnTo>
                    <a:lnTo>
                      <a:pt x="2218" y="375"/>
                    </a:lnTo>
                    <a:lnTo>
                      <a:pt x="2218" y="374"/>
                    </a:lnTo>
                    <a:lnTo>
                      <a:pt x="2219" y="300"/>
                    </a:lnTo>
                    <a:lnTo>
                      <a:pt x="2220" y="203"/>
                    </a:lnTo>
                    <a:lnTo>
                      <a:pt x="2221" y="146"/>
                    </a:lnTo>
                    <a:lnTo>
                      <a:pt x="2221" y="169"/>
                    </a:lnTo>
                    <a:lnTo>
                      <a:pt x="2222" y="258"/>
                    </a:lnTo>
                    <a:lnTo>
                      <a:pt x="2223" y="353"/>
                    </a:lnTo>
                    <a:lnTo>
                      <a:pt x="2223" y="391"/>
                    </a:lnTo>
                    <a:lnTo>
                      <a:pt x="2224" y="347"/>
                    </a:lnTo>
                    <a:lnTo>
                      <a:pt x="2225" y="252"/>
                    </a:lnTo>
                    <a:lnTo>
                      <a:pt x="2225" y="170"/>
                    </a:lnTo>
                    <a:lnTo>
                      <a:pt x="2226" y="154"/>
                    </a:lnTo>
                    <a:lnTo>
                      <a:pt x="2227" y="218"/>
                    </a:lnTo>
                    <a:lnTo>
                      <a:pt x="2228" y="319"/>
                    </a:lnTo>
                    <a:lnTo>
                      <a:pt x="2228" y="389"/>
                    </a:lnTo>
                    <a:lnTo>
                      <a:pt x="2229" y="383"/>
                    </a:lnTo>
                    <a:lnTo>
                      <a:pt x="2230" y="306"/>
                    </a:lnTo>
                    <a:lnTo>
                      <a:pt x="2230" y="209"/>
                    </a:lnTo>
                    <a:lnTo>
                      <a:pt x="2231" y="157"/>
                    </a:lnTo>
                    <a:lnTo>
                      <a:pt x="2232" y="187"/>
                    </a:lnTo>
                    <a:lnTo>
                      <a:pt x="2233" y="279"/>
                    </a:lnTo>
                    <a:lnTo>
                      <a:pt x="2233" y="372"/>
                    </a:lnTo>
                    <a:lnTo>
                      <a:pt x="2234" y="403"/>
                    </a:lnTo>
                    <a:lnTo>
                      <a:pt x="2235" y="355"/>
                    </a:lnTo>
                    <a:lnTo>
                      <a:pt x="2236" y="258"/>
                    </a:lnTo>
                    <a:lnTo>
                      <a:pt x="2236" y="179"/>
                    </a:lnTo>
                    <a:lnTo>
                      <a:pt x="2237" y="170"/>
                    </a:lnTo>
                    <a:lnTo>
                      <a:pt x="2237" y="239"/>
                    </a:lnTo>
                    <a:lnTo>
                      <a:pt x="2238" y="340"/>
                    </a:lnTo>
                    <a:lnTo>
                      <a:pt x="2239" y="405"/>
                    </a:lnTo>
                    <a:lnTo>
                      <a:pt x="2240" y="393"/>
                    </a:lnTo>
                    <a:lnTo>
                      <a:pt x="2240" y="312"/>
                    </a:lnTo>
                    <a:lnTo>
                      <a:pt x="2241" y="216"/>
                    </a:lnTo>
                    <a:lnTo>
                      <a:pt x="2242" y="170"/>
                    </a:lnTo>
                    <a:lnTo>
                      <a:pt x="2243" y="207"/>
                    </a:lnTo>
                    <a:lnTo>
                      <a:pt x="2243" y="301"/>
                    </a:lnTo>
                    <a:lnTo>
                      <a:pt x="2244" y="390"/>
                    </a:lnTo>
                    <a:lnTo>
                      <a:pt x="2245" y="416"/>
                    </a:lnTo>
                    <a:lnTo>
                      <a:pt x="2245" y="362"/>
                    </a:lnTo>
                    <a:lnTo>
                      <a:pt x="2246" y="264"/>
                    </a:lnTo>
                    <a:lnTo>
                      <a:pt x="2247" y="189"/>
                    </a:lnTo>
                    <a:lnTo>
                      <a:pt x="2248" y="186"/>
                    </a:lnTo>
                    <a:lnTo>
                      <a:pt x="2248" y="260"/>
                    </a:lnTo>
                    <a:lnTo>
                      <a:pt x="2249" y="360"/>
                    </a:lnTo>
                    <a:lnTo>
                      <a:pt x="2249" y="421"/>
                    </a:lnTo>
                    <a:lnTo>
                      <a:pt x="2251" y="317"/>
                    </a:lnTo>
                    <a:lnTo>
                      <a:pt x="2252" y="223"/>
                    </a:lnTo>
                    <a:lnTo>
                      <a:pt x="2252" y="183"/>
                    </a:lnTo>
                    <a:lnTo>
                      <a:pt x="2253" y="225"/>
                    </a:lnTo>
                    <a:lnTo>
                      <a:pt x="2254" y="321"/>
                    </a:lnTo>
                    <a:lnTo>
                      <a:pt x="2255" y="407"/>
                    </a:lnTo>
                    <a:lnTo>
                      <a:pt x="2255" y="427"/>
                    </a:lnTo>
                    <a:lnTo>
                      <a:pt x="2256" y="368"/>
                    </a:lnTo>
                    <a:lnTo>
                      <a:pt x="2257" y="269"/>
                    </a:lnTo>
                    <a:lnTo>
                      <a:pt x="2257" y="197"/>
                    </a:lnTo>
                    <a:lnTo>
                      <a:pt x="2258" y="201"/>
                    </a:lnTo>
                    <a:lnTo>
                      <a:pt x="2259" y="279"/>
                    </a:lnTo>
                    <a:lnTo>
                      <a:pt x="2260" y="378"/>
                    </a:lnTo>
                    <a:lnTo>
                      <a:pt x="2260" y="433"/>
                    </a:lnTo>
                    <a:lnTo>
                      <a:pt x="2261" y="408"/>
                    </a:lnTo>
                    <a:lnTo>
                      <a:pt x="2262" y="320"/>
                    </a:lnTo>
                    <a:lnTo>
                      <a:pt x="2263" y="194"/>
                    </a:lnTo>
                    <a:lnTo>
                      <a:pt x="2264" y="242"/>
                    </a:lnTo>
                    <a:lnTo>
                      <a:pt x="2264" y="339"/>
                    </a:lnTo>
                    <a:lnTo>
                      <a:pt x="2265" y="421"/>
                    </a:lnTo>
                    <a:lnTo>
                      <a:pt x="2266" y="434"/>
                    </a:lnTo>
                    <a:lnTo>
                      <a:pt x="2267" y="370"/>
                    </a:lnTo>
                    <a:lnTo>
                      <a:pt x="2267" y="270"/>
                    </a:lnTo>
                    <a:lnTo>
                      <a:pt x="2268" y="203"/>
                    </a:lnTo>
                    <a:lnTo>
                      <a:pt x="2269" y="214"/>
                    </a:lnTo>
                    <a:lnTo>
                      <a:pt x="2269" y="295"/>
                    </a:lnTo>
                    <a:lnTo>
                      <a:pt x="2270" y="392"/>
                    </a:lnTo>
                    <a:lnTo>
                      <a:pt x="2271" y="441"/>
                    </a:lnTo>
                    <a:lnTo>
                      <a:pt x="2272" y="410"/>
                    </a:lnTo>
                    <a:lnTo>
                      <a:pt x="2272" y="319"/>
                    </a:lnTo>
                    <a:lnTo>
                      <a:pt x="2273" y="229"/>
                    </a:lnTo>
                    <a:lnTo>
                      <a:pt x="2274" y="201"/>
                    </a:lnTo>
                    <a:lnTo>
                      <a:pt x="2275" y="254"/>
                    </a:lnTo>
                    <a:lnTo>
                      <a:pt x="2275" y="352"/>
                    </a:lnTo>
                    <a:lnTo>
                      <a:pt x="2276" y="437"/>
                    </a:lnTo>
                    <a:lnTo>
                      <a:pt x="2277" y="367"/>
                    </a:lnTo>
                    <a:lnTo>
                      <a:pt x="2278" y="267"/>
                    </a:lnTo>
                    <a:lnTo>
                      <a:pt x="2279" y="205"/>
                    </a:lnTo>
                    <a:lnTo>
                      <a:pt x="2279" y="222"/>
                    </a:lnTo>
                    <a:lnTo>
                      <a:pt x="2280" y="306"/>
                    </a:lnTo>
                    <a:lnTo>
                      <a:pt x="2281" y="401"/>
                    </a:lnTo>
                    <a:lnTo>
                      <a:pt x="2282" y="445"/>
                    </a:lnTo>
                    <a:lnTo>
                      <a:pt x="2282" y="407"/>
                    </a:lnTo>
                    <a:lnTo>
                      <a:pt x="2283" y="313"/>
                    </a:lnTo>
                    <a:lnTo>
                      <a:pt x="2284" y="225"/>
                    </a:lnTo>
                    <a:lnTo>
                      <a:pt x="2284" y="203"/>
                    </a:lnTo>
                    <a:lnTo>
                      <a:pt x="2285" y="261"/>
                    </a:lnTo>
                    <a:lnTo>
                      <a:pt x="2286" y="360"/>
                    </a:lnTo>
                    <a:lnTo>
                      <a:pt x="2287" y="434"/>
                    </a:lnTo>
                    <a:lnTo>
                      <a:pt x="2287" y="434"/>
                    </a:lnTo>
                    <a:lnTo>
                      <a:pt x="2288" y="359"/>
                    </a:lnTo>
                    <a:lnTo>
                      <a:pt x="2289" y="260"/>
                    </a:lnTo>
                    <a:lnTo>
                      <a:pt x="2289" y="202"/>
                    </a:lnTo>
                    <a:lnTo>
                      <a:pt x="2290" y="225"/>
                    </a:lnTo>
                    <a:lnTo>
                      <a:pt x="2291" y="312"/>
                    </a:lnTo>
                    <a:lnTo>
                      <a:pt x="2291" y="405"/>
                    </a:lnTo>
                    <a:lnTo>
                      <a:pt x="2292" y="442"/>
                    </a:lnTo>
                    <a:lnTo>
                      <a:pt x="2293" y="399"/>
                    </a:lnTo>
                    <a:lnTo>
                      <a:pt x="2294" y="302"/>
                    </a:lnTo>
                    <a:lnTo>
                      <a:pt x="2294" y="217"/>
                    </a:lnTo>
                    <a:lnTo>
                      <a:pt x="2295" y="201"/>
                    </a:lnTo>
                    <a:lnTo>
                      <a:pt x="2296" y="264"/>
                    </a:lnTo>
                    <a:lnTo>
                      <a:pt x="2296" y="362"/>
                    </a:lnTo>
                    <a:lnTo>
                      <a:pt x="2297" y="432"/>
                    </a:lnTo>
                    <a:lnTo>
                      <a:pt x="2298" y="425"/>
                    </a:lnTo>
                    <a:lnTo>
                      <a:pt x="2299" y="346"/>
                    </a:lnTo>
                    <a:lnTo>
                      <a:pt x="2299" y="247"/>
                    </a:lnTo>
                    <a:lnTo>
                      <a:pt x="2300" y="195"/>
                    </a:lnTo>
                    <a:lnTo>
                      <a:pt x="2301" y="223"/>
                    </a:lnTo>
                    <a:lnTo>
                      <a:pt x="2302" y="403"/>
                    </a:lnTo>
                    <a:lnTo>
                      <a:pt x="2303" y="435"/>
                    </a:lnTo>
                    <a:lnTo>
                      <a:pt x="2303" y="385"/>
                    </a:lnTo>
                    <a:lnTo>
                      <a:pt x="2304" y="286"/>
                    </a:lnTo>
                    <a:lnTo>
                      <a:pt x="2305" y="205"/>
                    </a:lnTo>
                    <a:lnTo>
                      <a:pt x="2306" y="195"/>
                    </a:lnTo>
                    <a:lnTo>
                      <a:pt x="2306" y="262"/>
                    </a:lnTo>
                    <a:lnTo>
                      <a:pt x="2307" y="360"/>
                    </a:lnTo>
                    <a:lnTo>
                      <a:pt x="2308" y="425"/>
                    </a:lnTo>
                    <a:lnTo>
                      <a:pt x="2308" y="412"/>
                    </a:lnTo>
                    <a:lnTo>
                      <a:pt x="2309" y="328"/>
                    </a:lnTo>
                    <a:lnTo>
                      <a:pt x="2310" y="231"/>
                    </a:lnTo>
                    <a:lnTo>
                      <a:pt x="2311" y="184"/>
                    </a:lnTo>
                    <a:lnTo>
                      <a:pt x="2311" y="218"/>
                    </a:lnTo>
                    <a:lnTo>
                      <a:pt x="2312" y="309"/>
                    </a:lnTo>
                    <a:lnTo>
                      <a:pt x="2313" y="397"/>
                    </a:lnTo>
                    <a:lnTo>
                      <a:pt x="2314" y="423"/>
                    </a:lnTo>
                    <a:lnTo>
                      <a:pt x="2314" y="367"/>
                    </a:lnTo>
                    <a:lnTo>
                      <a:pt x="2315" y="190"/>
                    </a:lnTo>
                    <a:lnTo>
                      <a:pt x="2316" y="186"/>
                    </a:lnTo>
                    <a:lnTo>
                      <a:pt x="2317" y="257"/>
                    </a:lnTo>
                    <a:lnTo>
                      <a:pt x="2318" y="355"/>
                    </a:lnTo>
                    <a:lnTo>
                      <a:pt x="2318" y="415"/>
                    </a:lnTo>
                    <a:lnTo>
                      <a:pt x="2319" y="395"/>
                    </a:lnTo>
                    <a:lnTo>
                      <a:pt x="2320" y="308"/>
                    </a:lnTo>
                    <a:lnTo>
                      <a:pt x="2321" y="212"/>
                    </a:lnTo>
                    <a:lnTo>
                      <a:pt x="2321" y="171"/>
                    </a:lnTo>
                    <a:lnTo>
                      <a:pt x="2322" y="210"/>
                    </a:lnTo>
                    <a:lnTo>
                      <a:pt x="2323" y="304"/>
                    </a:lnTo>
                    <a:lnTo>
                      <a:pt x="2323" y="389"/>
                    </a:lnTo>
                    <a:lnTo>
                      <a:pt x="2324" y="408"/>
                    </a:lnTo>
                    <a:lnTo>
                      <a:pt x="2325" y="347"/>
                    </a:lnTo>
                    <a:lnTo>
                      <a:pt x="2326" y="246"/>
                    </a:lnTo>
                    <a:lnTo>
                      <a:pt x="2326" y="173"/>
                    </a:lnTo>
                    <a:lnTo>
                      <a:pt x="2327" y="176"/>
                    </a:lnTo>
                    <a:lnTo>
                      <a:pt x="2328" y="251"/>
                    </a:lnTo>
                    <a:lnTo>
                      <a:pt x="2329" y="403"/>
                    </a:lnTo>
                    <a:lnTo>
                      <a:pt x="2330" y="376"/>
                    </a:lnTo>
                    <a:lnTo>
                      <a:pt x="2330" y="286"/>
                    </a:lnTo>
                    <a:lnTo>
                      <a:pt x="2331" y="192"/>
                    </a:lnTo>
                    <a:lnTo>
                      <a:pt x="2332" y="157"/>
                    </a:lnTo>
                    <a:lnTo>
                      <a:pt x="2333" y="202"/>
                    </a:lnTo>
                    <a:lnTo>
                      <a:pt x="2333" y="298"/>
                    </a:lnTo>
                    <a:lnTo>
                      <a:pt x="2334" y="380"/>
                    </a:lnTo>
                    <a:lnTo>
                      <a:pt x="2335" y="392"/>
                    </a:lnTo>
                    <a:lnTo>
                      <a:pt x="2335" y="326"/>
                    </a:lnTo>
                    <a:lnTo>
                      <a:pt x="2336" y="225"/>
                    </a:lnTo>
                    <a:lnTo>
                      <a:pt x="2337" y="157"/>
                    </a:lnTo>
                    <a:lnTo>
                      <a:pt x="2338" y="165"/>
                    </a:lnTo>
                    <a:lnTo>
                      <a:pt x="2338" y="245"/>
                    </a:lnTo>
                    <a:lnTo>
                      <a:pt x="2339" y="341"/>
                    </a:lnTo>
                    <a:lnTo>
                      <a:pt x="2340" y="390"/>
                    </a:lnTo>
                    <a:lnTo>
                      <a:pt x="2341" y="358"/>
                    </a:lnTo>
                    <a:lnTo>
                      <a:pt x="2341" y="265"/>
                    </a:lnTo>
                    <a:lnTo>
                      <a:pt x="2342" y="145"/>
                    </a:lnTo>
                    <a:lnTo>
                      <a:pt x="2343" y="196"/>
                    </a:lnTo>
                    <a:lnTo>
                      <a:pt x="2344" y="293"/>
                    </a:lnTo>
                    <a:lnTo>
                      <a:pt x="2345" y="371"/>
                    </a:lnTo>
                    <a:lnTo>
                      <a:pt x="2345" y="377"/>
                    </a:lnTo>
                    <a:lnTo>
                      <a:pt x="2346" y="306"/>
                    </a:lnTo>
                    <a:lnTo>
                      <a:pt x="2347" y="206"/>
                    </a:lnTo>
                    <a:lnTo>
                      <a:pt x="2347" y="143"/>
                    </a:lnTo>
                    <a:lnTo>
                      <a:pt x="2348" y="158"/>
                    </a:lnTo>
                    <a:lnTo>
                      <a:pt x="2349" y="241"/>
                    </a:lnTo>
                    <a:lnTo>
                      <a:pt x="2350" y="337"/>
                    </a:lnTo>
                    <a:lnTo>
                      <a:pt x="2350" y="380"/>
                    </a:lnTo>
                    <a:lnTo>
                      <a:pt x="2351" y="342"/>
                    </a:lnTo>
                    <a:lnTo>
                      <a:pt x="2352" y="247"/>
                    </a:lnTo>
                    <a:lnTo>
                      <a:pt x="2353" y="159"/>
                    </a:lnTo>
                    <a:lnTo>
                      <a:pt x="2353" y="136"/>
                    </a:lnTo>
                    <a:lnTo>
                      <a:pt x="2354" y="291"/>
                    </a:lnTo>
                    <a:lnTo>
                      <a:pt x="2355" y="366"/>
                    </a:lnTo>
                    <a:lnTo>
                      <a:pt x="2356" y="365"/>
                    </a:lnTo>
                    <a:lnTo>
                      <a:pt x="2357" y="290"/>
                    </a:lnTo>
                    <a:lnTo>
                      <a:pt x="2357" y="191"/>
                    </a:lnTo>
                    <a:lnTo>
                      <a:pt x="2358" y="133"/>
                    </a:lnTo>
                    <a:lnTo>
                      <a:pt x="2359" y="155"/>
                    </a:lnTo>
                    <a:lnTo>
                      <a:pt x="2360" y="241"/>
                    </a:lnTo>
                    <a:lnTo>
                      <a:pt x="2360" y="335"/>
                    </a:lnTo>
                    <a:lnTo>
                      <a:pt x="2361" y="373"/>
                    </a:lnTo>
                    <a:lnTo>
                      <a:pt x="2362" y="329"/>
                    </a:lnTo>
                    <a:lnTo>
                      <a:pt x="2362" y="233"/>
                    </a:lnTo>
                    <a:lnTo>
                      <a:pt x="2363" y="149"/>
                    </a:lnTo>
                    <a:lnTo>
                      <a:pt x="2364" y="132"/>
                    </a:lnTo>
                    <a:lnTo>
                      <a:pt x="2365" y="194"/>
                    </a:lnTo>
                    <a:lnTo>
                      <a:pt x="2365" y="294"/>
                    </a:lnTo>
                    <a:lnTo>
                      <a:pt x="2366" y="364"/>
                    </a:lnTo>
                    <a:lnTo>
                      <a:pt x="2367" y="357"/>
                    </a:lnTo>
                    <a:lnTo>
                      <a:pt x="2368" y="181"/>
                    </a:lnTo>
                    <a:lnTo>
                      <a:pt x="2369" y="128"/>
                    </a:lnTo>
                    <a:lnTo>
                      <a:pt x="2369" y="156"/>
                    </a:lnTo>
                    <a:lnTo>
                      <a:pt x="2370" y="246"/>
                    </a:lnTo>
                    <a:lnTo>
                      <a:pt x="2371" y="339"/>
                    </a:lnTo>
                    <a:lnTo>
                      <a:pt x="2372" y="371"/>
                    </a:lnTo>
                    <a:lnTo>
                      <a:pt x="2372" y="321"/>
                    </a:lnTo>
                    <a:lnTo>
                      <a:pt x="2373" y="224"/>
                    </a:lnTo>
                    <a:lnTo>
                      <a:pt x="2374" y="144"/>
                    </a:lnTo>
                    <a:lnTo>
                      <a:pt x="2374" y="133"/>
                    </a:lnTo>
                    <a:lnTo>
                      <a:pt x="2375" y="201"/>
                    </a:lnTo>
                    <a:lnTo>
                      <a:pt x="2376" y="301"/>
                    </a:lnTo>
                    <a:lnTo>
                      <a:pt x="2377" y="366"/>
                    </a:lnTo>
                    <a:lnTo>
                      <a:pt x="2377" y="354"/>
                    </a:lnTo>
                    <a:lnTo>
                      <a:pt x="2378" y="272"/>
                    </a:lnTo>
                    <a:lnTo>
                      <a:pt x="2379" y="176"/>
                    </a:lnTo>
                    <a:lnTo>
                      <a:pt x="2380" y="129"/>
                    </a:lnTo>
                    <a:lnTo>
                      <a:pt x="2380" y="163"/>
                    </a:lnTo>
                    <a:lnTo>
                      <a:pt x="2381" y="347"/>
                    </a:lnTo>
                    <a:lnTo>
                      <a:pt x="2382" y="372"/>
                    </a:lnTo>
                    <a:lnTo>
                      <a:pt x="2383" y="318"/>
                    </a:lnTo>
                    <a:lnTo>
                      <a:pt x="2384" y="220"/>
                    </a:lnTo>
                    <a:lnTo>
                      <a:pt x="2384" y="144"/>
                    </a:lnTo>
                    <a:lnTo>
                      <a:pt x="2385" y="140"/>
                    </a:lnTo>
                    <a:lnTo>
                      <a:pt x="2386" y="213"/>
                    </a:lnTo>
                    <a:lnTo>
                      <a:pt x="2387" y="313"/>
                    </a:lnTo>
                    <a:lnTo>
                      <a:pt x="2387" y="374"/>
                    </a:lnTo>
                    <a:lnTo>
                      <a:pt x="2388" y="355"/>
                    </a:lnTo>
                    <a:lnTo>
                      <a:pt x="2389" y="270"/>
                    </a:lnTo>
                    <a:lnTo>
                      <a:pt x="2389" y="176"/>
                    </a:lnTo>
                    <a:lnTo>
                      <a:pt x="2390" y="135"/>
                    </a:lnTo>
                    <a:lnTo>
                      <a:pt x="2391" y="176"/>
                    </a:lnTo>
                    <a:lnTo>
                      <a:pt x="2392" y="272"/>
                    </a:lnTo>
                    <a:lnTo>
                      <a:pt x="2392" y="359"/>
                    </a:lnTo>
                    <a:lnTo>
                      <a:pt x="2393" y="378"/>
                    </a:lnTo>
                    <a:lnTo>
                      <a:pt x="2393" y="319"/>
                    </a:lnTo>
                    <a:lnTo>
                      <a:pt x="2394" y="221"/>
                    </a:lnTo>
                    <a:lnTo>
                      <a:pt x="2395" y="149"/>
                    </a:lnTo>
                    <a:lnTo>
                      <a:pt x="2396" y="152"/>
                    </a:lnTo>
                    <a:lnTo>
                      <a:pt x="2396" y="229"/>
                    </a:lnTo>
                    <a:lnTo>
                      <a:pt x="2397" y="329"/>
                    </a:lnTo>
                    <a:lnTo>
                      <a:pt x="2398" y="385"/>
                    </a:lnTo>
                    <a:lnTo>
                      <a:pt x="2399" y="360"/>
                    </a:lnTo>
                    <a:lnTo>
                      <a:pt x="2399" y="273"/>
                    </a:lnTo>
                    <a:lnTo>
                      <a:pt x="2400" y="180"/>
                    </a:lnTo>
                    <a:lnTo>
                      <a:pt x="2401" y="146"/>
                    </a:lnTo>
                    <a:lnTo>
                      <a:pt x="2401" y="193"/>
                    </a:lnTo>
                    <a:lnTo>
                      <a:pt x="2402" y="291"/>
                    </a:lnTo>
                    <a:lnTo>
                      <a:pt x="2403" y="374"/>
                    </a:lnTo>
                    <a:lnTo>
                      <a:pt x="2404" y="387"/>
                    </a:lnTo>
                    <a:lnTo>
                      <a:pt x="2404" y="324"/>
                    </a:lnTo>
                    <a:lnTo>
                      <a:pt x="2405" y="225"/>
                    </a:lnTo>
                    <a:lnTo>
                      <a:pt x="2406" y="158"/>
                    </a:lnTo>
                    <a:lnTo>
                      <a:pt x="2407" y="249"/>
                    </a:lnTo>
                    <a:lnTo>
                      <a:pt x="2408" y="348"/>
                    </a:lnTo>
                    <a:lnTo>
                      <a:pt x="2408" y="398"/>
                    </a:lnTo>
                    <a:lnTo>
                      <a:pt x="2409" y="368"/>
                    </a:lnTo>
                    <a:lnTo>
                      <a:pt x="2410" y="278"/>
                    </a:lnTo>
                    <a:lnTo>
                      <a:pt x="2411" y="188"/>
                    </a:lnTo>
                    <a:lnTo>
                      <a:pt x="2411" y="159"/>
                    </a:lnTo>
                    <a:lnTo>
                      <a:pt x="2412" y="212"/>
                    </a:lnTo>
                    <a:lnTo>
                      <a:pt x="2413" y="312"/>
                    </a:lnTo>
                    <a:lnTo>
                      <a:pt x="2413" y="391"/>
                    </a:lnTo>
                    <a:lnTo>
                      <a:pt x="2414" y="399"/>
                    </a:lnTo>
                    <a:lnTo>
                      <a:pt x="2415" y="330"/>
                    </a:lnTo>
                    <a:lnTo>
                      <a:pt x="2416" y="232"/>
                    </a:lnTo>
                    <a:lnTo>
                      <a:pt x="2416" y="169"/>
                    </a:lnTo>
                    <a:lnTo>
                      <a:pt x="2417" y="186"/>
                    </a:lnTo>
                    <a:lnTo>
                      <a:pt x="2418" y="271"/>
                    </a:lnTo>
                    <a:lnTo>
                      <a:pt x="2419" y="368"/>
                    </a:lnTo>
                    <a:lnTo>
                      <a:pt x="2419" y="413"/>
                    </a:lnTo>
                    <a:lnTo>
                      <a:pt x="2420" y="284"/>
                    </a:lnTo>
                    <a:lnTo>
                      <a:pt x="2421" y="197"/>
                    </a:lnTo>
                    <a:lnTo>
                      <a:pt x="2422" y="174"/>
                    </a:lnTo>
                    <a:lnTo>
                      <a:pt x="2423" y="233"/>
                    </a:lnTo>
                    <a:lnTo>
                      <a:pt x="2423" y="333"/>
                    </a:lnTo>
                    <a:lnTo>
                      <a:pt x="2424" y="408"/>
                    </a:lnTo>
                    <a:lnTo>
                      <a:pt x="2425" y="409"/>
                    </a:lnTo>
                    <a:lnTo>
                      <a:pt x="2426" y="336"/>
                    </a:lnTo>
                    <a:lnTo>
                      <a:pt x="2426" y="238"/>
                    </a:lnTo>
                    <a:lnTo>
                      <a:pt x="2427" y="181"/>
                    </a:lnTo>
                    <a:lnTo>
                      <a:pt x="2428" y="204"/>
                    </a:lnTo>
                    <a:lnTo>
                      <a:pt x="2428" y="292"/>
                    </a:lnTo>
                    <a:lnTo>
                      <a:pt x="2429" y="387"/>
                    </a:lnTo>
                    <a:lnTo>
                      <a:pt x="2430" y="426"/>
                    </a:lnTo>
                    <a:lnTo>
                      <a:pt x="2431" y="383"/>
                    </a:lnTo>
                    <a:lnTo>
                      <a:pt x="2431" y="289"/>
                    </a:lnTo>
                    <a:lnTo>
                      <a:pt x="2432" y="205"/>
                    </a:lnTo>
                    <a:lnTo>
                      <a:pt x="2432" y="189"/>
                    </a:lnTo>
                    <a:lnTo>
                      <a:pt x="2434" y="353"/>
                    </a:lnTo>
                    <a:lnTo>
                      <a:pt x="2435" y="423"/>
                    </a:lnTo>
                    <a:lnTo>
                      <a:pt x="2435" y="418"/>
                    </a:lnTo>
                    <a:lnTo>
                      <a:pt x="2436" y="341"/>
                    </a:lnTo>
                    <a:lnTo>
                      <a:pt x="2437" y="243"/>
                    </a:lnTo>
                    <a:lnTo>
                      <a:pt x="2438" y="191"/>
                    </a:lnTo>
                    <a:lnTo>
                      <a:pt x="2438" y="220"/>
                    </a:lnTo>
                    <a:lnTo>
                      <a:pt x="2439" y="311"/>
                    </a:lnTo>
                    <a:lnTo>
                      <a:pt x="2440" y="403"/>
                    </a:lnTo>
                    <a:lnTo>
                      <a:pt x="2440" y="436"/>
                    </a:lnTo>
                    <a:lnTo>
                      <a:pt x="2441" y="388"/>
                    </a:lnTo>
                    <a:lnTo>
                      <a:pt x="2442" y="291"/>
                    </a:lnTo>
                    <a:lnTo>
                      <a:pt x="2443" y="210"/>
                    </a:lnTo>
                    <a:lnTo>
                      <a:pt x="2443" y="201"/>
                    </a:lnTo>
                    <a:lnTo>
                      <a:pt x="2444" y="269"/>
                    </a:lnTo>
                    <a:lnTo>
                      <a:pt x="2445" y="369"/>
                    </a:lnTo>
                    <a:lnTo>
                      <a:pt x="2446" y="435"/>
                    </a:lnTo>
                    <a:lnTo>
                      <a:pt x="2446" y="423"/>
                    </a:lnTo>
                    <a:lnTo>
                      <a:pt x="2447" y="342"/>
                    </a:lnTo>
                    <a:lnTo>
                      <a:pt x="2447" y="245"/>
                    </a:lnTo>
                    <a:lnTo>
                      <a:pt x="2448" y="198"/>
                    </a:lnTo>
                    <a:lnTo>
                      <a:pt x="2449" y="233"/>
                    </a:lnTo>
                    <a:lnTo>
                      <a:pt x="2450" y="326"/>
                    </a:lnTo>
                    <a:lnTo>
                      <a:pt x="2450" y="415"/>
                    </a:lnTo>
                    <a:lnTo>
                      <a:pt x="2451" y="441"/>
                    </a:lnTo>
                    <a:lnTo>
                      <a:pt x="2452" y="388"/>
                    </a:lnTo>
                    <a:lnTo>
                      <a:pt x="2452" y="289"/>
                    </a:lnTo>
                    <a:lnTo>
                      <a:pt x="2453" y="212"/>
                    </a:lnTo>
                    <a:lnTo>
                      <a:pt x="2454" y="209"/>
                    </a:lnTo>
                    <a:lnTo>
                      <a:pt x="2455" y="281"/>
                    </a:lnTo>
                    <a:lnTo>
                      <a:pt x="2455" y="381"/>
                    </a:lnTo>
                    <a:lnTo>
                      <a:pt x="2456" y="441"/>
                    </a:lnTo>
                    <a:lnTo>
                      <a:pt x="2457" y="423"/>
                    </a:lnTo>
                    <a:lnTo>
                      <a:pt x="2458" y="338"/>
                    </a:lnTo>
                    <a:lnTo>
                      <a:pt x="2458" y="242"/>
                    </a:lnTo>
                    <a:lnTo>
                      <a:pt x="2459" y="201"/>
                    </a:lnTo>
                    <a:lnTo>
                      <a:pt x="2459" y="242"/>
                    </a:lnTo>
                    <a:lnTo>
                      <a:pt x="2460" y="336"/>
                    </a:lnTo>
                    <a:lnTo>
                      <a:pt x="2461" y="422"/>
                    </a:lnTo>
                    <a:lnTo>
                      <a:pt x="2462" y="442"/>
                    </a:lnTo>
                    <a:lnTo>
                      <a:pt x="2462" y="383"/>
                    </a:lnTo>
                    <a:lnTo>
                      <a:pt x="2463" y="283"/>
                    </a:lnTo>
                    <a:lnTo>
                      <a:pt x="2464" y="210"/>
                    </a:lnTo>
                    <a:lnTo>
                      <a:pt x="2465" y="213"/>
                    </a:lnTo>
                    <a:lnTo>
                      <a:pt x="2465" y="289"/>
                    </a:lnTo>
                    <a:lnTo>
                      <a:pt x="2466" y="387"/>
                    </a:lnTo>
                    <a:lnTo>
                      <a:pt x="2467" y="442"/>
                    </a:lnTo>
                    <a:lnTo>
                      <a:pt x="2467" y="417"/>
                    </a:lnTo>
                    <a:lnTo>
                      <a:pt x="2468" y="329"/>
                    </a:lnTo>
                    <a:lnTo>
                      <a:pt x="2469" y="235"/>
                    </a:lnTo>
                    <a:lnTo>
                      <a:pt x="2470" y="199"/>
                    </a:lnTo>
                    <a:lnTo>
                      <a:pt x="2470" y="245"/>
                    </a:lnTo>
                    <a:lnTo>
                      <a:pt x="2471" y="341"/>
                    </a:lnTo>
                    <a:lnTo>
                      <a:pt x="2472" y="423"/>
                    </a:lnTo>
                    <a:lnTo>
                      <a:pt x="2472" y="437"/>
                    </a:lnTo>
                    <a:lnTo>
                      <a:pt x="2473" y="372"/>
                    </a:lnTo>
                    <a:lnTo>
                      <a:pt x="2474" y="271"/>
                    </a:lnTo>
                    <a:lnTo>
                      <a:pt x="2474" y="203"/>
                    </a:lnTo>
                    <a:lnTo>
                      <a:pt x="2475" y="212"/>
                    </a:lnTo>
                    <a:lnTo>
                      <a:pt x="2476" y="291"/>
                    </a:lnTo>
                    <a:lnTo>
                      <a:pt x="2477" y="388"/>
                    </a:lnTo>
                    <a:lnTo>
                      <a:pt x="2477" y="438"/>
                    </a:lnTo>
                    <a:lnTo>
                      <a:pt x="2478" y="407"/>
                    </a:lnTo>
                    <a:lnTo>
                      <a:pt x="2479" y="314"/>
                    </a:lnTo>
                    <a:lnTo>
                      <a:pt x="2479" y="223"/>
                    </a:lnTo>
                    <a:lnTo>
                      <a:pt x="2480" y="193"/>
                    </a:lnTo>
                    <a:lnTo>
                      <a:pt x="2481" y="244"/>
                    </a:lnTo>
                    <a:lnTo>
                      <a:pt x="2482" y="341"/>
                    </a:lnTo>
                    <a:lnTo>
                      <a:pt x="2482" y="419"/>
                    </a:lnTo>
                    <a:lnTo>
                      <a:pt x="2483" y="426"/>
                    </a:lnTo>
                    <a:lnTo>
                      <a:pt x="2484" y="356"/>
                    </a:lnTo>
                    <a:lnTo>
                      <a:pt x="2485" y="192"/>
                    </a:lnTo>
                    <a:lnTo>
                      <a:pt x="2486" y="207"/>
                    </a:lnTo>
                    <a:lnTo>
                      <a:pt x="2486" y="289"/>
                    </a:lnTo>
                    <a:lnTo>
                      <a:pt x="2487" y="384"/>
                    </a:lnTo>
                    <a:lnTo>
                      <a:pt x="2488" y="428"/>
                    </a:lnTo>
                    <a:lnTo>
                      <a:pt x="2489" y="391"/>
                    </a:lnTo>
                    <a:lnTo>
                      <a:pt x="2489" y="296"/>
                    </a:lnTo>
                    <a:lnTo>
                      <a:pt x="2490" y="207"/>
                    </a:lnTo>
                    <a:lnTo>
                      <a:pt x="2491" y="184"/>
                    </a:lnTo>
                    <a:lnTo>
                      <a:pt x="2491" y="240"/>
                    </a:lnTo>
                    <a:lnTo>
                      <a:pt x="2492" y="337"/>
                    </a:lnTo>
                    <a:lnTo>
                      <a:pt x="2493" y="411"/>
                    </a:lnTo>
                    <a:lnTo>
                      <a:pt x="2494" y="412"/>
                    </a:lnTo>
                    <a:lnTo>
                      <a:pt x="2494" y="337"/>
                    </a:lnTo>
                    <a:lnTo>
                      <a:pt x="2495" y="237"/>
                    </a:lnTo>
                    <a:lnTo>
                      <a:pt x="2496" y="178"/>
                    </a:lnTo>
                    <a:lnTo>
                      <a:pt x="2497" y="199"/>
                    </a:lnTo>
                    <a:lnTo>
                      <a:pt x="2497" y="285"/>
                    </a:lnTo>
                    <a:lnTo>
                      <a:pt x="2498" y="416"/>
                    </a:lnTo>
                    <a:lnTo>
                      <a:pt x="2499" y="372"/>
                    </a:lnTo>
                    <a:lnTo>
                      <a:pt x="2500" y="275"/>
                    </a:lnTo>
                    <a:lnTo>
                      <a:pt x="2501" y="190"/>
                    </a:lnTo>
                    <a:lnTo>
                      <a:pt x="2501" y="173"/>
                    </a:lnTo>
                    <a:lnTo>
                      <a:pt x="2502" y="233"/>
                    </a:lnTo>
                    <a:lnTo>
                      <a:pt x="2503" y="331"/>
                    </a:lnTo>
                    <a:lnTo>
                      <a:pt x="2504" y="401"/>
                    </a:lnTo>
                    <a:lnTo>
                      <a:pt x="2504" y="395"/>
                    </a:lnTo>
                    <a:lnTo>
                      <a:pt x="2505" y="316"/>
                    </a:lnTo>
                    <a:lnTo>
                      <a:pt x="2506" y="216"/>
                    </a:lnTo>
                    <a:lnTo>
                      <a:pt x="2506" y="163"/>
                    </a:lnTo>
                    <a:lnTo>
                      <a:pt x="2507" y="190"/>
                    </a:lnTo>
                    <a:lnTo>
                      <a:pt x="2508" y="278"/>
                    </a:lnTo>
                    <a:lnTo>
                      <a:pt x="2509" y="370"/>
                    </a:lnTo>
                    <a:lnTo>
                      <a:pt x="2509" y="402"/>
                    </a:lnTo>
                    <a:lnTo>
                      <a:pt x="2510" y="352"/>
                    </a:lnTo>
                    <a:lnTo>
                      <a:pt x="2511" y="254"/>
                    </a:lnTo>
                    <a:lnTo>
                      <a:pt x="2512" y="161"/>
                    </a:lnTo>
                    <a:lnTo>
                      <a:pt x="2513" y="226"/>
                    </a:lnTo>
                    <a:lnTo>
                      <a:pt x="2513" y="325"/>
                    </a:lnTo>
                    <a:lnTo>
                      <a:pt x="2514" y="390"/>
                    </a:lnTo>
                    <a:lnTo>
                      <a:pt x="2515" y="378"/>
                    </a:lnTo>
                    <a:lnTo>
                      <a:pt x="2516" y="294"/>
                    </a:lnTo>
                    <a:lnTo>
                      <a:pt x="2516" y="197"/>
                    </a:lnTo>
                    <a:lnTo>
                      <a:pt x="2517" y="149"/>
                    </a:lnTo>
                    <a:lnTo>
                      <a:pt x="2518" y="182"/>
                    </a:lnTo>
                    <a:lnTo>
                      <a:pt x="2518" y="273"/>
                    </a:lnTo>
                    <a:lnTo>
                      <a:pt x="2519" y="362"/>
                    </a:lnTo>
                    <a:lnTo>
                      <a:pt x="2520" y="388"/>
                    </a:lnTo>
                    <a:lnTo>
                      <a:pt x="2521" y="333"/>
                    </a:lnTo>
                    <a:lnTo>
                      <a:pt x="2521" y="233"/>
                    </a:lnTo>
                    <a:lnTo>
                      <a:pt x="2522" y="156"/>
                    </a:lnTo>
                    <a:lnTo>
                      <a:pt x="2523" y="151"/>
                    </a:lnTo>
                    <a:lnTo>
                      <a:pt x="2524" y="221"/>
                    </a:lnTo>
                    <a:lnTo>
                      <a:pt x="2524" y="320"/>
                    </a:lnTo>
                    <a:lnTo>
                      <a:pt x="2525" y="381"/>
                    </a:lnTo>
                    <a:lnTo>
                      <a:pt x="2525" y="361"/>
                    </a:lnTo>
                    <a:lnTo>
                      <a:pt x="2526" y="275"/>
                    </a:lnTo>
                    <a:lnTo>
                      <a:pt x="2527" y="179"/>
                    </a:lnTo>
                    <a:lnTo>
                      <a:pt x="2528" y="137"/>
                    </a:lnTo>
                    <a:lnTo>
                      <a:pt x="2528" y="176"/>
                    </a:lnTo>
                    <a:lnTo>
                      <a:pt x="2529" y="270"/>
                    </a:lnTo>
                    <a:lnTo>
                      <a:pt x="2530" y="356"/>
                    </a:lnTo>
                    <a:lnTo>
                      <a:pt x="2531" y="376"/>
                    </a:lnTo>
                    <a:lnTo>
                      <a:pt x="2531" y="315"/>
                    </a:lnTo>
                    <a:lnTo>
                      <a:pt x="2532" y="216"/>
                    </a:lnTo>
                    <a:lnTo>
                      <a:pt x="2533" y="143"/>
                    </a:lnTo>
                    <a:lnTo>
                      <a:pt x="2533" y="144"/>
                    </a:lnTo>
                    <a:lnTo>
                      <a:pt x="2534" y="219"/>
                    </a:lnTo>
                    <a:lnTo>
                      <a:pt x="2535" y="318"/>
                    </a:lnTo>
                    <a:lnTo>
                      <a:pt x="2536" y="374"/>
                    </a:lnTo>
                    <a:lnTo>
                      <a:pt x="2536" y="348"/>
                    </a:lnTo>
                    <a:lnTo>
                      <a:pt x="2537" y="166"/>
                    </a:lnTo>
                    <a:lnTo>
                      <a:pt x="2538" y="130"/>
                    </a:lnTo>
                    <a:lnTo>
                      <a:pt x="2539" y="175"/>
                    </a:lnTo>
                    <a:lnTo>
                      <a:pt x="2540" y="271"/>
                    </a:lnTo>
                    <a:lnTo>
                      <a:pt x="2540" y="354"/>
                    </a:lnTo>
                    <a:lnTo>
                      <a:pt x="2541" y="368"/>
                    </a:lnTo>
                    <a:lnTo>
                      <a:pt x="2542" y="303"/>
                    </a:lnTo>
                    <a:lnTo>
                      <a:pt x="2543" y="203"/>
                    </a:lnTo>
                    <a:lnTo>
                      <a:pt x="2543" y="135"/>
                    </a:lnTo>
                    <a:lnTo>
                      <a:pt x="2544" y="143"/>
                    </a:lnTo>
                    <a:lnTo>
                      <a:pt x="2545" y="222"/>
                    </a:lnTo>
                    <a:lnTo>
                      <a:pt x="2545" y="320"/>
                    </a:lnTo>
                    <a:lnTo>
                      <a:pt x="2546" y="371"/>
                    </a:lnTo>
                    <a:lnTo>
                      <a:pt x="2547" y="339"/>
                    </a:lnTo>
                    <a:lnTo>
                      <a:pt x="2548" y="248"/>
                    </a:lnTo>
                    <a:lnTo>
                      <a:pt x="2548" y="158"/>
                    </a:lnTo>
                    <a:lnTo>
                      <a:pt x="2549" y="128"/>
                    </a:lnTo>
                    <a:lnTo>
                      <a:pt x="2550" y="179"/>
                    </a:lnTo>
                    <a:lnTo>
                      <a:pt x="2551" y="356"/>
                    </a:lnTo>
                    <a:lnTo>
                      <a:pt x="2552" y="364"/>
                    </a:lnTo>
                    <a:lnTo>
                      <a:pt x="2552" y="294"/>
                    </a:lnTo>
                    <a:lnTo>
                      <a:pt x="2553" y="195"/>
                    </a:lnTo>
                    <a:lnTo>
                      <a:pt x="2554" y="132"/>
                    </a:lnTo>
                    <a:lnTo>
                      <a:pt x="2555" y="147"/>
                    </a:lnTo>
                    <a:lnTo>
                      <a:pt x="2555" y="230"/>
                    </a:lnTo>
                    <a:lnTo>
                      <a:pt x="2556" y="327"/>
                    </a:lnTo>
                    <a:lnTo>
                      <a:pt x="2557" y="372"/>
                    </a:lnTo>
                    <a:lnTo>
                      <a:pt x="2557" y="335"/>
                    </a:lnTo>
                    <a:lnTo>
                      <a:pt x="2558" y="242"/>
                    </a:lnTo>
                    <a:lnTo>
                      <a:pt x="2559" y="155"/>
                    </a:lnTo>
                    <a:lnTo>
                      <a:pt x="2560" y="131"/>
                    </a:lnTo>
                    <a:lnTo>
                      <a:pt x="2560" y="188"/>
                    </a:lnTo>
                    <a:lnTo>
                      <a:pt x="2561" y="288"/>
                    </a:lnTo>
                    <a:lnTo>
                      <a:pt x="2562" y="363"/>
                    </a:lnTo>
                    <a:lnTo>
                      <a:pt x="2563" y="365"/>
                    </a:lnTo>
                    <a:lnTo>
                      <a:pt x="2563" y="291"/>
                    </a:lnTo>
                    <a:lnTo>
                      <a:pt x="2564" y="135"/>
                    </a:lnTo>
                    <a:lnTo>
                      <a:pt x="2565" y="156"/>
                    </a:lnTo>
                    <a:lnTo>
                      <a:pt x="2566" y="244"/>
                    </a:lnTo>
                    <a:lnTo>
                      <a:pt x="2567" y="339"/>
                    </a:lnTo>
                    <a:lnTo>
                      <a:pt x="2567" y="378"/>
                    </a:lnTo>
                    <a:lnTo>
                      <a:pt x="2568" y="336"/>
                    </a:lnTo>
                    <a:lnTo>
                      <a:pt x="2569" y="241"/>
                    </a:lnTo>
                    <a:lnTo>
                      <a:pt x="2570" y="157"/>
                    </a:lnTo>
                    <a:lnTo>
                      <a:pt x="2570" y="140"/>
                    </a:lnTo>
                    <a:lnTo>
                      <a:pt x="2571" y="203"/>
                    </a:lnTo>
                    <a:lnTo>
                      <a:pt x="2572" y="303"/>
                    </a:lnTo>
                    <a:lnTo>
                      <a:pt x="2572" y="374"/>
                    </a:lnTo>
                    <a:lnTo>
                      <a:pt x="2573" y="369"/>
                    </a:lnTo>
                    <a:lnTo>
                      <a:pt x="2574" y="293"/>
                    </a:lnTo>
                    <a:lnTo>
                      <a:pt x="2575" y="195"/>
                    </a:lnTo>
                    <a:lnTo>
                      <a:pt x="2575" y="142"/>
                    </a:lnTo>
                    <a:lnTo>
                      <a:pt x="2576" y="261"/>
                    </a:lnTo>
                    <a:lnTo>
                      <a:pt x="2577" y="354"/>
                    </a:lnTo>
                    <a:lnTo>
                      <a:pt x="2578" y="388"/>
                    </a:lnTo>
                    <a:lnTo>
                      <a:pt x="2579" y="340"/>
                    </a:lnTo>
                    <a:lnTo>
                      <a:pt x="2579" y="244"/>
                    </a:lnTo>
                    <a:lnTo>
                      <a:pt x="2580" y="164"/>
                    </a:lnTo>
                    <a:lnTo>
                      <a:pt x="2581" y="153"/>
                    </a:lnTo>
                    <a:lnTo>
                      <a:pt x="2582" y="221"/>
                    </a:lnTo>
                    <a:lnTo>
                      <a:pt x="2582" y="322"/>
                    </a:lnTo>
                    <a:lnTo>
                      <a:pt x="2583" y="389"/>
                    </a:lnTo>
                    <a:lnTo>
                      <a:pt x="2584" y="377"/>
                    </a:lnTo>
                    <a:lnTo>
                      <a:pt x="2584" y="297"/>
                    </a:lnTo>
                    <a:lnTo>
                      <a:pt x="2585" y="201"/>
                    </a:lnTo>
                    <a:lnTo>
                      <a:pt x="2586" y="154"/>
                    </a:lnTo>
                    <a:lnTo>
                      <a:pt x="2587" y="188"/>
                    </a:lnTo>
                    <a:lnTo>
                      <a:pt x="2587" y="282"/>
                    </a:lnTo>
                    <a:lnTo>
                      <a:pt x="2588" y="372"/>
                    </a:lnTo>
                    <a:lnTo>
                      <a:pt x="2589" y="399"/>
                    </a:lnTo>
                    <a:lnTo>
                      <a:pt x="2590" y="249"/>
                    </a:lnTo>
                    <a:lnTo>
                      <a:pt x="2591" y="173"/>
                    </a:lnTo>
                    <a:lnTo>
                      <a:pt x="2591" y="169"/>
                    </a:lnTo>
                    <a:lnTo>
                      <a:pt x="2592" y="242"/>
                    </a:lnTo>
                    <a:lnTo>
                      <a:pt x="2593" y="342"/>
                    </a:lnTo>
                    <a:lnTo>
                      <a:pt x="2594" y="404"/>
                    </a:lnTo>
                    <a:lnTo>
                      <a:pt x="2594" y="387"/>
                    </a:lnTo>
                    <a:lnTo>
                      <a:pt x="2595" y="303"/>
                    </a:lnTo>
                    <a:lnTo>
                      <a:pt x="2596" y="209"/>
                    </a:lnTo>
                    <a:lnTo>
                      <a:pt x="2596" y="167"/>
                    </a:lnTo>
                    <a:lnTo>
                      <a:pt x="2597" y="208"/>
                    </a:lnTo>
                    <a:lnTo>
                      <a:pt x="2598" y="304"/>
                    </a:lnTo>
                    <a:lnTo>
                      <a:pt x="2599" y="391"/>
                    </a:lnTo>
                    <a:lnTo>
                      <a:pt x="2599" y="412"/>
                    </a:lnTo>
                    <a:lnTo>
                      <a:pt x="2600" y="354"/>
                    </a:lnTo>
                    <a:lnTo>
                      <a:pt x="2601" y="256"/>
                    </a:lnTo>
                    <a:lnTo>
                      <a:pt x="2602" y="183"/>
                    </a:lnTo>
                    <a:lnTo>
                      <a:pt x="2602" y="186"/>
                    </a:lnTo>
                    <a:lnTo>
                      <a:pt x="2603" y="363"/>
                    </a:lnTo>
                    <a:lnTo>
                      <a:pt x="2604" y="419"/>
                    </a:lnTo>
                    <a:lnTo>
                      <a:pt x="2605" y="396"/>
                    </a:lnTo>
                    <a:lnTo>
                      <a:pt x="2606" y="309"/>
                    </a:lnTo>
                    <a:lnTo>
                      <a:pt x="2606" y="216"/>
                    </a:lnTo>
                    <a:lnTo>
                      <a:pt x="2607" y="180"/>
                    </a:lnTo>
                    <a:lnTo>
                      <a:pt x="2608" y="227"/>
                    </a:lnTo>
                    <a:lnTo>
                      <a:pt x="2609" y="324"/>
                    </a:lnTo>
                    <a:lnTo>
                      <a:pt x="2609" y="408"/>
                    </a:lnTo>
                    <a:lnTo>
                      <a:pt x="2610" y="423"/>
                    </a:lnTo>
                    <a:lnTo>
                      <a:pt x="2611" y="360"/>
                    </a:lnTo>
                    <a:lnTo>
                      <a:pt x="2611" y="261"/>
                    </a:lnTo>
                    <a:lnTo>
                      <a:pt x="2612" y="193"/>
                    </a:lnTo>
                    <a:lnTo>
                      <a:pt x="2613" y="202"/>
                    </a:lnTo>
                    <a:lnTo>
                      <a:pt x="2614" y="283"/>
                    </a:lnTo>
                    <a:lnTo>
                      <a:pt x="2614" y="381"/>
                    </a:lnTo>
                    <a:lnTo>
                      <a:pt x="2615" y="432"/>
                    </a:lnTo>
                    <a:lnTo>
                      <a:pt x="2615" y="402"/>
                    </a:lnTo>
                    <a:lnTo>
                      <a:pt x="2617" y="222"/>
                    </a:lnTo>
                    <a:lnTo>
                      <a:pt x="2618" y="192"/>
                    </a:lnTo>
                    <a:lnTo>
                      <a:pt x="2618" y="244"/>
                    </a:lnTo>
                    <a:lnTo>
                      <a:pt x="2619" y="343"/>
                    </a:lnTo>
                    <a:lnTo>
                      <a:pt x="2620" y="422"/>
                    </a:lnTo>
                    <a:lnTo>
                      <a:pt x="2621" y="431"/>
                    </a:lnTo>
                    <a:lnTo>
                      <a:pt x="2621" y="363"/>
                    </a:lnTo>
                    <a:lnTo>
                      <a:pt x="2622" y="263"/>
                    </a:lnTo>
                    <a:lnTo>
                      <a:pt x="2623" y="200"/>
                    </a:lnTo>
                    <a:lnTo>
                      <a:pt x="2623" y="215"/>
                    </a:lnTo>
                    <a:lnTo>
                      <a:pt x="2624" y="299"/>
                    </a:lnTo>
                    <a:lnTo>
                      <a:pt x="2625" y="396"/>
                    </a:lnTo>
                    <a:lnTo>
                      <a:pt x="2626" y="441"/>
                    </a:lnTo>
                    <a:lnTo>
                      <a:pt x="2626" y="405"/>
                    </a:lnTo>
                    <a:lnTo>
                      <a:pt x="2627" y="312"/>
                    </a:lnTo>
                    <a:lnTo>
                      <a:pt x="2628" y="224"/>
                    </a:lnTo>
                    <a:lnTo>
                      <a:pt x="2629" y="201"/>
                    </a:lnTo>
                    <a:lnTo>
                      <a:pt x="2629" y="258"/>
                    </a:lnTo>
                    <a:lnTo>
                      <a:pt x="2630" y="357"/>
                    </a:lnTo>
                    <a:lnTo>
                      <a:pt x="2630" y="432"/>
                    </a:lnTo>
                    <a:lnTo>
                      <a:pt x="2631" y="434"/>
                    </a:lnTo>
                    <a:lnTo>
                      <a:pt x="2632" y="361"/>
                    </a:lnTo>
                    <a:lnTo>
                      <a:pt x="2633" y="261"/>
                    </a:lnTo>
                    <a:lnTo>
                      <a:pt x="2633" y="203"/>
                    </a:lnTo>
                    <a:lnTo>
                      <a:pt x="2634" y="225"/>
                    </a:lnTo>
                    <a:lnTo>
                      <a:pt x="2635" y="311"/>
                    </a:lnTo>
                    <a:lnTo>
                      <a:pt x="2635" y="405"/>
                    </a:lnTo>
                    <a:lnTo>
                      <a:pt x="2636" y="445"/>
                    </a:lnTo>
                    <a:lnTo>
                      <a:pt x="2637" y="403"/>
                    </a:lnTo>
                    <a:lnTo>
                      <a:pt x="2638" y="307"/>
                    </a:lnTo>
                    <a:lnTo>
                      <a:pt x="2638" y="222"/>
                    </a:lnTo>
                    <a:lnTo>
                      <a:pt x="2639" y="205"/>
                    </a:lnTo>
                    <a:lnTo>
                      <a:pt x="2640" y="267"/>
                    </a:lnTo>
                    <a:lnTo>
                      <a:pt x="2641" y="366"/>
                    </a:lnTo>
                    <a:lnTo>
                      <a:pt x="2641" y="436"/>
                    </a:lnTo>
                    <a:lnTo>
                      <a:pt x="2642" y="354"/>
                    </a:lnTo>
                    <a:lnTo>
                      <a:pt x="2643" y="255"/>
                    </a:lnTo>
                    <a:lnTo>
                      <a:pt x="2644" y="201"/>
                    </a:lnTo>
                    <a:lnTo>
                      <a:pt x="2645" y="229"/>
                    </a:lnTo>
                    <a:lnTo>
                      <a:pt x="2645" y="318"/>
                    </a:lnTo>
                    <a:lnTo>
                      <a:pt x="2646" y="410"/>
                    </a:lnTo>
                    <a:lnTo>
                      <a:pt x="2647" y="443"/>
                    </a:lnTo>
                    <a:lnTo>
                      <a:pt x="2648" y="395"/>
                    </a:lnTo>
                    <a:lnTo>
                      <a:pt x="2648" y="297"/>
                    </a:lnTo>
                    <a:lnTo>
                      <a:pt x="2649" y="215"/>
                    </a:lnTo>
                    <a:lnTo>
                      <a:pt x="2650" y="204"/>
                    </a:lnTo>
                    <a:lnTo>
                      <a:pt x="2650" y="270"/>
                    </a:lnTo>
                    <a:lnTo>
                      <a:pt x="2651" y="369"/>
                    </a:lnTo>
                    <a:lnTo>
                      <a:pt x="2652" y="435"/>
                    </a:lnTo>
                    <a:lnTo>
                      <a:pt x="2653" y="424"/>
                    </a:lnTo>
                    <a:lnTo>
                      <a:pt x="2653" y="342"/>
                    </a:lnTo>
                    <a:lnTo>
                      <a:pt x="2654" y="244"/>
                    </a:lnTo>
                    <a:lnTo>
                      <a:pt x="2655" y="196"/>
                    </a:lnTo>
                    <a:lnTo>
                      <a:pt x="2656" y="320"/>
                    </a:lnTo>
                    <a:lnTo>
                      <a:pt x="2657" y="409"/>
                    </a:lnTo>
                    <a:lnTo>
                      <a:pt x="2657" y="436"/>
                    </a:lnTo>
                    <a:lnTo>
                      <a:pt x="2658" y="382"/>
                    </a:lnTo>
                    <a:lnTo>
                      <a:pt x="2659" y="282"/>
                    </a:lnTo>
                    <a:lnTo>
                      <a:pt x="2660" y="204"/>
                    </a:lnTo>
                    <a:lnTo>
                      <a:pt x="2660" y="200"/>
                    </a:lnTo>
                    <a:lnTo>
                      <a:pt x="2661" y="270"/>
                    </a:lnTo>
                    <a:lnTo>
                      <a:pt x="2662" y="368"/>
                    </a:lnTo>
                    <a:lnTo>
                      <a:pt x="2662" y="429"/>
                    </a:lnTo>
                    <a:lnTo>
                      <a:pt x="2663" y="411"/>
                    </a:lnTo>
                    <a:lnTo>
                      <a:pt x="2664" y="325"/>
                    </a:lnTo>
                    <a:lnTo>
                      <a:pt x="2665" y="228"/>
                    </a:lnTo>
                    <a:lnTo>
                      <a:pt x="2665" y="186"/>
                    </a:lnTo>
                    <a:lnTo>
                      <a:pt x="2666" y="225"/>
                    </a:lnTo>
                    <a:lnTo>
                      <a:pt x="2667" y="318"/>
                    </a:lnTo>
                    <a:lnTo>
                      <a:pt x="2668" y="424"/>
                    </a:lnTo>
                    <a:lnTo>
                      <a:pt x="2669" y="365"/>
                    </a:lnTo>
                    <a:lnTo>
                      <a:pt x="2669" y="264"/>
                    </a:lnTo>
                    <a:lnTo>
                      <a:pt x="2670" y="190"/>
                    </a:lnTo>
                    <a:lnTo>
                      <a:pt x="2671" y="191"/>
                    </a:lnTo>
                    <a:lnTo>
                      <a:pt x="2672" y="266"/>
                    </a:lnTo>
                    <a:lnTo>
                      <a:pt x="2672" y="363"/>
                    </a:lnTo>
                    <a:lnTo>
                      <a:pt x="2673" y="419"/>
                    </a:lnTo>
                    <a:lnTo>
                      <a:pt x="2674" y="394"/>
                    </a:lnTo>
                    <a:lnTo>
                      <a:pt x="2674" y="305"/>
                    </a:lnTo>
                    <a:lnTo>
                      <a:pt x="2675" y="210"/>
                    </a:lnTo>
                    <a:lnTo>
                      <a:pt x="2676" y="174"/>
                    </a:lnTo>
                    <a:lnTo>
                      <a:pt x="2677" y="218"/>
                    </a:lnTo>
                    <a:lnTo>
                      <a:pt x="2677" y="313"/>
                    </a:lnTo>
                    <a:lnTo>
                      <a:pt x="2678" y="395"/>
                    </a:lnTo>
                    <a:lnTo>
                      <a:pt x="2679" y="409"/>
                    </a:lnTo>
                    <a:lnTo>
                      <a:pt x="2680" y="344"/>
                    </a:lnTo>
                    <a:lnTo>
                      <a:pt x="2680" y="243"/>
                    </a:lnTo>
                    <a:lnTo>
                      <a:pt x="2681" y="174"/>
                    </a:lnTo>
                    <a:lnTo>
                      <a:pt x="2681" y="181"/>
                    </a:lnTo>
                    <a:lnTo>
                      <a:pt x="2682" y="259"/>
                    </a:lnTo>
                    <a:lnTo>
                      <a:pt x="2683" y="356"/>
                    </a:lnTo>
                    <a:lnTo>
                      <a:pt x="2684" y="407"/>
                    </a:lnTo>
                    <a:lnTo>
                      <a:pt x="2684" y="375"/>
                    </a:lnTo>
                    <a:lnTo>
                      <a:pt x="2685" y="283"/>
                    </a:lnTo>
                    <a:lnTo>
                      <a:pt x="2686" y="192"/>
                    </a:lnTo>
                    <a:lnTo>
                      <a:pt x="2687" y="161"/>
                    </a:lnTo>
                    <a:lnTo>
                      <a:pt x="2687" y="210"/>
                    </a:lnTo>
                    <a:lnTo>
                      <a:pt x="2688" y="306"/>
                    </a:lnTo>
                    <a:lnTo>
                      <a:pt x="2689" y="386"/>
                    </a:lnTo>
                    <a:lnTo>
                      <a:pt x="2689" y="393"/>
                    </a:lnTo>
                    <a:lnTo>
                      <a:pt x="2690" y="323"/>
                    </a:lnTo>
                    <a:lnTo>
                      <a:pt x="2691" y="222"/>
                    </a:lnTo>
                    <a:lnTo>
                      <a:pt x="2692" y="158"/>
                    </a:lnTo>
                    <a:lnTo>
                      <a:pt x="2692" y="171"/>
                    </a:lnTo>
                    <a:lnTo>
                      <a:pt x="2693" y="253"/>
                    </a:lnTo>
                    <a:lnTo>
                      <a:pt x="2694" y="349"/>
                    </a:lnTo>
                    <a:lnTo>
                      <a:pt x="2694" y="394"/>
                    </a:lnTo>
                    <a:lnTo>
                      <a:pt x="2695" y="356"/>
                    </a:lnTo>
                    <a:lnTo>
                      <a:pt x="2696" y="262"/>
                    </a:lnTo>
                    <a:lnTo>
                      <a:pt x="2696" y="173"/>
                    </a:lnTo>
                    <a:lnTo>
                      <a:pt x="2697" y="149"/>
                    </a:lnTo>
                    <a:lnTo>
                      <a:pt x="2698" y="203"/>
                    </a:lnTo>
                    <a:lnTo>
                      <a:pt x="2699" y="301"/>
                    </a:lnTo>
                    <a:lnTo>
                      <a:pt x="2699" y="377"/>
                    </a:lnTo>
                    <a:lnTo>
                      <a:pt x="2700" y="378"/>
                    </a:lnTo>
                    <a:lnTo>
                      <a:pt x="2701" y="303"/>
                    </a:lnTo>
                    <a:lnTo>
                      <a:pt x="2701" y="203"/>
                    </a:lnTo>
                    <a:lnTo>
                      <a:pt x="2702" y="144"/>
                    </a:lnTo>
                    <a:lnTo>
                      <a:pt x="2703" y="164"/>
                    </a:lnTo>
                    <a:lnTo>
                      <a:pt x="2704" y="249"/>
                    </a:lnTo>
                    <a:lnTo>
                      <a:pt x="2704" y="343"/>
                    </a:lnTo>
                    <a:lnTo>
                      <a:pt x="2705" y="383"/>
                    </a:lnTo>
                    <a:lnTo>
                      <a:pt x="2706" y="339"/>
                    </a:lnTo>
                    <a:lnTo>
                      <a:pt x="2707" y="243"/>
                    </a:lnTo>
                    <a:lnTo>
                      <a:pt x="2707" y="158"/>
                    </a:lnTo>
                    <a:lnTo>
                      <a:pt x="2708" y="139"/>
                    </a:lnTo>
                    <a:lnTo>
                      <a:pt x="2708" y="200"/>
                    </a:lnTo>
                    <a:lnTo>
                      <a:pt x="2709" y="299"/>
                    </a:lnTo>
                    <a:lnTo>
                      <a:pt x="2710" y="370"/>
                    </a:lnTo>
                    <a:lnTo>
                      <a:pt x="2711" y="364"/>
                    </a:lnTo>
                    <a:lnTo>
                      <a:pt x="2711" y="286"/>
                    </a:lnTo>
                    <a:lnTo>
                      <a:pt x="2712" y="188"/>
                    </a:lnTo>
                    <a:lnTo>
                      <a:pt x="2713" y="134"/>
                    </a:lnTo>
                    <a:lnTo>
                      <a:pt x="2714" y="159"/>
                    </a:lnTo>
                    <a:lnTo>
                      <a:pt x="2714" y="248"/>
                    </a:lnTo>
                    <a:lnTo>
                      <a:pt x="2715" y="341"/>
                    </a:lnTo>
                    <a:lnTo>
                      <a:pt x="2716" y="374"/>
                    </a:lnTo>
                    <a:lnTo>
                      <a:pt x="2716" y="326"/>
                    </a:lnTo>
                    <a:lnTo>
                      <a:pt x="2717" y="228"/>
                    </a:lnTo>
                    <a:lnTo>
                      <a:pt x="2718" y="147"/>
                    </a:lnTo>
                    <a:lnTo>
                      <a:pt x="2719" y="134"/>
                    </a:lnTo>
                    <a:lnTo>
                      <a:pt x="2719" y="200"/>
                    </a:lnTo>
                    <a:lnTo>
                      <a:pt x="2720" y="366"/>
                    </a:lnTo>
                    <a:lnTo>
                      <a:pt x="2721" y="355"/>
                    </a:lnTo>
                    <a:lnTo>
                      <a:pt x="2722" y="273"/>
                    </a:lnTo>
                    <a:lnTo>
                      <a:pt x="2723" y="176"/>
                    </a:lnTo>
                    <a:lnTo>
                      <a:pt x="2723" y="128"/>
                    </a:lnTo>
                    <a:lnTo>
                      <a:pt x="2724" y="160"/>
                    </a:lnTo>
                    <a:lnTo>
                      <a:pt x="2725" y="252"/>
                    </a:lnTo>
                    <a:lnTo>
                      <a:pt x="2726" y="342"/>
                    </a:lnTo>
                    <a:lnTo>
                      <a:pt x="2726" y="370"/>
                    </a:lnTo>
                    <a:lnTo>
                      <a:pt x="2727" y="316"/>
                    </a:lnTo>
                    <a:lnTo>
                      <a:pt x="2728" y="218"/>
                    </a:lnTo>
                    <a:lnTo>
                      <a:pt x="2728" y="141"/>
                    </a:lnTo>
                    <a:lnTo>
                      <a:pt x="2729" y="135"/>
                    </a:lnTo>
                    <a:lnTo>
                      <a:pt x="2730" y="206"/>
                    </a:lnTo>
                    <a:lnTo>
                      <a:pt x="2731" y="306"/>
                    </a:lnTo>
                    <a:lnTo>
                      <a:pt x="2731" y="368"/>
                    </a:lnTo>
                    <a:lnTo>
                      <a:pt x="2732" y="350"/>
                    </a:lnTo>
                    <a:lnTo>
                      <a:pt x="2733" y="265"/>
                    </a:lnTo>
                    <a:lnTo>
                      <a:pt x="2734" y="128"/>
                    </a:lnTo>
                    <a:lnTo>
                      <a:pt x="2735" y="167"/>
                    </a:lnTo>
                    <a:lnTo>
                      <a:pt x="2735" y="262"/>
                    </a:lnTo>
                    <a:lnTo>
                      <a:pt x="2736" y="349"/>
                    </a:lnTo>
                    <a:lnTo>
                      <a:pt x="2737" y="370"/>
                    </a:lnTo>
                    <a:lnTo>
                      <a:pt x="2738" y="312"/>
                    </a:lnTo>
                    <a:lnTo>
                      <a:pt x="2738" y="213"/>
                    </a:lnTo>
                    <a:lnTo>
                      <a:pt x="2739" y="140"/>
                    </a:lnTo>
                    <a:lnTo>
                      <a:pt x="2740" y="141"/>
                    </a:lnTo>
                    <a:lnTo>
                      <a:pt x="2740" y="217"/>
                    </a:lnTo>
                    <a:lnTo>
                      <a:pt x="2741" y="317"/>
                    </a:lnTo>
                    <a:lnTo>
                      <a:pt x="2742" y="374"/>
                    </a:lnTo>
                    <a:lnTo>
                      <a:pt x="2743" y="350"/>
                    </a:lnTo>
                    <a:lnTo>
                      <a:pt x="2743" y="263"/>
                    </a:lnTo>
                    <a:lnTo>
                      <a:pt x="2744" y="170"/>
                    </a:lnTo>
                    <a:lnTo>
                      <a:pt x="2745" y="133"/>
                    </a:lnTo>
                    <a:lnTo>
                      <a:pt x="2746" y="179"/>
                    </a:lnTo>
                    <a:lnTo>
                      <a:pt x="2746" y="276"/>
                    </a:lnTo>
                    <a:lnTo>
                      <a:pt x="2747" y="375"/>
                    </a:lnTo>
                    <a:lnTo>
                      <a:pt x="2748" y="312"/>
                    </a:lnTo>
                    <a:lnTo>
                      <a:pt x="2749" y="213"/>
                    </a:lnTo>
                    <a:lnTo>
                      <a:pt x="2750" y="144"/>
                    </a:lnTo>
                    <a:lnTo>
                      <a:pt x="2750" y="152"/>
                    </a:lnTo>
                    <a:lnTo>
                      <a:pt x="2751" y="233"/>
                    </a:lnTo>
                    <a:lnTo>
                      <a:pt x="2752" y="332"/>
                    </a:lnTo>
                    <a:lnTo>
                      <a:pt x="2753" y="383"/>
                    </a:lnTo>
                    <a:lnTo>
                      <a:pt x="2753" y="354"/>
                    </a:lnTo>
                    <a:lnTo>
                      <a:pt x="2754" y="264"/>
                    </a:lnTo>
                    <a:lnTo>
                      <a:pt x="2755" y="174"/>
                    </a:lnTo>
                    <a:lnTo>
                      <a:pt x="2755" y="143"/>
                    </a:lnTo>
                    <a:lnTo>
                      <a:pt x="2756" y="195"/>
                    </a:lnTo>
                    <a:lnTo>
                      <a:pt x="2757" y="294"/>
                    </a:lnTo>
                    <a:lnTo>
                      <a:pt x="2758" y="374"/>
                    </a:lnTo>
                    <a:lnTo>
                      <a:pt x="2758" y="383"/>
                    </a:lnTo>
                    <a:lnTo>
                      <a:pt x="2759" y="217"/>
                    </a:lnTo>
                    <a:lnTo>
                      <a:pt x="2760" y="153"/>
                    </a:lnTo>
                    <a:lnTo>
                      <a:pt x="2761" y="168"/>
                    </a:lnTo>
                    <a:lnTo>
                      <a:pt x="2762" y="252"/>
                    </a:lnTo>
                    <a:lnTo>
                      <a:pt x="2762" y="350"/>
                    </a:lnTo>
                    <a:lnTo>
                      <a:pt x="2763" y="396"/>
                    </a:lnTo>
                    <a:lnTo>
                      <a:pt x="2764" y="361"/>
                    </a:lnTo>
                    <a:lnTo>
                      <a:pt x="2765" y="269"/>
                    </a:lnTo>
                    <a:lnTo>
                      <a:pt x="2765" y="181"/>
                    </a:lnTo>
                    <a:lnTo>
                      <a:pt x="2766" y="157"/>
                    </a:lnTo>
                    <a:lnTo>
                      <a:pt x="2767" y="214"/>
                    </a:lnTo>
                    <a:lnTo>
                      <a:pt x="2767" y="314"/>
                    </a:lnTo>
                    <a:lnTo>
                      <a:pt x="2768" y="391"/>
                    </a:lnTo>
                    <a:lnTo>
                      <a:pt x="2769" y="393"/>
                    </a:lnTo>
                    <a:lnTo>
                      <a:pt x="2770" y="322"/>
                    </a:lnTo>
                    <a:lnTo>
                      <a:pt x="2770" y="224"/>
                    </a:lnTo>
                    <a:lnTo>
                      <a:pt x="2771" y="165"/>
                    </a:lnTo>
                    <a:lnTo>
                      <a:pt x="2772" y="186"/>
                    </a:lnTo>
                    <a:lnTo>
                      <a:pt x="2773" y="369"/>
                    </a:lnTo>
                    <a:lnTo>
                      <a:pt x="2774" y="410"/>
                    </a:lnTo>
                    <a:lnTo>
                      <a:pt x="2774" y="369"/>
                    </a:lnTo>
                    <a:lnTo>
                      <a:pt x="2775" y="275"/>
                    </a:lnTo>
                    <a:lnTo>
                      <a:pt x="2776" y="190"/>
                    </a:lnTo>
                    <a:lnTo>
                      <a:pt x="2777" y="173"/>
                    </a:lnTo>
                    <a:lnTo>
                      <a:pt x="2777" y="235"/>
                    </a:lnTo>
                    <a:lnTo>
                      <a:pt x="2778" y="336"/>
                    </a:lnTo>
                    <a:lnTo>
                      <a:pt x="2779" y="407"/>
                    </a:lnTo>
                    <a:lnTo>
                      <a:pt x="2779" y="404"/>
                    </a:lnTo>
                    <a:lnTo>
                      <a:pt x="2780" y="328"/>
                    </a:lnTo>
                    <a:lnTo>
                      <a:pt x="2781" y="230"/>
                    </a:lnTo>
                    <a:lnTo>
                      <a:pt x="2782" y="177"/>
                    </a:lnTo>
                    <a:lnTo>
                      <a:pt x="2782" y="204"/>
                    </a:lnTo>
                    <a:lnTo>
                      <a:pt x="2783" y="295"/>
                    </a:lnTo>
                    <a:lnTo>
                      <a:pt x="2784" y="388"/>
                    </a:lnTo>
                    <a:lnTo>
                      <a:pt x="2785" y="423"/>
                    </a:lnTo>
                    <a:lnTo>
                      <a:pt x="2785" y="376"/>
                    </a:lnTo>
                    <a:lnTo>
                      <a:pt x="2786" y="199"/>
                    </a:lnTo>
                    <a:lnTo>
                      <a:pt x="2787" y="188"/>
                    </a:lnTo>
                    <a:lnTo>
                      <a:pt x="2788" y="255"/>
                    </a:lnTo>
                    <a:lnTo>
                      <a:pt x="2789" y="356"/>
                    </a:lnTo>
                    <a:lnTo>
                      <a:pt x="2789" y="423"/>
                    </a:lnTo>
                    <a:lnTo>
                      <a:pt x="2790" y="413"/>
                    </a:lnTo>
                    <a:lnTo>
                      <a:pt x="2791" y="333"/>
                    </a:lnTo>
                    <a:lnTo>
                      <a:pt x="2792" y="236"/>
                    </a:lnTo>
                    <a:lnTo>
                      <a:pt x="2792" y="188"/>
                    </a:lnTo>
                    <a:lnTo>
                      <a:pt x="2793" y="222"/>
                    </a:lnTo>
                    <a:lnTo>
                      <a:pt x="2794" y="315"/>
                    </a:lnTo>
                    <a:lnTo>
                      <a:pt x="2794" y="405"/>
                    </a:lnTo>
                    <a:lnTo>
                      <a:pt x="2795" y="433"/>
                    </a:lnTo>
                    <a:lnTo>
                      <a:pt x="2796" y="381"/>
                    </a:lnTo>
                    <a:lnTo>
                      <a:pt x="2797" y="283"/>
                    </a:lnTo>
                    <a:lnTo>
                      <a:pt x="2797" y="206"/>
                    </a:lnTo>
                    <a:lnTo>
                      <a:pt x="2798" y="201"/>
                    </a:lnTo>
                    <a:lnTo>
                      <a:pt x="2798" y="273"/>
                    </a:lnTo>
                    <a:lnTo>
                      <a:pt x="2800" y="435"/>
                    </a:lnTo>
                    <a:lnTo>
                      <a:pt x="2801" y="418"/>
                    </a:lnTo>
                    <a:lnTo>
                      <a:pt x="2801" y="334"/>
                    </a:lnTo>
                    <a:lnTo>
                      <a:pt x="2802" y="239"/>
                    </a:lnTo>
                    <a:lnTo>
                      <a:pt x="2803" y="197"/>
                    </a:lnTo>
                    <a:lnTo>
                      <a:pt x="2804" y="236"/>
                    </a:lnTo>
                    <a:lnTo>
                      <a:pt x="2804" y="331"/>
                    </a:lnTo>
                    <a:lnTo>
                      <a:pt x="2805" y="417"/>
                    </a:lnTo>
                    <a:lnTo>
                      <a:pt x="2806" y="440"/>
                    </a:lnTo>
                    <a:lnTo>
                      <a:pt x="2806" y="382"/>
                    </a:lnTo>
                    <a:lnTo>
                      <a:pt x="2807" y="283"/>
                    </a:lnTo>
                    <a:lnTo>
                      <a:pt x="2808" y="209"/>
                    </a:lnTo>
                    <a:lnTo>
                      <a:pt x="2809" y="211"/>
                    </a:lnTo>
                    <a:lnTo>
                      <a:pt x="2809" y="286"/>
                    </a:lnTo>
                    <a:lnTo>
                      <a:pt x="2810" y="385"/>
                    </a:lnTo>
                    <a:lnTo>
                      <a:pt x="2811" y="442"/>
                    </a:lnTo>
                    <a:lnTo>
                      <a:pt x="2812" y="331"/>
                    </a:lnTo>
                    <a:lnTo>
                      <a:pt x="2813" y="237"/>
                    </a:lnTo>
                    <a:lnTo>
                      <a:pt x="2813" y="201"/>
                    </a:lnTo>
                    <a:lnTo>
                      <a:pt x="2814" y="246"/>
                    </a:lnTo>
                    <a:lnTo>
                      <a:pt x="2815" y="342"/>
                    </a:lnTo>
                    <a:lnTo>
                      <a:pt x="2816" y="425"/>
                    </a:lnTo>
                    <a:lnTo>
                      <a:pt x="2816" y="441"/>
                    </a:lnTo>
                    <a:lnTo>
                      <a:pt x="2817" y="377"/>
                    </a:lnTo>
                    <a:lnTo>
                      <a:pt x="2818" y="278"/>
                    </a:lnTo>
                    <a:lnTo>
                      <a:pt x="2818" y="208"/>
                    </a:lnTo>
                    <a:lnTo>
                      <a:pt x="2819" y="216"/>
                    </a:lnTo>
                    <a:lnTo>
                      <a:pt x="2820" y="295"/>
                    </a:lnTo>
                    <a:lnTo>
                      <a:pt x="2821" y="392"/>
                    </a:lnTo>
                    <a:lnTo>
                      <a:pt x="2821" y="444"/>
                    </a:lnTo>
                    <a:lnTo>
                      <a:pt x="2822" y="414"/>
                    </a:lnTo>
                    <a:lnTo>
                      <a:pt x="2823" y="323"/>
                    </a:lnTo>
                    <a:lnTo>
                      <a:pt x="2824" y="231"/>
                    </a:lnTo>
                    <a:lnTo>
                      <a:pt x="2824" y="201"/>
                    </a:lnTo>
                    <a:lnTo>
                      <a:pt x="2825" y="348"/>
                    </a:lnTo>
                    <a:lnTo>
                      <a:pt x="2826" y="427"/>
                    </a:lnTo>
                    <a:lnTo>
                      <a:pt x="2827" y="436"/>
                    </a:lnTo>
                    <a:lnTo>
                      <a:pt x="2828" y="368"/>
                    </a:lnTo>
                    <a:lnTo>
                      <a:pt x="2828" y="267"/>
                    </a:lnTo>
                    <a:lnTo>
                      <a:pt x="2829" y="203"/>
                    </a:lnTo>
                    <a:lnTo>
                      <a:pt x="2830" y="216"/>
                    </a:lnTo>
                    <a:lnTo>
                      <a:pt x="2831" y="299"/>
                    </a:lnTo>
                    <a:lnTo>
                      <a:pt x="2831" y="394"/>
                    </a:lnTo>
                    <a:lnTo>
                      <a:pt x="2832" y="440"/>
                    </a:lnTo>
                    <a:lnTo>
                      <a:pt x="2833" y="404"/>
                    </a:lnTo>
                    <a:lnTo>
                      <a:pt x="2833" y="310"/>
                    </a:lnTo>
                    <a:lnTo>
                      <a:pt x="2834" y="221"/>
                    </a:lnTo>
                    <a:lnTo>
                      <a:pt x="2835" y="196"/>
                    </a:lnTo>
                    <a:lnTo>
                      <a:pt x="2836" y="251"/>
                    </a:lnTo>
                    <a:lnTo>
                      <a:pt x="2836" y="349"/>
                    </a:lnTo>
                    <a:lnTo>
                      <a:pt x="2837" y="424"/>
                    </a:lnTo>
                    <a:lnTo>
                      <a:pt x="2838" y="426"/>
                    </a:lnTo>
                    <a:lnTo>
                      <a:pt x="2839" y="252"/>
                    </a:lnTo>
                    <a:lnTo>
                      <a:pt x="2840" y="193"/>
                    </a:lnTo>
                    <a:lnTo>
                      <a:pt x="2840" y="213"/>
                    </a:lnTo>
                    <a:lnTo>
                      <a:pt x="2841" y="297"/>
                    </a:lnTo>
                    <a:lnTo>
                      <a:pt x="2842" y="391"/>
                    </a:lnTo>
                    <a:lnTo>
                      <a:pt x="2843" y="431"/>
                    </a:lnTo>
                    <a:lnTo>
                      <a:pt x="2843" y="389"/>
                    </a:lnTo>
                    <a:lnTo>
                      <a:pt x="2844" y="293"/>
                    </a:lnTo>
                    <a:lnTo>
                      <a:pt x="2845" y="207"/>
                    </a:lnTo>
                    <a:lnTo>
                      <a:pt x="2845" y="188"/>
                    </a:lnTo>
                    <a:lnTo>
                      <a:pt x="2846" y="248"/>
                    </a:lnTo>
                    <a:lnTo>
                      <a:pt x="2847" y="346"/>
                    </a:lnTo>
                    <a:lnTo>
                      <a:pt x="2848" y="417"/>
                    </a:lnTo>
                    <a:lnTo>
                      <a:pt x="2848" y="412"/>
                    </a:lnTo>
                    <a:lnTo>
                      <a:pt x="2849" y="334"/>
                    </a:lnTo>
                    <a:lnTo>
                      <a:pt x="2850" y="234"/>
                    </a:lnTo>
                    <a:lnTo>
                      <a:pt x="2851" y="180"/>
                    </a:lnTo>
                    <a:lnTo>
                      <a:pt x="2851" y="206"/>
                    </a:lnTo>
                    <a:lnTo>
                      <a:pt x="2852" y="293"/>
                    </a:lnTo>
                    <a:lnTo>
                      <a:pt x="2852" y="385"/>
                    </a:lnTo>
                    <a:lnTo>
                      <a:pt x="2853" y="419"/>
                    </a:lnTo>
                    <a:lnTo>
                      <a:pt x="2854" y="371"/>
                    </a:lnTo>
                    <a:lnTo>
                      <a:pt x="2855" y="272"/>
                    </a:lnTo>
                    <a:lnTo>
                      <a:pt x="2855" y="190"/>
                    </a:lnTo>
                    <a:lnTo>
                      <a:pt x="2856" y="177"/>
                    </a:lnTo>
                    <a:lnTo>
                      <a:pt x="2857" y="242"/>
                    </a:lnTo>
                    <a:lnTo>
                      <a:pt x="2857" y="340"/>
                    </a:lnTo>
                    <a:lnTo>
                      <a:pt x="2858" y="407"/>
                    </a:lnTo>
                    <a:lnTo>
                      <a:pt x="2859" y="395"/>
                    </a:lnTo>
                    <a:lnTo>
                      <a:pt x="2860" y="313"/>
                    </a:lnTo>
                    <a:lnTo>
                      <a:pt x="2860" y="215"/>
                    </a:lnTo>
                    <a:lnTo>
                      <a:pt x="2861" y="166"/>
                    </a:lnTo>
                    <a:lnTo>
                      <a:pt x="2862" y="197"/>
                    </a:lnTo>
                    <a:lnTo>
                      <a:pt x="2863" y="287"/>
                    </a:lnTo>
                    <a:lnTo>
                      <a:pt x="2863" y="377"/>
                    </a:lnTo>
                    <a:lnTo>
                      <a:pt x="2864" y="404"/>
                    </a:lnTo>
                    <a:lnTo>
                      <a:pt x="2864" y="350"/>
                    </a:lnTo>
                    <a:lnTo>
                      <a:pt x="2865" y="251"/>
                    </a:lnTo>
                    <a:lnTo>
                      <a:pt x="2866" y="172"/>
                    </a:lnTo>
                    <a:lnTo>
                      <a:pt x="2867" y="166"/>
                    </a:lnTo>
                    <a:lnTo>
                      <a:pt x="2867" y="235"/>
                    </a:lnTo>
                    <a:lnTo>
                      <a:pt x="2868" y="333"/>
                    </a:lnTo>
                    <a:lnTo>
                      <a:pt x="2869" y="395"/>
                    </a:lnTo>
                    <a:lnTo>
                      <a:pt x="2870" y="377"/>
                    </a:lnTo>
                    <a:lnTo>
                      <a:pt x="2870" y="291"/>
                    </a:lnTo>
                    <a:lnTo>
                      <a:pt x="2871" y="195"/>
                    </a:lnTo>
                    <a:lnTo>
                      <a:pt x="2872" y="152"/>
                    </a:lnTo>
                    <a:lnTo>
                      <a:pt x="2872" y="189"/>
                    </a:lnTo>
                    <a:lnTo>
                      <a:pt x="2873" y="282"/>
                    </a:lnTo>
                    <a:lnTo>
                      <a:pt x="2874" y="368"/>
                    </a:lnTo>
                    <a:lnTo>
                      <a:pt x="2875" y="389"/>
                    </a:lnTo>
                    <a:lnTo>
                      <a:pt x="2875" y="330"/>
                    </a:lnTo>
                    <a:lnTo>
                      <a:pt x="2876" y="230"/>
                    </a:lnTo>
                    <a:lnTo>
                      <a:pt x="2877" y="156"/>
                    </a:lnTo>
                    <a:lnTo>
                      <a:pt x="2877" y="156"/>
                    </a:lnTo>
                    <a:lnTo>
                      <a:pt x="2878" y="229"/>
                    </a:lnTo>
                    <a:lnTo>
                      <a:pt x="2879" y="327"/>
                    </a:lnTo>
                    <a:lnTo>
                      <a:pt x="2879" y="384"/>
                    </a:lnTo>
                    <a:lnTo>
                      <a:pt x="2880" y="360"/>
                    </a:lnTo>
                    <a:lnTo>
                      <a:pt x="2881" y="272"/>
                    </a:lnTo>
                    <a:lnTo>
                      <a:pt x="2882" y="177"/>
                    </a:lnTo>
                    <a:lnTo>
                      <a:pt x="2882" y="140"/>
                    </a:lnTo>
                    <a:lnTo>
                      <a:pt x="2883" y="183"/>
                    </a:lnTo>
                    <a:lnTo>
                      <a:pt x="2884" y="278"/>
                    </a:lnTo>
                    <a:lnTo>
                      <a:pt x="2884" y="362"/>
                    </a:lnTo>
                    <a:lnTo>
                      <a:pt x="2885" y="377"/>
                    </a:lnTo>
                    <a:lnTo>
                      <a:pt x="2886" y="312"/>
                    </a:lnTo>
                    <a:lnTo>
                      <a:pt x="2887" y="212"/>
                    </a:lnTo>
                    <a:lnTo>
                      <a:pt x="2887" y="143"/>
                    </a:lnTo>
                    <a:lnTo>
                      <a:pt x="2888" y="149"/>
                    </a:lnTo>
                    <a:lnTo>
                      <a:pt x="2889" y="227"/>
                    </a:lnTo>
                    <a:lnTo>
                      <a:pt x="2890" y="324"/>
                    </a:lnTo>
                    <a:lnTo>
                      <a:pt x="2890" y="376"/>
                    </a:lnTo>
                    <a:lnTo>
                      <a:pt x="2891" y="255"/>
                    </a:lnTo>
                    <a:lnTo>
                      <a:pt x="2892" y="164"/>
                    </a:lnTo>
                    <a:lnTo>
                      <a:pt x="2893" y="132"/>
                    </a:lnTo>
                    <a:lnTo>
                      <a:pt x="2894" y="181"/>
                    </a:lnTo>
                    <a:lnTo>
                      <a:pt x="2894" y="278"/>
                    </a:lnTo>
                    <a:lnTo>
                      <a:pt x="2895" y="358"/>
                    </a:lnTo>
                    <a:lnTo>
                      <a:pt x="2896" y="367"/>
                    </a:lnTo>
                    <a:lnTo>
                      <a:pt x="2897" y="298"/>
                    </a:lnTo>
                    <a:lnTo>
                      <a:pt x="2897" y="198"/>
                    </a:lnTo>
                    <a:lnTo>
                      <a:pt x="2898" y="134"/>
                    </a:lnTo>
                    <a:lnTo>
                      <a:pt x="2899" y="146"/>
                    </a:lnTo>
                    <a:lnTo>
                      <a:pt x="2899" y="229"/>
                    </a:lnTo>
                    <a:lnTo>
                      <a:pt x="2900" y="326"/>
                    </a:lnTo>
                    <a:lnTo>
                      <a:pt x="2901" y="372"/>
                    </a:lnTo>
                    <a:lnTo>
                      <a:pt x="2902" y="336"/>
                    </a:lnTo>
                    <a:lnTo>
                      <a:pt x="2902" y="243"/>
                    </a:lnTo>
                    <a:lnTo>
                      <a:pt x="2903" y="129"/>
                    </a:lnTo>
                    <a:lnTo>
                      <a:pt x="2904" y="183"/>
                    </a:lnTo>
                    <a:lnTo>
                      <a:pt x="2905" y="283"/>
                    </a:lnTo>
                    <a:lnTo>
                      <a:pt x="2906" y="359"/>
                    </a:lnTo>
                    <a:lnTo>
                      <a:pt x="2906" y="362"/>
                    </a:lnTo>
                    <a:lnTo>
                      <a:pt x="2907" y="289"/>
                    </a:lnTo>
                    <a:lnTo>
                      <a:pt x="2908" y="190"/>
                    </a:lnTo>
                    <a:lnTo>
                      <a:pt x="2909" y="130"/>
                    </a:lnTo>
                    <a:lnTo>
                      <a:pt x="2909" y="149"/>
                    </a:lnTo>
                    <a:lnTo>
                      <a:pt x="2910" y="236"/>
                    </a:lnTo>
                    <a:lnTo>
                      <a:pt x="2911" y="331"/>
                    </a:lnTo>
                    <a:lnTo>
                      <a:pt x="2911" y="372"/>
                    </a:lnTo>
                    <a:lnTo>
                      <a:pt x="2912" y="330"/>
                    </a:lnTo>
                    <a:lnTo>
                      <a:pt x="2913" y="236"/>
                    </a:lnTo>
                    <a:lnTo>
                      <a:pt x="2914" y="150"/>
                    </a:lnTo>
                    <a:lnTo>
                      <a:pt x="2914" y="131"/>
                    </a:lnTo>
                    <a:lnTo>
                      <a:pt x="2915" y="192"/>
                    </a:lnTo>
                    <a:lnTo>
                      <a:pt x="2916" y="292"/>
                    </a:lnTo>
                    <a:lnTo>
                      <a:pt x="2916" y="365"/>
                    </a:lnTo>
                    <a:lnTo>
                      <a:pt x="2917" y="361"/>
                    </a:lnTo>
                    <a:lnTo>
                      <a:pt x="2918" y="284"/>
                    </a:lnTo>
                    <a:lnTo>
                      <a:pt x="2918" y="186"/>
                    </a:lnTo>
                    <a:lnTo>
                      <a:pt x="2919" y="132"/>
                    </a:lnTo>
                    <a:lnTo>
                      <a:pt x="2920" y="158"/>
                    </a:lnTo>
                    <a:lnTo>
                      <a:pt x="2921" y="248"/>
                    </a:lnTo>
                    <a:lnTo>
                      <a:pt x="2921" y="342"/>
                    </a:lnTo>
                    <a:lnTo>
                      <a:pt x="2922" y="376"/>
                    </a:lnTo>
                    <a:lnTo>
                      <a:pt x="2923" y="329"/>
                    </a:lnTo>
                    <a:lnTo>
                      <a:pt x="2923" y="233"/>
                    </a:lnTo>
                    <a:lnTo>
                      <a:pt x="2924" y="152"/>
                    </a:lnTo>
                    <a:lnTo>
                      <a:pt x="2925" y="140"/>
                    </a:lnTo>
                    <a:lnTo>
                      <a:pt x="2926" y="206"/>
                    </a:lnTo>
                    <a:lnTo>
                      <a:pt x="2926" y="306"/>
                    </a:lnTo>
                    <a:lnTo>
                      <a:pt x="2927" y="374"/>
                    </a:lnTo>
                    <a:lnTo>
                      <a:pt x="2928" y="364"/>
                    </a:lnTo>
                    <a:lnTo>
                      <a:pt x="2929" y="285"/>
                    </a:lnTo>
                    <a:lnTo>
                      <a:pt x="2929" y="188"/>
                    </a:lnTo>
                    <a:lnTo>
                      <a:pt x="2930" y="139"/>
                    </a:lnTo>
                    <a:lnTo>
                      <a:pt x="2930" y="172"/>
                    </a:lnTo>
                    <a:lnTo>
                      <a:pt x="2931" y="265"/>
                    </a:lnTo>
                    <a:lnTo>
                      <a:pt x="2932" y="356"/>
                    </a:lnTo>
                    <a:lnTo>
                      <a:pt x="2933" y="384"/>
                    </a:lnTo>
                    <a:lnTo>
                      <a:pt x="2933" y="333"/>
                    </a:lnTo>
                    <a:lnTo>
                      <a:pt x="2934" y="236"/>
                    </a:lnTo>
                    <a:lnTo>
                      <a:pt x="2935" y="158"/>
                    </a:lnTo>
                    <a:lnTo>
                      <a:pt x="2936" y="152"/>
                    </a:lnTo>
                    <a:lnTo>
                      <a:pt x="2936" y="224"/>
                    </a:lnTo>
                    <a:lnTo>
                      <a:pt x="2937" y="324"/>
                    </a:lnTo>
                    <a:lnTo>
                      <a:pt x="2938" y="387"/>
                    </a:lnTo>
                    <a:lnTo>
                      <a:pt x="2938" y="371"/>
                    </a:lnTo>
                    <a:lnTo>
                      <a:pt x="2939" y="288"/>
                    </a:lnTo>
                    <a:lnTo>
                      <a:pt x="2940" y="193"/>
                    </a:lnTo>
                    <a:lnTo>
                      <a:pt x="2941" y="150"/>
                    </a:lnTo>
                    <a:lnTo>
                      <a:pt x="2941" y="189"/>
                    </a:lnTo>
                    <a:lnTo>
                      <a:pt x="2942" y="285"/>
                    </a:lnTo>
                    <a:lnTo>
                      <a:pt x="2942" y="373"/>
                    </a:lnTo>
                    <a:lnTo>
                      <a:pt x="2943" y="395"/>
                    </a:lnTo>
                    <a:lnTo>
                      <a:pt x="2944" y="339"/>
                    </a:lnTo>
                    <a:lnTo>
                      <a:pt x="2945" y="241"/>
                    </a:lnTo>
                    <a:lnTo>
                      <a:pt x="2945" y="167"/>
                    </a:lnTo>
                    <a:lnTo>
                      <a:pt x="2946" y="168"/>
                    </a:lnTo>
                    <a:lnTo>
                      <a:pt x="2947" y="244"/>
                    </a:lnTo>
                    <a:lnTo>
                      <a:pt x="2948" y="344"/>
                    </a:lnTo>
                    <a:lnTo>
                      <a:pt x="2948" y="402"/>
                    </a:lnTo>
                    <a:lnTo>
                      <a:pt x="2949" y="380"/>
                    </a:lnTo>
                    <a:lnTo>
                      <a:pt x="2950" y="294"/>
                    </a:lnTo>
                    <a:lnTo>
                      <a:pt x="2950" y="201"/>
                    </a:lnTo>
                    <a:lnTo>
                      <a:pt x="2951" y="164"/>
                    </a:lnTo>
                    <a:lnTo>
                      <a:pt x="2952" y="209"/>
                    </a:lnTo>
                    <a:lnTo>
                      <a:pt x="2953" y="306"/>
                    </a:lnTo>
                    <a:lnTo>
                      <a:pt x="2953" y="391"/>
                    </a:lnTo>
                    <a:lnTo>
                      <a:pt x="2954" y="407"/>
                    </a:lnTo>
                    <a:lnTo>
                      <a:pt x="2955" y="346"/>
                    </a:lnTo>
                    <a:lnTo>
                      <a:pt x="2956" y="178"/>
                    </a:lnTo>
                    <a:lnTo>
                      <a:pt x="2957" y="186"/>
                    </a:lnTo>
                    <a:lnTo>
                      <a:pt x="2957" y="266"/>
                    </a:lnTo>
                    <a:lnTo>
                      <a:pt x="2958" y="365"/>
                    </a:lnTo>
                    <a:lnTo>
                      <a:pt x="2959" y="417"/>
                    </a:lnTo>
                    <a:lnTo>
                      <a:pt x="2960" y="389"/>
                    </a:lnTo>
                    <a:lnTo>
                      <a:pt x="2960" y="300"/>
                    </a:lnTo>
                    <a:lnTo>
                      <a:pt x="2961" y="209"/>
                    </a:lnTo>
                    <a:lnTo>
                      <a:pt x="2962" y="178"/>
                    </a:lnTo>
                    <a:lnTo>
                      <a:pt x="2962" y="229"/>
                    </a:lnTo>
                    <a:lnTo>
                      <a:pt x="2963" y="328"/>
                    </a:lnTo>
                    <a:lnTo>
                      <a:pt x="2964" y="408"/>
                    </a:lnTo>
                    <a:lnTo>
                      <a:pt x="2965" y="419"/>
                    </a:lnTo>
                    <a:lnTo>
                      <a:pt x="2965" y="352"/>
                    </a:lnTo>
                    <a:lnTo>
                      <a:pt x="2966" y="253"/>
                    </a:lnTo>
                    <a:lnTo>
                      <a:pt x="2967" y="188"/>
                    </a:lnTo>
                    <a:lnTo>
                      <a:pt x="2968" y="203"/>
                    </a:lnTo>
                    <a:lnTo>
                      <a:pt x="2968" y="286"/>
                    </a:lnTo>
                    <a:lnTo>
                      <a:pt x="2969" y="430"/>
                    </a:lnTo>
                    <a:lnTo>
                      <a:pt x="2970" y="396"/>
                    </a:lnTo>
                    <a:lnTo>
                      <a:pt x="2971" y="304"/>
                    </a:lnTo>
                    <a:lnTo>
                      <a:pt x="2972" y="215"/>
                    </a:lnTo>
                    <a:lnTo>
                      <a:pt x="2972" y="191"/>
                    </a:lnTo>
                    <a:lnTo>
                      <a:pt x="2973" y="247"/>
                    </a:lnTo>
                    <a:lnTo>
                      <a:pt x="2974" y="347"/>
                    </a:lnTo>
                    <a:lnTo>
                      <a:pt x="2975" y="423"/>
                    </a:lnTo>
                    <a:lnTo>
                      <a:pt x="2975" y="426"/>
                    </a:lnTo>
                    <a:lnTo>
                      <a:pt x="2976" y="355"/>
                    </a:lnTo>
                    <a:lnTo>
                      <a:pt x="2977" y="256"/>
                    </a:lnTo>
                    <a:lnTo>
                      <a:pt x="2977" y="197"/>
                    </a:lnTo>
                    <a:lnTo>
                      <a:pt x="2978" y="217"/>
                    </a:lnTo>
                    <a:lnTo>
                      <a:pt x="2979" y="304"/>
                    </a:lnTo>
                    <a:lnTo>
                      <a:pt x="2980" y="399"/>
                    </a:lnTo>
                    <a:lnTo>
                      <a:pt x="2980" y="440"/>
                    </a:lnTo>
                    <a:lnTo>
                      <a:pt x="2981" y="399"/>
                    </a:lnTo>
                    <a:lnTo>
                      <a:pt x="2982" y="305"/>
                    </a:lnTo>
                    <a:lnTo>
                      <a:pt x="2983" y="201"/>
                    </a:lnTo>
                    <a:lnTo>
                      <a:pt x="2984" y="262"/>
                    </a:lnTo>
                    <a:lnTo>
                      <a:pt x="2984" y="361"/>
                    </a:lnTo>
                    <a:lnTo>
                      <a:pt x="2985" y="433"/>
                    </a:lnTo>
                    <a:lnTo>
                      <a:pt x="2986" y="431"/>
                    </a:lnTo>
                    <a:lnTo>
                      <a:pt x="2987" y="354"/>
                    </a:lnTo>
                    <a:lnTo>
                      <a:pt x="2987" y="256"/>
                    </a:lnTo>
                    <a:lnTo>
                      <a:pt x="2988" y="201"/>
                    </a:lnTo>
                    <a:lnTo>
                      <a:pt x="2989" y="228"/>
                    </a:lnTo>
                    <a:lnTo>
                      <a:pt x="2989" y="317"/>
                    </a:lnTo>
                    <a:lnTo>
                      <a:pt x="2990" y="409"/>
                    </a:lnTo>
                    <a:lnTo>
                      <a:pt x="2991" y="444"/>
                    </a:lnTo>
                    <a:lnTo>
                      <a:pt x="2992" y="398"/>
                    </a:lnTo>
                    <a:lnTo>
                      <a:pt x="2992" y="301"/>
                    </a:lnTo>
                    <a:lnTo>
                      <a:pt x="2993" y="219"/>
                    </a:lnTo>
                    <a:lnTo>
                      <a:pt x="2994" y="206"/>
                    </a:lnTo>
                    <a:lnTo>
                      <a:pt x="2995" y="371"/>
                    </a:lnTo>
                    <a:lnTo>
                      <a:pt x="2996" y="438"/>
                    </a:lnTo>
                    <a:lnTo>
                      <a:pt x="2996" y="429"/>
                    </a:lnTo>
                    <a:lnTo>
                      <a:pt x="2997" y="348"/>
                    </a:lnTo>
                    <a:lnTo>
                      <a:pt x="2998" y="251"/>
                    </a:lnTo>
                    <a:lnTo>
                      <a:pt x="2999" y="201"/>
                    </a:lnTo>
                    <a:lnTo>
                      <a:pt x="2999" y="234"/>
                    </a:lnTo>
                    <a:lnTo>
                      <a:pt x="3000" y="325"/>
                    </a:lnTo>
                    <a:lnTo>
                      <a:pt x="3001" y="414"/>
                    </a:lnTo>
                    <a:lnTo>
                      <a:pt x="3001" y="443"/>
                    </a:lnTo>
                    <a:lnTo>
                      <a:pt x="3002" y="391"/>
                    </a:lnTo>
                    <a:lnTo>
                      <a:pt x="3003" y="292"/>
                    </a:lnTo>
                    <a:lnTo>
                      <a:pt x="3004" y="213"/>
                    </a:lnTo>
                    <a:lnTo>
                      <a:pt x="3004" y="207"/>
                    </a:lnTo>
                    <a:lnTo>
                      <a:pt x="3005" y="277"/>
                    </a:lnTo>
                    <a:lnTo>
                      <a:pt x="3006" y="376"/>
                    </a:lnTo>
                    <a:lnTo>
                      <a:pt x="3007" y="438"/>
                    </a:lnTo>
                    <a:lnTo>
                      <a:pt x="3007" y="422"/>
                    </a:lnTo>
                    <a:lnTo>
                      <a:pt x="3008" y="241"/>
                    </a:lnTo>
                    <a:lnTo>
                      <a:pt x="3009" y="197"/>
                    </a:lnTo>
                    <a:lnTo>
                      <a:pt x="3010" y="235"/>
                    </a:lnTo>
                    <a:lnTo>
                      <a:pt x="3011" y="328"/>
                    </a:lnTo>
                    <a:lnTo>
                      <a:pt x="3011" y="414"/>
                    </a:lnTo>
                    <a:lnTo>
                      <a:pt x="3012" y="437"/>
                    </a:lnTo>
                    <a:lnTo>
                      <a:pt x="3013" y="379"/>
                    </a:lnTo>
                    <a:lnTo>
                      <a:pt x="3014" y="279"/>
                    </a:lnTo>
                    <a:lnTo>
                      <a:pt x="3014" y="204"/>
                    </a:lnTo>
                    <a:lnTo>
                      <a:pt x="3015" y="204"/>
                    </a:lnTo>
                    <a:lnTo>
                      <a:pt x="3016" y="277"/>
                    </a:lnTo>
                    <a:lnTo>
                      <a:pt x="3016" y="375"/>
                    </a:lnTo>
                    <a:lnTo>
                      <a:pt x="3017" y="432"/>
                    </a:lnTo>
                    <a:lnTo>
                      <a:pt x="3018" y="410"/>
                    </a:lnTo>
                    <a:lnTo>
                      <a:pt x="3019" y="321"/>
                    </a:lnTo>
                    <a:lnTo>
                      <a:pt x="3019" y="227"/>
                    </a:lnTo>
                    <a:lnTo>
                      <a:pt x="3020" y="189"/>
                    </a:lnTo>
                    <a:lnTo>
                      <a:pt x="3021" y="231"/>
                    </a:lnTo>
                    <a:lnTo>
                      <a:pt x="3022" y="410"/>
                    </a:lnTo>
                    <a:lnTo>
                      <a:pt x="3023" y="425"/>
                    </a:lnTo>
                    <a:lnTo>
                      <a:pt x="3023" y="362"/>
                    </a:lnTo>
                    <a:lnTo>
                      <a:pt x="3024" y="261"/>
                    </a:lnTo>
                    <a:lnTo>
                      <a:pt x="3025" y="191"/>
                    </a:lnTo>
                    <a:lnTo>
                      <a:pt x="3026" y="197"/>
                    </a:lnTo>
                    <a:lnTo>
                      <a:pt x="3026" y="274"/>
                    </a:lnTo>
                    <a:lnTo>
                      <a:pt x="3027" y="371"/>
                    </a:lnTo>
                    <a:lnTo>
                      <a:pt x="3028" y="423"/>
                    </a:lnTo>
                    <a:lnTo>
                      <a:pt x="3028" y="393"/>
                    </a:lnTo>
                    <a:lnTo>
                      <a:pt x="3029" y="302"/>
                    </a:lnTo>
                    <a:lnTo>
                      <a:pt x="3030" y="209"/>
                    </a:lnTo>
                    <a:lnTo>
                      <a:pt x="3031" y="177"/>
                    </a:lnTo>
                    <a:lnTo>
                      <a:pt x="3031" y="225"/>
                    </a:lnTo>
                    <a:lnTo>
                      <a:pt x="3032" y="321"/>
                    </a:lnTo>
                    <a:lnTo>
                      <a:pt x="3033" y="401"/>
                    </a:lnTo>
                    <a:lnTo>
                      <a:pt x="3034" y="411"/>
                    </a:lnTo>
                    <a:lnTo>
                      <a:pt x="3034" y="342"/>
                    </a:lnTo>
                    <a:lnTo>
                      <a:pt x="3035" y="176"/>
                    </a:lnTo>
                    <a:lnTo>
                      <a:pt x="3036" y="188"/>
                    </a:lnTo>
                    <a:lnTo>
                      <a:pt x="3037" y="268"/>
                    </a:lnTo>
                    <a:lnTo>
                      <a:pt x="3038" y="364"/>
                    </a:lnTo>
                    <a:lnTo>
                      <a:pt x="3038" y="410"/>
                    </a:lnTo>
                    <a:lnTo>
                      <a:pt x="3039" y="374"/>
                    </a:lnTo>
                    <a:lnTo>
                      <a:pt x="3040" y="281"/>
                    </a:lnTo>
                    <a:lnTo>
                      <a:pt x="3040" y="191"/>
                    </a:lnTo>
                    <a:lnTo>
                      <a:pt x="3041" y="165"/>
                    </a:lnTo>
                    <a:lnTo>
                      <a:pt x="3042" y="218"/>
                    </a:lnTo>
                    <a:lnTo>
                      <a:pt x="3043" y="315"/>
                    </a:lnTo>
                    <a:lnTo>
                      <a:pt x="3043" y="392"/>
                    </a:lnTo>
                    <a:lnTo>
                      <a:pt x="3044" y="394"/>
                    </a:lnTo>
                    <a:lnTo>
                      <a:pt x="3045" y="321"/>
                    </a:lnTo>
                    <a:lnTo>
                      <a:pt x="3046" y="221"/>
                    </a:lnTo>
                    <a:lnTo>
                      <a:pt x="3046" y="160"/>
                    </a:lnTo>
                    <a:lnTo>
                      <a:pt x="3047" y="262"/>
                    </a:lnTo>
                    <a:lnTo>
                      <a:pt x="3048" y="356"/>
                    </a:lnTo>
                    <a:lnTo>
                      <a:pt x="3049" y="397"/>
                    </a:lnTo>
                    <a:lnTo>
                      <a:pt x="3050" y="355"/>
                    </a:lnTo>
                    <a:lnTo>
                      <a:pt x="3050" y="259"/>
                    </a:lnTo>
                    <a:lnTo>
                      <a:pt x="3051" y="173"/>
                    </a:lnTo>
                    <a:lnTo>
                      <a:pt x="3052" y="153"/>
                    </a:lnTo>
                    <a:lnTo>
                      <a:pt x="3053" y="211"/>
                    </a:lnTo>
                    <a:lnTo>
                      <a:pt x="3053" y="310"/>
                    </a:lnTo>
                    <a:lnTo>
                      <a:pt x="3054" y="382"/>
                    </a:lnTo>
                    <a:lnTo>
                      <a:pt x="3055" y="378"/>
                    </a:lnTo>
                    <a:lnTo>
                      <a:pt x="3055" y="300"/>
                    </a:lnTo>
                    <a:lnTo>
                      <a:pt x="3056" y="201"/>
                    </a:lnTo>
                    <a:lnTo>
                      <a:pt x="3057" y="146"/>
                    </a:lnTo>
                    <a:lnTo>
                      <a:pt x="3058" y="170"/>
                    </a:lnTo>
                    <a:lnTo>
                      <a:pt x="3058" y="257"/>
                    </a:lnTo>
                    <a:lnTo>
                      <a:pt x="3059" y="350"/>
                    </a:lnTo>
                    <a:lnTo>
                      <a:pt x="3060" y="384"/>
                    </a:lnTo>
                    <a:lnTo>
                      <a:pt x="3061" y="240"/>
                    </a:lnTo>
                    <a:lnTo>
                      <a:pt x="3062" y="157"/>
                    </a:lnTo>
                    <a:lnTo>
                      <a:pt x="3062" y="143"/>
                    </a:lnTo>
                    <a:lnTo>
                      <a:pt x="3063" y="207"/>
                    </a:lnTo>
                    <a:lnTo>
                      <a:pt x="3064" y="306"/>
                    </a:lnTo>
                    <a:lnTo>
                      <a:pt x="3065" y="374"/>
                    </a:lnTo>
                    <a:lnTo>
                      <a:pt x="3065" y="363"/>
                    </a:lnTo>
                    <a:lnTo>
                      <a:pt x="3066" y="282"/>
                    </a:lnTo>
                    <a:lnTo>
                      <a:pt x="3067" y="185"/>
                    </a:lnTo>
                    <a:lnTo>
                      <a:pt x="3067" y="134"/>
                    </a:lnTo>
                    <a:lnTo>
                      <a:pt x="3068" y="165"/>
                    </a:lnTo>
                    <a:lnTo>
                      <a:pt x="3069" y="256"/>
                    </a:lnTo>
                    <a:lnTo>
                      <a:pt x="3070" y="346"/>
                    </a:lnTo>
                    <a:lnTo>
                      <a:pt x="3070" y="375"/>
                    </a:lnTo>
                    <a:lnTo>
                      <a:pt x="3071" y="322"/>
                    </a:lnTo>
                    <a:lnTo>
                      <a:pt x="3072" y="224"/>
                    </a:lnTo>
                    <a:lnTo>
                      <a:pt x="3073" y="145"/>
                    </a:lnTo>
                    <a:lnTo>
                      <a:pt x="3073" y="137"/>
                    </a:lnTo>
                    <a:lnTo>
                      <a:pt x="3074" y="306"/>
                    </a:lnTo>
                    <a:lnTo>
                      <a:pt x="3075" y="369"/>
                    </a:lnTo>
                    <a:lnTo>
                      <a:pt x="3076" y="353"/>
                    </a:lnTo>
                    <a:lnTo>
                      <a:pt x="3077" y="268"/>
                    </a:lnTo>
                    <a:lnTo>
                      <a:pt x="3077" y="172"/>
                    </a:lnTo>
                    <a:lnTo>
                      <a:pt x="3078" y="128"/>
                    </a:lnTo>
                    <a:lnTo>
                      <a:pt x="3079" y="165"/>
                    </a:lnTo>
                    <a:lnTo>
                      <a:pt x="3080" y="259"/>
                    </a:lnTo>
                    <a:lnTo>
                      <a:pt x="3080" y="347"/>
                    </a:lnTo>
                    <a:lnTo>
                      <a:pt x="3081" y="369"/>
                    </a:lnTo>
                    <a:lnTo>
                      <a:pt x="3082" y="311"/>
                    </a:lnTo>
                    <a:lnTo>
                      <a:pt x="3082" y="212"/>
                    </a:lnTo>
                    <a:lnTo>
                      <a:pt x="3083" y="138"/>
                    </a:lnTo>
                    <a:lnTo>
                      <a:pt x="3084" y="137"/>
                    </a:lnTo>
                    <a:lnTo>
                      <a:pt x="3085" y="211"/>
                    </a:lnTo>
                    <a:lnTo>
                      <a:pt x="3085" y="311"/>
                    </a:lnTo>
                    <a:lnTo>
                      <a:pt x="3086" y="369"/>
                    </a:lnTo>
                    <a:lnTo>
                      <a:pt x="3086" y="346"/>
                    </a:lnTo>
                    <a:lnTo>
                      <a:pt x="3087" y="259"/>
                    </a:lnTo>
                    <a:lnTo>
                      <a:pt x="3088" y="165"/>
                    </a:lnTo>
                    <a:lnTo>
                      <a:pt x="3089" y="127"/>
                    </a:lnTo>
                    <a:lnTo>
                      <a:pt x="3089" y="170"/>
                    </a:lnTo>
                    <a:lnTo>
                      <a:pt x="3090" y="267"/>
                    </a:lnTo>
                    <a:lnTo>
                      <a:pt x="3091" y="351"/>
                    </a:lnTo>
                    <a:lnTo>
                      <a:pt x="3092" y="368"/>
                    </a:lnTo>
                    <a:lnTo>
                      <a:pt x="3092" y="305"/>
                    </a:lnTo>
                    <a:lnTo>
                      <a:pt x="3093" y="207"/>
                    </a:lnTo>
                    <a:lnTo>
                      <a:pt x="3094" y="137"/>
                    </a:lnTo>
                    <a:lnTo>
                      <a:pt x="3094" y="143"/>
                    </a:lnTo>
                    <a:lnTo>
                      <a:pt x="3095" y="221"/>
                    </a:lnTo>
                    <a:lnTo>
                      <a:pt x="3096" y="320"/>
                    </a:lnTo>
                    <a:lnTo>
                      <a:pt x="3097" y="373"/>
                    </a:lnTo>
                    <a:lnTo>
                      <a:pt x="3097" y="345"/>
                    </a:lnTo>
                    <a:lnTo>
                      <a:pt x="3098" y="255"/>
                    </a:lnTo>
                    <a:lnTo>
                      <a:pt x="3099" y="164"/>
                    </a:lnTo>
                    <a:lnTo>
                      <a:pt x="3099" y="132"/>
                    </a:lnTo>
                    <a:lnTo>
                      <a:pt x="3100" y="182"/>
                    </a:lnTo>
                    <a:lnTo>
                      <a:pt x="3101" y="280"/>
                    </a:lnTo>
                    <a:lnTo>
                      <a:pt x="3101" y="361"/>
                    </a:lnTo>
                    <a:lnTo>
                      <a:pt x="3102" y="371"/>
                    </a:lnTo>
                    <a:lnTo>
                      <a:pt x="3103" y="305"/>
                    </a:lnTo>
                    <a:lnTo>
                      <a:pt x="3104" y="206"/>
                    </a:lnTo>
                    <a:lnTo>
                      <a:pt x="3104" y="141"/>
                    </a:lnTo>
                    <a:lnTo>
                      <a:pt x="3105" y="153"/>
                    </a:lnTo>
                    <a:lnTo>
                      <a:pt x="3106" y="236"/>
                    </a:lnTo>
                    <a:lnTo>
                      <a:pt x="3106" y="334"/>
                    </a:lnTo>
                    <a:lnTo>
                      <a:pt x="3107" y="381"/>
                    </a:lnTo>
                    <a:lnTo>
                      <a:pt x="3108" y="347"/>
                    </a:lnTo>
                    <a:lnTo>
                      <a:pt x="3109" y="256"/>
                    </a:lnTo>
                    <a:lnTo>
                      <a:pt x="3109" y="167"/>
                    </a:lnTo>
                    <a:lnTo>
                      <a:pt x="3110" y="142"/>
                    </a:lnTo>
                    <a:lnTo>
                      <a:pt x="3111" y="197"/>
                    </a:lnTo>
                    <a:lnTo>
                      <a:pt x="3112" y="297"/>
                    </a:lnTo>
                    <a:lnTo>
                      <a:pt x="3112" y="374"/>
                    </a:lnTo>
                    <a:lnTo>
                      <a:pt x="3113" y="378"/>
                    </a:lnTo>
                    <a:lnTo>
                      <a:pt x="3113" y="308"/>
                    </a:lnTo>
                    <a:lnTo>
                      <a:pt x="3114" y="209"/>
                    </a:lnTo>
                    <a:lnTo>
                      <a:pt x="3115" y="149"/>
                    </a:lnTo>
                    <a:lnTo>
                      <a:pt x="3116" y="168"/>
                    </a:lnTo>
                    <a:lnTo>
                      <a:pt x="3116" y="255"/>
                    </a:lnTo>
                    <a:lnTo>
                      <a:pt x="3117" y="351"/>
                    </a:lnTo>
                    <a:lnTo>
                      <a:pt x="3118" y="393"/>
                    </a:lnTo>
                    <a:lnTo>
                      <a:pt x="3119" y="354"/>
                    </a:lnTo>
                    <a:lnTo>
                      <a:pt x="3119" y="260"/>
                    </a:lnTo>
                    <a:lnTo>
                      <a:pt x="3120" y="174"/>
                    </a:lnTo>
                    <a:lnTo>
                      <a:pt x="3121" y="155"/>
                    </a:lnTo>
                    <a:lnTo>
                      <a:pt x="3121" y="216"/>
                    </a:lnTo>
                    <a:lnTo>
                      <a:pt x="3122" y="317"/>
                    </a:lnTo>
                    <a:lnTo>
                      <a:pt x="3123" y="390"/>
                    </a:lnTo>
                    <a:lnTo>
                      <a:pt x="3124" y="388"/>
                    </a:lnTo>
                    <a:lnTo>
                      <a:pt x="3124" y="313"/>
                    </a:lnTo>
                    <a:lnTo>
                      <a:pt x="3125" y="215"/>
                    </a:lnTo>
                    <a:lnTo>
                      <a:pt x="3125" y="161"/>
                    </a:lnTo>
                    <a:lnTo>
                      <a:pt x="3127" y="277"/>
                    </a:lnTo>
                    <a:lnTo>
                      <a:pt x="3128" y="371"/>
                    </a:lnTo>
                    <a:lnTo>
                      <a:pt x="3128" y="406"/>
                    </a:lnTo>
                    <a:lnTo>
                      <a:pt x="3129" y="361"/>
                    </a:lnTo>
                    <a:lnTo>
                      <a:pt x="3130" y="266"/>
                    </a:lnTo>
                    <a:lnTo>
                      <a:pt x="3131" y="184"/>
                    </a:lnTo>
                    <a:lnTo>
                      <a:pt x="3131" y="171"/>
                    </a:lnTo>
                    <a:lnTo>
                      <a:pt x="3132" y="237"/>
                    </a:lnTo>
                    <a:lnTo>
                      <a:pt x="3133" y="338"/>
                    </a:lnTo>
                    <a:lnTo>
                      <a:pt x="3133" y="407"/>
                    </a:lnTo>
                    <a:lnTo>
                      <a:pt x="3134" y="398"/>
                    </a:lnTo>
                    <a:lnTo>
                      <a:pt x="3135" y="319"/>
                    </a:lnTo>
                    <a:lnTo>
                      <a:pt x="3136" y="222"/>
                    </a:lnTo>
                    <a:lnTo>
                      <a:pt x="3136" y="173"/>
                    </a:lnTo>
                    <a:lnTo>
                      <a:pt x="3137" y="206"/>
                    </a:lnTo>
                    <a:lnTo>
                      <a:pt x="3138" y="298"/>
                    </a:lnTo>
                    <a:lnTo>
                      <a:pt x="3139" y="419"/>
                    </a:lnTo>
                    <a:lnTo>
                      <a:pt x="3140" y="369"/>
                    </a:lnTo>
                    <a:lnTo>
                      <a:pt x="3140" y="272"/>
                    </a:lnTo>
                    <a:lnTo>
                      <a:pt x="3141" y="193"/>
                    </a:lnTo>
                    <a:lnTo>
                      <a:pt x="3142" y="187"/>
                    </a:lnTo>
                    <a:lnTo>
                      <a:pt x="3143" y="258"/>
                    </a:lnTo>
                    <a:lnTo>
                      <a:pt x="3143" y="358"/>
                    </a:lnTo>
                    <a:lnTo>
                      <a:pt x="3144" y="422"/>
                    </a:lnTo>
                    <a:lnTo>
                      <a:pt x="3145" y="407"/>
                    </a:lnTo>
                    <a:lnTo>
                      <a:pt x="3145" y="324"/>
                    </a:lnTo>
                    <a:lnTo>
                      <a:pt x="3146" y="229"/>
                    </a:lnTo>
                    <a:lnTo>
                      <a:pt x="3147" y="185"/>
                    </a:lnTo>
                    <a:lnTo>
                      <a:pt x="3148" y="224"/>
                    </a:lnTo>
                    <a:lnTo>
                      <a:pt x="3148" y="318"/>
                    </a:lnTo>
                    <a:lnTo>
                      <a:pt x="3149" y="406"/>
                    </a:lnTo>
                    <a:lnTo>
                      <a:pt x="3150" y="430"/>
                    </a:lnTo>
                    <a:lnTo>
                      <a:pt x="3151" y="374"/>
                    </a:lnTo>
                    <a:lnTo>
                      <a:pt x="3151" y="275"/>
                    </a:lnTo>
                    <a:lnTo>
                      <a:pt x="3152" y="201"/>
                    </a:lnTo>
                    <a:lnTo>
                      <a:pt x="3152" y="201"/>
                    </a:lnTo>
                    <a:lnTo>
                      <a:pt x="3153" y="276"/>
                    </a:lnTo>
                    <a:lnTo>
                      <a:pt x="3154" y="376"/>
                    </a:lnTo>
                    <a:lnTo>
                      <a:pt x="3155" y="434"/>
                    </a:lnTo>
                    <a:lnTo>
                      <a:pt x="3155" y="413"/>
                    </a:lnTo>
                    <a:lnTo>
                      <a:pt x="3156" y="327"/>
                    </a:lnTo>
                    <a:lnTo>
                      <a:pt x="3157" y="233"/>
                    </a:lnTo>
                    <a:lnTo>
                      <a:pt x="3158" y="195"/>
                    </a:lnTo>
                    <a:lnTo>
                      <a:pt x="3158" y="239"/>
                    </a:lnTo>
                    <a:lnTo>
                      <a:pt x="3159" y="335"/>
                    </a:lnTo>
                    <a:lnTo>
                      <a:pt x="3160" y="420"/>
                    </a:lnTo>
                    <a:lnTo>
                      <a:pt x="3160" y="437"/>
                    </a:lnTo>
                    <a:lnTo>
                      <a:pt x="3161" y="375"/>
                    </a:lnTo>
                    <a:lnTo>
                      <a:pt x="3162" y="276"/>
                    </a:lnTo>
                    <a:lnTo>
                      <a:pt x="3163" y="206"/>
                    </a:lnTo>
                    <a:lnTo>
                      <a:pt x="3163" y="212"/>
                    </a:lnTo>
                    <a:lnTo>
                      <a:pt x="3164" y="291"/>
                    </a:lnTo>
                    <a:lnTo>
                      <a:pt x="3165" y="389"/>
                    </a:lnTo>
                    <a:lnTo>
                      <a:pt x="3165" y="442"/>
                    </a:lnTo>
                    <a:lnTo>
                      <a:pt x="3166" y="414"/>
                    </a:lnTo>
                    <a:lnTo>
                      <a:pt x="3167" y="325"/>
                    </a:lnTo>
                    <a:lnTo>
                      <a:pt x="3167" y="233"/>
                    </a:lnTo>
                    <a:lnTo>
                      <a:pt x="3168" y="201"/>
                    </a:lnTo>
                    <a:lnTo>
                      <a:pt x="3169" y="250"/>
                    </a:lnTo>
                    <a:lnTo>
                      <a:pt x="3170" y="347"/>
                    </a:lnTo>
                    <a:lnTo>
                      <a:pt x="3170" y="428"/>
                    </a:lnTo>
                    <a:lnTo>
                      <a:pt x="3171" y="439"/>
                    </a:lnTo>
                    <a:lnTo>
                      <a:pt x="3172" y="372"/>
                    </a:lnTo>
                    <a:lnTo>
                      <a:pt x="3172" y="272"/>
                    </a:lnTo>
                    <a:lnTo>
                      <a:pt x="3173" y="206"/>
                    </a:lnTo>
                    <a:lnTo>
                      <a:pt x="3174" y="219"/>
                    </a:lnTo>
                    <a:lnTo>
                      <a:pt x="3175" y="301"/>
                    </a:lnTo>
                    <a:lnTo>
                      <a:pt x="3175" y="397"/>
                    </a:lnTo>
                    <a:lnTo>
                      <a:pt x="3176" y="444"/>
                    </a:lnTo>
                    <a:lnTo>
                      <a:pt x="3177" y="411"/>
                    </a:lnTo>
                    <a:lnTo>
                      <a:pt x="3178" y="228"/>
                    </a:lnTo>
                    <a:lnTo>
                      <a:pt x="3179" y="202"/>
                    </a:lnTo>
                    <a:lnTo>
                      <a:pt x="3179" y="257"/>
                    </a:lnTo>
                    <a:lnTo>
                      <a:pt x="3180" y="354"/>
                    </a:lnTo>
                    <a:lnTo>
                      <a:pt x="3181" y="431"/>
                    </a:lnTo>
                    <a:lnTo>
                      <a:pt x="3182" y="435"/>
                    </a:lnTo>
                    <a:lnTo>
                      <a:pt x="3182" y="363"/>
                    </a:lnTo>
                    <a:lnTo>
                      <a:pt x="3183" y="263"/>
                    </a:lnTo>
                    <a:lnTo>
                      <a:pt x="3184" y="202"/>
                    </a:lnTo>
                    <a:lnTo>
                      <a:pt x="3184" y="221"/>
                    </a:lnTo>
                    <a:lnTo>
                      <a:pt x="3185" y="306"/>
                    </a:lnTo>
                    <a:lnTo>
                      <a:pt x="3186" y="400"/>
                    </a:lnTo>
                    <a:lnTo>
                      <a:pt x="3187" y="441"/>
                    </a:lnTo>
                    <a:lnTo>
                      <a:pt x="3187" y="401"/>
                    </a:lnTo>
                    <a:lnTo>
                      <a:pt x="3188" y="306"/>
                    </a:lnTo>
                    <a:lnTo>
                      <a:pt x="3189" y="219"/>
                    </a:lnTo>
                    <a:lnTo>
                      <a:pt x="3190" y="199"/>
                    </a:lnTo>
                    <a:lnTo>
                      <a:pt x="3190" y="258"/>
                    </a:lnTo>
                    <a:lnTo>
                      <a:pt x="3191" y="429"/>
                    </a:lnTo>
                    <a:lnTo>
                      <a:pt x="3192" y="426"/>
                    </a:lnTo>
                    <a:lnTo>
                      <a:pt x="3193" y="349"/>
                    </a:lnTo>
                    <a:lnTo>
                      <a:pt x="3194" y="249"/>
                    </a:lnTo>
                    <a:lnTo>
                      <a:pt x="3194" y="194"/>
                    </a:lnTo>
                    <a:lnTo>
                      <a:pt x="3195" y="218"/>
                    </a:lnTo>
                    <a:lnTo>
                      <a:pt x="3196" y="306"/>
                    </a:lnTo>
                    <a:lnTo>
                      <a:pt x="3197" y="398"/>
                    </a:lnTo>
                    <a:lnTo>
                      <a:pt x="3197" y="433"/>
                    </a:lnTo>
                    <a:lnTo>
                      <a:pt x="3198" y="387"/>
                    </a:lnTo>
                    <a:lnTo>
                      <a:pt x="3199" y="289"/>
                    </a:lnTo>
                    <a:lnTo>
                      <a:pt x="3199" y="206"/>
                    </a:lnTo>
                    <a:lnTo>
                      <a:pt x="3200" y="192"/>
                    </a:lnTo>
                    <a:lnTo>
                      <a:pt x="3201" y="255"/>
                    </a:lnTo>
                    <a:lnTo>
                      <a:pt x="3202" y="354"/>
                    </a:lnTo>
                    <a:lnTo>
                      <a:pt x="3202" y="422"/>
                    </a:lnTo>
                    <a:lnTo>
                      <a:pt x="3203" y="412"/>
                    </a:lnTo>
                    <a:lnTo>
                      <a:pt x="3204" y="331"/>
                    </a:lnTo>
                    <a:lnTo>
                      <a:pt x="3205" y="182"/>
                    </a:lnTo>
                    <a:lnTo>
                      <a:pt x="3206" y="212"/>
                    </a:lnTo>
                    <a:lnTo>
                      <a:pt x="3206" y="302"/>
                    </a:lnTo>
                    <a:lnTo>
                      <a:pt x="3207" y="392"/>
                    </a:lnTo>
                    <a:lnTo>
                      <a:pt x="3208" y="421"/>
                    </a:lnTo>
                    <a:lnTo>
                      <a:pt x="3209" y="369"/>
                    </a:lnTo>
                    <a:lnTo>
                      <a:pt x="3209" y="269"/>
                    </a:lnTo>
                    <a:lnTo>
                      <a:pt x="3210" y="190"/>
                    </a:lnTo>
                    <a:lnTo>
                      <a:pt x="3211" y="182"/>
                    </a:lnTo>
                    <a:lnTo>
                      <a:pt x="3211" y="250"/>
                    </a:lnTo>
                    <a:lnTo>
                      <a:pt x="3212" y="348"/>
                    </a:lnTo>
                    <a:lnTo>
                      <a:pt x="3213" y="411"/>
                    </a:lnTo>
                    <a:lnTo>
                      <a:pt x="3214" y="395"/>
                    </a:lnTo>
                    <a:lnTo>
                      <a:pt x="3214" y="310"/>
                    </a:lnTo>
                    <a:lnTo>
                      <a:pt x="3215" y="213"/>
                    </a:lnTo>
                    <a:lnTo>
                      <a:pt x="3216" y="168"/>
                    </a:lnTo>
                    <a:lnTo>
                      <a:pt x="3217" y="204"/>
                    </a:lnTo>
                    <a:lnTo>
                      <a:pt x="3217" y="296"/>
                    </a:lnTo>
                    <a:lnTo>
                      <a:pt x="3218" y="406"/>
                    </a:lnTo>
                    <a:lnTo>
                      <a:pt x="3219" y="348"/>
                    </a:lnTo>
                    <a:lnTo>
                      <a:pt x="3220" y="248"/>
                    </a:lnTo>
                    <a:lnTo>
                      <a:pt x="3221" y="173"/>
                    </a:lnTo>
                    <a:lnTo>
                      <a:pt x="3221" y="171"/>
                    </a:lnTo>
                    <a:lnTo>
                      <a:pt x="3222" y="243"/>
                    </a:lnTo>
                    <a:lnTo>
                      <a:pt x="3223" y="341"/>
                    </a:lnTo>
                    <a:lnTo>
                      <a:pt x="3224" y="399"/>
                    </a:lnTo>
                    <a:lnTo>
                      <a:pt x="3224" y="377"/>
                    </a:lnTo>
                    <a:lnTo>
                      <a:pt x="3225" y="288"/>
                    </a:lnTo>
                    <a:lnTo>
                      <a:pt x="3226" y="194"/>
                    </a:lnTo>
                    <a:lnTo>
                      <a:pt x="3226" y="155"/>
                    </a:lnTo>
                    <a:lnTo>
                      <a:pt x="3227" y="196"/>
                    </a:lnTo>
                    <a:lnTo>
                      <a:pt x="3228" y="290"/>
                    </a:lnTo>
                    <a:lnTo>
                      <a:pt x="3229" y="375"/>
                    </a:lnTo>
                    <a:lnTo>
                      <a:pt x="3229" y="391"/>
                    </a:lnTo>
                    <a:lnTo>
                      <a:pt x="3230" y="227"/>
                    </a:lnTo>
                    <a:lnTo>
                      <a:pt x="3231" y="156"/>
                    </a:lnTo>
                    <a:lnTo>
                      <a:pt x="3232" y="161"/>
                    </a:lnTo>
                    <a:lnTo>
                      <a:pt x="3233" y="237"/>
                    </a:lnTo>
                    <a:lnTo>
                      <a:pt x="3233" y="335"/>
                    </a:lnTo>
                    <a:lnTo>
                      <a:pt x="3234" y="388"/>
                    </a:lnTo>
                    <a:lnTo>
                      <a:pt x="3235" y="359"/>
                    </a:lnTo>
                    <a:lnTo>
                      <a:pt x="3236" y="268"/>
                    </a:lnTo>
                    <a:lnTo>
                      <a:pt x="3236" y="176"/>
                    </a:lnTo>
                    <a:lnTo>
                      <a:pt x="3237" y="143"/>
                    </a:lnTo>
                    <a:lnTo>
                      <a:pt x="3238" y="190"/>
                    </a:lnTo>
                    <a:lnTo>
                      <a:pt x="3238" y="286"/>
                    </a:lnTo>
                    <a:lnTo>
                      <a:pt x="3239" y="367"/>
                    </a:lnTo>
                    <a:lnTo>
                      <a:pt x="3240" y="377"/>
                    </a:lnTo>
                    <a:lnTo>
                      <a:pt x="3241" y="309"/>
                    </a:lnTo>
                    <a:lnTo>
                      <a:pt x="3241" y="209"/>
                    </a:lnTo>
                    <a:lnTo>
                      <a:pt x="3242" y="143"/>
                    </a:lnTo>
                    <a:lnTo>
                      <a:pt x="3243" y="153"/>
                    </a:lnTo>
                    <a:lnTo>
                      <a:pt x="3244" y="331"/>
                    </a:lnTo>
                    <a:lnTo>
                      <a:pt x="3245" y="378"/>
                    </a:lnTo>
                    <a:lnTo>
                      <a:pt x="3245" y="344"/>
                    </a:lnTo>
                    <a:lnTo>
                      <a:pt x="3246" y="251"/>
                    </a:lnTo>
                    <a:lnTo>
                      <a:pt x="3247" y="161"/>
                    </a:lnTo>
                    <a:lnTo>
                      <a:pt x="3248" y="134"/>
                    </a:lnTo>
                    <a:lnTo>
                      <a:pt x="3248" y="187"/>
                    </a:lnTo>
                    <a:lnTo>
                      <a:pt x="3249" y="285"/>
                    </a:lnTo>
                    <a:lnTo>
                      <a:pt x="3250" y="362"/>
                    </a:lnTo>
                    <a:lnTo>
                      <a:pt x="3250" y="366"/>
                    </a:lnTo>
                    <a:lnTo>
                      <a:pt x="3251" y="294"/>
                    </a:lnTo>
                    <a:lnTo>
                      <a:pt x="3252" y="194"/>
                    </a:lnTo>
                    <a:lnTo>
                      <a:pt x="3253" y="133"/>
                    </a:lnTo>
                    <a:lnTo>
                      <a:pt x="3253" y="150"/>
                    </a:lnTo>
                    <a:lnTo>
                      <a:pt x="3254" y="236"/>
                    </a:lnTo>
                    <a:lnTo>
                      <a:pt x="3255" y="331"/>
                    </a:lnTo>
                    <a:lnTo>
                      <a:pt x="3256" y="372"/>
                    </a:lnTo>
                    <a:lnTo>
                      <a:pt x="3256" y="332"/>
                    </a:lnTo>
                    <a:lnTo>
                      <a:pt x="3257" y="151"/>
                    </a:lnTo>
                    <a:lnTo>
                      <a:pt x="3258" y="130"/>
                    </a:lnTo>
                    <a:lnTo>
                      <a:pt x="3259" y="189"/>
                    </a:lnTo>
                    <a:lnTo>
                      <a:pt x="3260" y="288"/>
                    </a:lnTo>
                    <a:lnTo>
                      <a:pt x="3260" y="362"/>
                    </a:lnTo>
                    <a:lnTo>
                      <a:pt x="3261" y="359"/>
                    </a:lnTo>
                    <a:lnTo>
                      <a:pt x="3262" y="283"/>
                    </a:lnTo>
                    <a:lnTo>
                      <a:pt x="3263" y="185"/>
                    </a:lnTo>
                    <a:lnTo>
                      <a:pt x="3263" y="129"/>
                    </a:lnTo>
                    <a:lnTo>
                      <a:pt x="3264" y="153"/>
                    </a:lnTo>
                    <a:lnTo>
                      <a:pt x="3265" y="242"/>
                    </a:lnTo>
                    <a:lnTo>
                      <a:pt x="3265" y="335"/>
                    </a:lnTo>
                    <a:lnTo>
                      <a:pt x="3266" y="371"/>
                    </a:lnTo>
                    <a:lnTo>
                      <a:pt x="3267" y="325"/>
                    </a:lnTo>
                    <a:lnTo>
                      <a:pt x="3268" y="229"/>
                    </a:lnTo>
                    <a:lnTo>
                      <a:pt x="3268" y="146"/>
                    </a:lnTo>
                    <a:lnTo>
                      <a:pt x="3269" y="132"/>
                    </a:lnTo>
                    <a:lnTo>
                      <a:pt x="3269" y="197"/>
                    </a:lnTo>
                    <a:lnTo>
                      <a:pt x="3270" y="297"/>
                    </a:lnTo>
                    <a:lnTo>
                      <a:pt x="3271" y="366"/>
                    </a:lnTo>
                    <a:lnTo>
                      <a:pt x="3272" y="357"/>
                    </a:lnTo>
                    <a:lnTo>
                      <a:pt x="3272" y="278"/>
                    </a:lnTo>
                    <a:lnTo>
                      <a:pt x="3273" y="180"/>
                    </a:lnTo>
                    <a:lnTo>
                      <a:pt x="3274" y="130"/>
                    </a:lnTo>
                    <a:lnTo>
                      <a:pt x="3275" y="161"/>
                    </a:lnTo>
                    <a:lnTo>
                      <a:pt x="3275" y="253"/>
                    </a:lnTo>
                    <a:lnTo>
                      <a:pt x="3276" y="344"/>
                    </a:lnTo>
                    <a:lnTo>
                      <a:pt x="3277" y="374"/>
                    </a:lnTo>
                    <a:lnTo>
                      <a:pt x="3277" y="323"/>
                    </a:lnTo>
                    <a:lnTo>
                      <a:pt x="3278" y="226"/>
                    </a:lnTo>
                    <a:lnTo>
                      <a:pt x="3279" y="147"/>
                    </a:lnTo>
                    <a:lnTo>
                      <a:pt x="3280" y="140"/>
                    </a:lnTo>
                    <a:lnTo>
                      <a:pt x="3280" y="209"/>
                    </a:lnTo>
                    <a:lnTo>
                      <a:pt x="3281" y="310"/>
                    </a:lnTo>
                    <a:lnTo>
                      <a:pt x="3282" y="374"/>
                    </a:lnTo>
                    <a:lnTo>
                      <a:pt x="3283" y="277"/>
                    </a:lnTo>
                    <a:lnTo>
                      <a:pt x="3284" y="181"/>
                    </a:lnTo>
                    <a:lnTo>
                      <a:pt x="3284" y="137"/>
                    </a:lnTo>
                    <a:lnTo>
                      <a:pt x="3285" y="174"/>
                    </a:lnTo>
                    <a:lnTo>
                      <a:pt x="3286" y="269"/>
                    </a:lnTo>
                    <a:lnTo>
                      <a:pt x="3287" y="357"/>
                    </a:lnTo>
                    <a:lnTo>
                      <a:pt x="3287" y="381"/>
                    </a:lnTo>
                    <a:lnTo>
                      <a:pt x="3288" y="325"/>
                    </a:lnTo>
                    <a:lnTo>
                      <a:pt x="3289" y="227"/>
                    </a:lnTo>
                    <a:lnTo>
                      <a:pt x="3289" y="153"/>
                    </a:lnTo>
                    <a:lnTo>
                      <a:pt x="3290" y="152"/>
                    </a:lnTo>
                    <a:lnTo>
                      <a:pt x="3291" y="227"/>
                    </a:lnTo>
                    <a:lnTo>
                      <a:pt x="3292" y="327"/>
                    </a:lnTo>
                    <a:lnTo>
                      <a:pt x="3292" y="386"/>
                    </a:lnTo>
                    <a:lnTo>
                      <a:pt x="3293" y="365"/>
                    </a:lnTo>
                    <a:lnTo>
                      <a:pt x="3294" y="280"/>
                    </a:lnTo>
                    <a:lnTo>
                      <a:pt x="3295" y="186"/>
                    </a:lnTo>
                    <a:lnTo>
                      <a:pt x="3295" y="147"/>
                    </a:lnTo>
                    <a:lnTo>
                      <a:pt x="3296" y="288"/>
                    </a:lnTo>
                    <a:lnTo>
                      <a:pt x="3297" y="374"/>
                    </a:lnTo>
                    <a:lnTo>
                      <a:pt x="3298" y="391"/>
                    </a:lnTo>
                    <a:lnTo>
                      <a:pt x="3299" y="331"/>
                    </a:lnTo>
                    <a:lnTo>
                      <a:pt x="3299" y="232"/>
                    </a:lnTo>
                    <a:lnTo>
                      <a:pt x="3300" y="162"/>
                    </a:lnTo>
                    <a:lnTo>
                      <a:pt x="3301" y="168"/>
                    </a:lnTo>
                    <a:lnTo>
                      <a:pt x="3302" y="247"/>
                    </a:lnTo>
                    <a:lnTo>
                      <a:pt x="3302" y="346"/>
                    </a:lnTo>
                    <a:lnTo>
                      <a:pt x="3303" y="400"/>
                    </a:lnTo>
                    <a:lnTo>
                      <a:pt x="3304" y="374"/>
                    </a:lnTo>
                    <a:lnTo>
                      <a:pt x="3304" y="285"/>
                    </a:lnTo>
                    <a:lnTo>
                      <a:pt x="3305" y="194"/>
                    </a:lnTo>
                    <a:lnTo>
                      <a:pt x="3306" y="161"/>
                    </a:lnTo>
                    <a:lnTo>
                      <a:pt x="3307" y="211"/>
                    </a:lnTo>
                    <a:lnTo>
                      <a:pt x="3307" y="309"/>
                    </a:lnTo>
                    <a:lnTo>
                      <a:pt x="3308" y="391"/>
                    </a:lnTo>
                    <a:lnTo>
                      <a:pt x="3308" y="403"/>
                    </a:lnTo>
                    <a:lnTo>
                      <a:pt x="3310" y="239"/>
                    </a:lnTo>
                    <a:lnTo>
                      <a:pt x="3311" y="173"/>
                    </a:lnTo>
                    <a:lnTo>
                      <a:pt x="3311" y="186"/>
                    </a:lnTo>
                    <a:lnTo>
                      <a:pt x="3312" y="269"/>
                    </a:lnTo>
                    <a:lnTo>
                      <a:pt x="3313" y="366"/>
                    </a:lnTo>
                    <a:lnTo>
                      <a:pt x="3314" y="414"/>
                    </a:lnTo>
                    <a:lnTo>
                      <a:pt x="3314" y="382"/>
                    </a:lnTo>
                    <a:lnTo>
                      <a:pt x="3315" y="291"/>
                    </a:lnTo>
                    <a:lnTo>
                      <a:pt x="3316" y="202"/>
                    </a:lnTo>
                    <a:lnTo>
                      <a:pt x="3316" y="176"/>
                    </a:lnTo>
                    <a:lnTo>
                      <a:pt x="3317" y="231"/>
                    </a:lnTo>
                    <a:lnTo>
                      <a:pt x="3318" y="330"/>
                    </a:lnTo>
                    <a:lnTo>
                      <a:pt x="3319" y="408"/>
                    </a:lnTo>
                    <a:lnTo>
                      <a:pt x="3319" y="414"/>
                    </a:lnTo>
                    <a:lnTo>
                      <a:pt x="3320" y="344"/>
                    </a:lnTo>
                    <a:lnTo>
                      <a:pt x="3321" y="245"/>
                    </a:lnTo>
                    <a:lnTo>
                      <a:pt x="3322" y="184"/>
                    </a:lnTo>
                    <a:lnTo>
                      <a:pt x="3322" y="203"/>
                    </a:lnTo>
                    <a:lnTo>
                      <a:pt x="3323" y="290"/>
                    </a:lnTo>
                    <a:lnTo>
                      <a:pt x="3323" y="385"/>
                    </a:lnTo>
                    <a:lnTo>
                      <a:pt x="3324" y="428"/>
                    </a:lnTo>
                    <a:lnTo>
                      <a:pt x="3325" y="389"/>
                    </a:lnTo>
                    <a:lnTo>
                      <a:pt x="3326" y="296"/>
                    </a:lnTo>
                    <a:lnTo>
                      <a:pt x="3326" y="209"/>
                    </a:lnTo>
                    <a:lnTo>
                      <a:pt x="3327" y="190"/>
                    </a:lnTo>
                    <a:lnTo>
                      <a:pt x="3328" y="250"/>
                    </a:lnTo>
                    <a:lnTo>
                      <a:pt x="3328" y="350"/>
                    </a:lnTo>
                    <a:lnTo>
                      <a:pt x="3329" y="423"/>
                    </a:lnTo>
                    <a:lnTo>
                      <a:pt x="3330" y="422"/>
                    </a:lnTo>
                    <a:lnTo>
                      <a:pt x="3331" y="348"/>
                    </a:lnTo>
                    <a:lnTo>
                      <a:pt x="3331" y="249"/>
                    </a:lnTo>
                    <a:lnTo>
                      <a:pt x="3332" y="194"/>
                    </a:lnTo>
                    <a:lnTo>
                      <a:pt x="3333" y="219"/>
                    </a:lnTo>
                    <a:lnTo>
                      <a:pt x="3334" y="308"/>
                    </a:lnTo>
                    <a:lnTo>
                      <a:pt x="3334" y="401"/>
                    </a:lnTo>
                    <a:lnTo>
                      <a:pt x="3335" y="438"/>
                    </a:lnTo>
                    <a:lnTo>
                      <a:pt x="3335" y="393"/>
                    </a:lnTo>
                    <a:lnTo>
                      <a:pt x="3336" y="297"/>
                    </a:lnTo>
                    <a:lnTo>
                      <a:pt x="3337" y="214"/>
                    </a:lnTo>
                    <a:lnTo>
                      <a:pt x="3338" y="201"/>
                    </a:lnTo>
                    <a:lnTo>
                      <a:pt x="3338" y="266"/>
                    </a:lnTo>
                    <a:lnTo>
                      <a:pt x="3339" y="365"/>
                    </a:lnTo>
                    <a:lnTo>
                      <a:pt x="3340" y="434"/>
                    </a:lnTo>
                    <a:lnTo>
                      <a:pt x="3341" y="427"/>
                    </a:lnTo>
                    <a:lnTo>
                      <a:pt x="3341" y="348"/>
                    </a:lnTo>
                    <a:lnTo>
                      <a:pt x="3342" y="250"/>
                    </a:lnTo>
                    <a:lnTo>
                      <a:pt x="3343" y="200"/>
                    </a:lnTo>
                    <a:lnTo>
                      <a:pt x="3343" y="231"/>
                    </a:lnTo>
                    <a:lnTo>
                      <a:pt x="3344" y="322"/>
                    </a:lnTo>
                    <a:lnTo>
                      <a:pt x="3345" y="413"/>
                    </a:lnTo>
                    <a:lnTo>
                      <a:pt x="3346" y="443"/>
                    </a:lnTo>
                    <a:lnTo>
                      <a:pt x="3346" y="393"/>
                    </a:lnTo>
                    <a:lnTo>
                      <a:pt x="3347" y="295"/>
                    </a:lnTo>
                    <a:lnTo>
                      <a:pt x="3348" y="215"/>
                    </a:lnTo>
                    <a:lnTo>
                      <a:pt x="3348" y="208"/>
                    </a:lnTo>
                    <a:lnTo>
                      <a:pt x="3349" y="277"/>
                    </a:lnTo>
                    <a:lnTo>
                      <a:pt x="3350" y="376"/>
                    </a:lnTo>
                    <a:lnTo>
                      <a:pt x="3350" y="440"/>
                    </a:lnTo>
                    <a:lnTo>
                      <a:pt x="3351" y="426"/>
                    </a:lnTo>
                    <a:lnTo>
                      <a:pt x="3352" y="343"/>
                    </a:lnTo>
                    <a:lnTo>
                      <a:pt x="3353" y="246"/>
                    </a:lnTo>
                    <a:lnTo>
                      <a:pt x="3353" y="201"/>
                    </a:lnTo>
                    <a:lnTo>
                      <a:pt x="3354" y="238"/>
                    </a:lnTo>
                    <a:lnTo>
                      <a:pt x="3355" y="331"/>
                    </a:lnTo>
                    <a:lnTo>
                      <a:pt x="3355" y="419"/>
                    </a:lnTo>
                    <a:lnTo>
                      <a:pt x="3356" y="443"/>
                    </a:lnTo>
                    <a:lnTo>
                      <a:pt x="3357" y="387"/>
                    </a:lnTo>
                    <a:lnTo>
                      <a:pt x="3358" y="287"/>
                    </a:lnTo>
                    <a:lnTo>
                      <a:pt x="3358" y="212"/>
                    </a:lnTo>
                    <a:lnTo>
                      <a:pt x="3359" y="210"/>
                    </a:lnTo>
                    <a:lnTo>
                      <a:pt x="3360" y="284"/>
                    </a:lnTo>
                    <a:lnTo>
                      <a:pt x="3361" y="441"/>
                    </a:lnTo>
                    <a:lnTo>
                      <a:pt x="3362" y="420"/>
                    </a:lnTo>
                    <a:lnTo>
                      <a:pt x="3362" y="333"/>
                    </a:lnTo>
                    <a:lnTo>
                      <a:pt x="3363" y="237"/>
                    </a:lnTo>
                    <a:lnTo>
                      <a:pt x="3364" y="198"/>
                    </a:lnTo>
                    <a:lnTo>
                      <a:pt x="3365" y="240"/>
                    </a:lnTo>
                    <a:lnTo>
                      <a:pt x="3365" y="335"/>
                    </a:lnTo>
                    <a:lnTo>
                      <a:pt x="3366" y="419"/>
                    </a:lnTo>
                    <a:lnTo>
                      <a:pt x="3367" y="437"/>
                    </a:lnTo>
                    <a:lnTo>
                      <a:pt x="3367" y="375"/>
                    </a:lnTo>
                    <a:lnTo>
                      <a:pt x="3368" y="275"/>
                    </a:lnTo>
                    <a:lnTo>
                      <a:pt x="3369" y="203"/>
                    </a:lnTo>
                    <a:lnTo>
                      <a:pt x="3370" y="208"/>
                    </a:lnTo>
                    <a:lnTo>
                      <a:pt x="3370" y="285"/>
                    </a:lnTo>
                    <a:lnTo>
                      <a:pt x="3371" y="382"/>
                    </a:lnTo>
                    <a:lnTo>
                      <a:pt x="3372" y="435"/>
                    </a:lnTo>
                    <a:lnTo>
                      <a:pt x="3373" y="408"/>
                    </a:lnTo>
                    <a:lnTo>
                      <a:pt x="3373" y="318"/>
                    </a:lnTo>
                    <a:lnTo>
                      <a:pt x="3374" y="191"/>
                    </a:lnTo>
                    <a:lnTo>
                      <a:pt x="3375" y="239"/>
                    </a:lnTo>
                    <a:lnTo>
                      <a:pt x="3376" y="335"/>
                    </a:lnTo>
                    <a:lnTo>
                      <a:pt x="3377" y="415"/>
                    </a:lnTo>
                    <a:lnTo>
                      <a:pt x="3377" y="426"/>
                    </a:lnTo>
                    <a:lnTo>
                      <a:pt x="3378" y="359"/>
                    </a:lnTo>
                    <a:lnTo>
                      <a:pt x="3379" y="258"/>
                    </a:lnTo>
                    <a:lnTo>
                      <a:pt x="3380" y="191"/>
                    </a:lnTo>
                    <a:lnTo>
                      <a:pt x="3380" y="202"/>
                    </a:lnTo>
                    <a:lnTo>
                      <a:pt x="3381" y="282"/>
                    </a:lnTo>
                    <a:lnTo>
                      <a:pt x="3382" y="378"/>
                    </a:lnTo>
                    <a:lnTo>
                      <a:pt x="3382" y="426"/>
                    </a:lnTo>
                    <a:lnTo>
                      <a:pt x="3383" y="392"/>
                    </a:lnTo>
                    <a:lnTo>
                      <a:pt x="3384" y="299"/>
                    </a:lnTo>
                    <a:lnTo>
                      <a:pt x="3385" y="209"/>
                    </a:lnTo>
                    <a:lnTo>
                      <a:pt x="3385" y="181"/>
                    </a:lnTo>
                    <a:lnTo>
                      <a:pt x="3386" y="233"/>
                    </a:lnTo>
                    <a:lnTo>
                      <a:pt x="3387" y="330"/>
                    </a:lnTo>
                    <a:lnTo>
                      <a:pt x="3388" y="411"/>
                    </a:lnTo>
                    <a:lnTo>
                      <a:pt x="3389" y="339"/>
                    </a:lnTo>
                    <a:lnTo>
                      <a:pt x="3389" y="239"/>
                    </a:lnTo>
                    <a:lnTo>
                      <a:pt x="3390" y="177"/>
                    </a:lnTo>
                    <a:lnTo>
                      <a:pt x="3391" y="194"/>
                    </a:lnTo>
                    <a:lnTo>
                      <a:pt x="3392" y="277"/>
                    </a:lnTo>
                    <a:lnTo>
                      <a:pt x="3392" y="372"/>
                    </a:lnTo>
                    <a:lnTo>
                      <a:pt x="3393" y="414"/>
                    </a:lnTo>
                    <a:lnTo>
                      <a:pt x="3394" y="373"/>
                    </a:lnTo>
                    <a:lnTo>
                      <a:pt x="3394" y="278"/>
                    </a:lnTo>
                    <a:lnTo>
                      <a:pt x="3395" y="190"/>
                    </a:lnTo>
                    <a:lnTo>
                      <a:pt x="3396" y="169"/>
                    </a:lnTo>
                    <a:lnTo>
                      <a:pt x="3397" y="226"/>
                    </a:lnTo>
                    <a:lnTo>
                      <a:pt x="3397" y="324"/>
                    </a:lnTo>
                    <a:lnTo>
                      <a:pt x="3398" y="397"/>
                    </a:lnTo>
                    <a:lnTo>
                      <a:pt x="3399" y="395"/>
                    </a:lnTo>
                    <a:lnTo>
                      <a:pt x="3400" y="318"/>
                    </a:lnTo>
                    <a:lnTo>
                      <a:pt x="3400" y="218"/>
                    </a:lnTo>
                    <a:lnTo>
                      <a:pt x="3401" y="162"/>
                    </a:lnTo>
                    <a:lnTo>
                      <a:pt x="3401" y="184"/>
                    </a:lnTo>
                    <a:lnTo>
                      <a:pt x="3402" y="271"/>
                    </a:lnTo>
                    <a:lnTo>
                      <a:pt x="3403" y="364"/>
                    </a:lnTo>
                    <a:lnTo>
                      <a:pt x="3404" y="400"/>
                    </a:lnTo>
                    <a:lnTo>
                      <a:pt x="3404" y="353"/>
                    </a:lnTo>
                    <a:lnTo>
                      <a:pt x="3405" y="256"/>
                    </a:lnTo>
                    <a:lnTo>
                      <a:pt x="3406" y="172"/>
                    </a:lnTo>
                    <a:lnTo>
                      <a:pt x="3407" y="157"/>
                    </a:lnTo>
                    <a:lnTo>
                      <a:pt x="3407" y="219"/>
                    </a:lnTo>
                    <a:lnTo>
                      <a:pt x="3408" y="318"/>
                    </a:lnTo>
                    <a:lnTo>
                      <a:pt x="3409" y="387"/>
                    </a:lnTo>
                    <a:lnTo>
                      <a:pt x="3409" y="378"/>
                    </a:lnTo>
                    <a:lnTo>
                      <a:pt x="3410" y="297"/>
                    </a:lnTo>
                    <a:lnTo>
                      <a:pt x="3411" y="199"/>
                    </a:lnTo>
                    <a:lnTo>
                      <a:pt x="3412" y="147"/>
                    </a:lnTo>
                    <a:lnTo>
                      <a:pt x="3412" y="176"/>
                    </a:lnTo>
                    <a:lnTo>
                      <a:pt x="3413" y="357"/>
                    </a:lnTo>
                    <a:lnTo>
                      <a:pt x="3414" y="386"/>
                    </a:lnTo>
                    <a:lnTo>
                      <a:pt x="3415" y="335"/>
                    </a:lnTo>
                    <a:lnTo>
                      <a:pt x="3416" y="236"/>
                    </a:lnTo>
                    <a:lnTo>
                      <a:pt x="3416" y="156"/>
                    </a:lnTo>
                    <a:lnTo>
                      <a:pt x="3417" y="147"/>
                    </a:lnTo>
                    <a:lnTo>
                      <a:pt x="3418" y="215"/>
                    </a:lnTo>
                    <a:lnTo>
                      <a:pt x="3419" y="314"/>
                    </a:lnTo>
                    <a:lnTo>
                      <a:pt x="3419" y="378"/>
                    </a:lnTo>
                    <a:lnTo>
                      <a:pt x="3420" y="362"/>
                    </a:lnTo>
                    <a:lnTo>
                      <a:pt x="3421" y="278"/>
                    </a:lnTo>
                    <a:lnTo>
                      <a:pt x="3421" y="182"/>
                    </a:lnTo>
                    <a:lnTo>
                      <a:pt x="3422" y="136"/>
                    </a:lnTo>
                    <a:lnTo>
                      <a:pt x="3423" y="171"/>
                    </a:lnTo>
                    <a:lnTo>
                      <a:pt x="3424" y="264"/>
                    </a:lnTo>
                    <a:lnTo>
                      <a:pt x="3424" y="352"/>
                    </a:lnTo>
                    <a:lnTo>
                      <a:pt x="3425" y="375"/>
                    </a:lnTo>
                    <a:lnTo>
                      <a:pt x="3426" y="318"/>
                    </a:lnTo>
                    <a:lnTo>
                      <a:pt x="3427" y="144"/>
                    </a:lnTo>
                    <a:lnTo>
                      <a:pt x="3428" y="141"/>
                    </a:lnTo>
                    <a:lnTo>
                      <a:pt x="3428" y="213"/>
                    </a:lnTo>
                    <a:lnTo>
                      <a:pt x="3429" y="313"/>
                    </a:lnTo>
                    <a:lnTo>
                      <a:pt x="3430" y="372"/>
                    </a:lnTo>
                    <a:lnTo>
                      <a:pt x="3431" y="350"/>
                    </a:lnTo>
                    <a:lnTo>
                      <a:pt x="3431" y="263"/>
                    </a:lnTo>
                    <a:lnTo>
                      <a:pt x="3432" y="169"/>
                    </a:lnTo>
                    <a:lnTo>
                      <a:pt x="3433" y="129"/>
                    </a:lnTo>
                    <a:lnTo>
                      <a:pt x="3433" y="170"/>
                    </a:lnTo>
                    <a:lnTo>
                      <a:pt x="3434" y="266"/>
                    </a:lnTo>
                    <a:lnTo>
                      <a:pt x="3435" y="351"/>
                    </a:lnTo>
                    <a:lnTo>
                      <a:pt x="3436" y="368"/>
                    </a:lnTo>
                    <a:lnTo>
                      <a:pt x="3436" y="306"/>
                    </a:lnTo>
                    <a:lnTo>
                      <a:pt x="3437" y="207"/>
                    </a:lnTo>
                    <a:lnTo>
                      <a:pt x="3438" y="136"/>
                    </a:lnTo>
                    <a:lnTo>
                      <a:pt x="3439" y="140"/>
                    </a:lnTo>
                    <a:lnTo>
                      <a:pt x="3439" y="217"/>
                    </a:lnTo>
                    <a:lnTo>
                      <a:pt x="3440" y="370"/>
                    </a:lnTo>
                    <a:lnTo>
                      <a:pt x="3441" y="342"/>
                    </a:lnTo>
                    <a:lnTo>
                      <a:pt x="3442" y="253"/>
                    </a:lnTo>
                    <a:lnTo>
                      <a:pt x="3443" y="161"/>
                    </a:lnTo>
                    <a:lnTo>
                      <a:pt x="3443" y="127"/>
                    </a:lnTo>
                    <a:lnTo>
                      <a:pt x="3444" y="175"/>
                    </a:lnTo>
                    <a:lnTo>
                      <a:pt x="3445" y="272"/>
                    </a:lnTo>
                    <a:lnTo>
                      <a:pt x="3446" y="354"/>
                    </a:lnTo>
                    <a:lnTo>
                      <a:pt x="3446" y="366"/>
                    </a:lnTo>
                    <a:lnTo>
                      <a:pt x="3447" y="299"/>
                    </a:lnTo>
                    <a:lnTo>
                      <a:pt x="3448" y="200"/>
                    </a:lnTo>
                    <a:lnTo>
                      <a:pt x="3448" y="134"/>
                    </a:lnTo>
                    <a:lnTo>
                      <a:pt x="3449" y="144"/>
                    </a:lnTo>
                    <a:lnTo>
                      <a:pt x="3450" y="226"/>
                    </a:lnTo>
                    <a:lnTo>
                      <a:pt x="3451" y="324"/>
                    </a:lnTo>
                    <a:lnTo>
                      <a:pt x="3451" y="372"/>
                    </a:lnTo>
                    <a:lnTo>
                      <a:pt x="3452" y="248"/>
                    </a:lnTo>
                    <a:lnTo>
                      <a:pt x="3453" y="159"/>
                    </a:lnTo>
                    <a:lnTo>
                      <a:pt x="3454" y="131"/>
                    </a:lnTo>
                    <a:lnTo>
                      <a:pt x="3455" y="185"/>
                    </a:lnTo>
                    <a:lnTo>
                      <a:pt x="3455" y="284"/>
                    </a:lnTo>
                    <a:lnTo>
                      <a:pt x="3456" y="362"/>
                    </a:lnTo>
                    <a:lnTo>
                      <a:pt x="3457" y="368"/>
                    </a:lnTo>
                    <a:lnTo>
                      <a:pt x="3458" y="297"/>
                    </a:lnTo>
                    <a:lnTo>
                      <a:pt x="3458" y="198"/>
                    </a:lnTo>
                    <a:lnTo>
                      <a:pt x="3459" y="137"/>
                    </a:lnTo>
                    <a:lnTo>
                      <a:pt x="3460" y="155"/>
                    </a:lnTo>
                    <a:lnTo>
                      <a:pt x="3460" y="240"/>
                    </a:lnTo>
                    <a:lnTo>
                      <a:pt x="3461" y="337"/>
                    </a:lnTo>
                    <a:lnTo>
                      <a:pt x="3462" y="380"/>
                    </a:lnTo>
                    <a:lnTo>
                      <a:pt x="3463" y="341"/>
                    </a:lnTo>
                    <a:lnTo>
                      <a:pt x="3463" y="248"/>
                    </a:lnTo>
                    <a:lnTo>
                      <a:pt x="3464" y="162"/>
                    </a:lnTo>
                    <a:lnTo>
                      <a:pt x="3465" y="140"/>
                    </a:lnTo>
                    <a:lnTo>
                      <a:pt x="3466" y="300"/>
                    </a:lnTo>
                    <a:lnTo>
                      <a:pt x="3467" y="374"/>
                    </a:lnTo>
                    <a:lnTo>
                      <a:pt x="3467" y="374"/>
                    </a:lnTo>
                    <a:lnTo>
                      <a:pt x="3468" y="299"/>
                    </a:lnTo>
                    <a:lnTo>
                      <a:pt x="3469" y="201"/>
                    </a:lnTo>
                    <a:lnTo>
                      <a:pt x="3470" y="145"/>
                    </a:lnTo>
                    <a:lnTo>
                      <a:pt x="3470" y="169"/>
                    </a:lnTo>
                    <a:lnTo>
                      <a:pt x="3471" y="258"/>
                    </a:lnTo>
                    <a:lnTo>
                      <a:pt x="3472" y="353"/>
                    </a:lnTo>
                    <a:lnTo>
                      <a:pt x="3472" y="390"/>
                    </a:lnTo>
                    <a:lnTo>
                      <a:pt x="3473" y="346"/>
                    </a:lnTo>
                    <a:lnTo>
                      <a:pt x="3474" y="251"/>
                    </a:lnTo>
                    <a:lnTo>
                      <a:pt x="3475" y="168"/>
                    </a:lnTo>
                    <a:lnTo>
                      <a:pt x="3475" y="154"/>
                    </a:lnTo>
                    <a:lnTo>
                      <a:pt x="3476" y="219"/>
                    </a:lnTo>
                    <a:lnTo>
                      <a:pt x="3477" y="320"/>
                    </a:lnTo>
                    <a:lnTo>
                      <a:pt x="3478" y="389"/>
                    </a:lnTo>
                    <a:lnTo>
                      <a:pt x="3478" y="382"/>
                    </a:lnTo>
                    <a:lnTo>
                      <a:pt x="3479" y="207"/>
                    </a:lnTo>
                    <a:lnTo>
                      <a:pt x="3480" y="156"/>
                    </a:lnTo>
                    <a:lnTo>
                      <a:pt x="3481" y="187"/>
                    </a:lnTo>
                    <a:lnTo>
                      <a:pt x="3482" y="279"/>
                    </a:lnTo>
                    <a:lnTo>
                      <a:pt x="3482" y="371"/>
                    </a:lnTo>
                    <a:lnTo>
                      <a:pt x="3483" y="402"/>
                    </a:lnTo>
                    <a:lnTo>
                      <a:pt x="3484" y="353"/>
                    </a:lnTo>
                    <a:lnTo>
                      <a:pt x="3485" y="257"/>
                    </a:lnTo>
                    <a:lnTo>
                      <a:pt x="3485" y="177"/>
                    </a:lnTo>
                    <a:lnTo>
                      <a:pt x="3486" y="170"/>
                    </a:lnTo>
                    <a:lnTo>
                      <a:pt x="3487" y="240"/>
                    </a:lnTo>
                    <a:lnTo>
                      <a:pt x="3487" y="340"/>
                    </a:lnTo>
                    <a:lnTo>
                      <a:pt x="3488" y="405"/>
                    </a:lnTo>
                    <a:lnTo>
                      <a:pt x="3489" y="392"/>
                    </a:lnTo>
                    <a:lnTo>
                      <a:pt x="3490" y="311"/>
                    </a:lnTo>
                    <a:lnTo>
                      <a:pt x="3490" y="215"/>
                    </a:lnTo>
                    <a:lnTo>
                      <a:pt x="3491" y="170"/>
                    </a:lnTo>
                    <a:lnTo>
                      <a:pt x="3491" y="207"/>
                    </a:lnTo>
                    <a:lnTo>
                      <a:pt x="3493" y="390"/>
                    </a:lnTo>
                    <a:lnTo>
                      <a:pt x="3494" y="415"/>
                    </a:lnTo>
                    <a:lnTo>
                      <a:pt x="3494" y="361"/>
                    </a:lnTo>
                    <a:lnTo>
                      <a:pt x="3495" y="263"/>
                    </a:lnTo>
                    <a:lnTo>
                      <a:pt x="3496" y="188"/>
                    </a:lnTo>
                    <a:lnTo>
                      <a:pt x="3497" y="186"/>
                    </a:lnTo>
                    <a:lnTo>
                      <a:pt x="3497" y="261"/>
                    </a:lnTo>
                    <a:lnTo>
                      <a:pt x="3498" y="361"/>
                    </a:lnTo>
                    <a:lnTo>
                      <a:pt x="3499" y="420"/>
                    </a:lnTo>
                    <a:lnTo>
                      <a:pt x="3499" y="401"/>
                    </a:lnTo>
                    <a:lnTo>
                      <a:pt x="3500" y="316"/>
                    </a:lnTo>
                    <a:lnTo>
                      <a:pt x="3501" y="222"/>
                    </a:lnTo>
                    <a:lnTo>
                      <a:pt x="3502" y="183"/>
                    </a:lnTo>
                    <a:lnTo>
                      <a:pt x="3502" y="225"/>
                    </a:lnTo>
                    <a:lnTo>
                      <a:pt x="3503" y="322"/>
                    </a:lnTo>
                    <a:lnTo>
                      <a:pt x="3504" y="407"/>
                    </a:lnTo>
                    <a:lnTo>
                      <a:pt x="3505" y="426"/>
                    </a:lnTo>
                    <a:lnTo>
                      <a:pt x="3505" y="366"/>
                    </a:lnTo>
                    <a:lnTo>
                      <a:pt x="3506" y="267"/>
                    </a:lnTo>
                    <a:lnTo>
                      <a:pt x="3506" y="196"/>
                    </a:lnTo>
                    <a:lnTo>
                      <a:pt x="3507" y="202"/>
                    </a:lnTo>
                    <a:lnTo>
                      <a:pt x="3508" y="280"/>
                    </a:lnTo>
                    <a:lnTo>
                      <a:pt x="3509" y="378"/>
                    </a:lnTo>
                    <a:lnTo>
                      <a:pt x="3509" y="433"/>
                    </a:lnTo>
                    <a:lnTo>
                      <a:pt x="3510" y="407"/>
                    </a:lnTo>
                    <a:lnTo>
                      <a:pt x="3511" y="319"/>
                    </a:lnTo>
                    <a:lnTo>
                      <a:pt x="3511" y="227"/>
                    </a:lnTo>
                    <a:lnTo>
                      <a:pt x="3512" y="194"/>
                    </a:lnTo>
                    <a:lnTo>
                      <a:pt x="3513" y="242"/>
                    </a:lnTo>
                    <a:lnTo>
                      <a:pt x="3514" y="339"/>
                    </a:lnTo>
                    <a:lnTo>
                      <a:pt x="3514" y="421"/>
                    </a:lnTo>
                    <a:lnTo>
                      <a:pt x="3515" y="434"/>
                    </a:lnTo>
                    <a:lnTo>
                      <a:pt x="3516" y="369"/>
                    </a:lnTo>
                    <a:lnTo>
                      <a:pt x="3517" y="269"/>
                    </a:lnTo>
                    <a:lnTo>
                      <a:pt x="3517" y="203"/>
                    </a:lnTo>
                    <a:lnTo>
                      <a:pt x="3518" y="296"/>
                    </a:lnTo>
                    <a:lnTo>
                      <a:pt x="3519" y="393"/>
                    </a:lnTo>
                    <a:lnTo>
                      <a:pt x="3520" y="441"/>
                    </a:lnTo>
                    <a:lnTo>
                      <a:pt x="3521" y="410"/>
                    </a:lnTo>
                    <a:lnTo>
                      <a:pt x="3521" y="318"/>
                    </a:lnTo>
                    <a:lnTo>
                      <a:pt x="3522" y="228"/>
                    </a:lnTo>
                    <a:lnTo>
                      <a:pt x="3523" y="201"/>
                    </a:lnTo>
                    <a:lnTo>
                      <a:pt x="3524" y="254"/>
                    </a:lnTo>
                    <a:lnTo>
                      <a:pt x="3524" y="353"/>
                    </a:lnTo>
                    <a:lnTo>
                      <a:pt x="3525" y="430"/>
                    </a:lnTo>
                    <a:lnTo>
                      <a:pt x="3526" y="436"/>
                    </a:lnTo>
                    <a:lnTo>
                      <a:pt x="3526" y="366"/>
                    </a:lnTo>
                    <a:lnTo>
                      <a:pt x="3527" y="266"/>
                    </a:lnTo>
                    <a:lnTo>
                      <a:pt x="3528" y="204"/>
                    </a:lnTo>
                    <a:lnTo>
                      <a:pt x="3529" y="222"/>
                    </a:lnTo>
                    <a:lnTo>
                      <a:pt x="3529" y="306"/>
                    </a:lnTo>
                    <a:lnTo>
                      <a:pt x="3530" y="402"/>
                    </a:lnTo>
                    <a:lnTo>
                      <a:pt x="3531" y="445"/>
                    </a:lnTo>
                    <a:lnTo>
                      <a:pt x="3532" y="312"/>
                    </a:lnTo>
                    <a:lnTo>
                      <a:pt x="3533" y="225"/>
                    </a:lnTo>
                    <a:lnTo>
                      <a:pt x="3533" y="204"/>
                    </a:lnTo>
                    <a:lnTo>
                      <a:pt x="3534" y="262"/>
                    </a:lnTo>
                    <a:lnTo>
                      <a:pt x="3535" y="360"/>
                    </a:lnTo>
                    <a:lnTo>
                      <a:pt x="3536" y="434"/>
                    </a:lnTo>
                    <a:lnTo>
                      <a:pt x="3536" y="434"/>
                    </a:lnTo>
                    <a:lnTo>
                      <a:pt x="3537" y="358"/>
                    </a:lnTo>
                    <a:lnTo>
                      <a:pt x="3538" y="259"/>
                    </a:lnTo>
                    <a:lnTo>
                      <a:pt x="3538" y="202"/>
                    </a:lnTo>
                    <a:lnTo>
                      <a:pt x="3539" y="225"/>
                    </a:lnTo>
                    <a:lnTo>
                      <a:pt x="3540" y="312"/>
                    </a:lnTo>
                    <a:lnTo>
                      <a:pt x="3541" y="405"/>
                    </a:lnTo>
                    <a:lnTo>
                      <a:pt x="3541" y="443"/>
                    </a:lnTo>
                    <a:lnTo>
                      <a:pt x="3542" y="398"/>
                    </a:lnTo>
                    <a:lnTo>
                      <a:pt x="3543" y="301"/>
                    </a:lnTo>
                    <a:lnTo>
                      <a:pt x="3544" y="202"/>
                    </a:lnTo>
                    <a:lnTo>
                      <a:pt x="3545" y="265"/>
                    </a:lnTo>
                    <a:lnTo>
                      <a:pt x="3545" y="363"/>
                    </a:lnTo>
                    <a:lnTo>
                      <a:pt x="3546" y="432"/>
                    </a:lnTo>
                    <a:lnTo>
                      <a:pt x="3547" y="425"/>
                    </a:lnTo>
                    <a:lnTo>
                      <a:pt x="3548" y="345"/>
                    </a:lnTo>
                    <a:lnTo>
                      <a:pt x="3548" y="246"/>
                    </a:lnTo>
                    <a:lnTo>
                      <a:pt x="3549" y="195"/>
                    </a:lnTo>
                    <a:lnTo>
                      <a:pt x="3550" y="224"/>
                    </a:lnTo>
                    <a:lnTo>
                      <a:pt x="3550" y="314"/>
                    </a:lnTo>
                    <a:lnTo>
                      <a:pt x="3551" y="404"/>
                    </a:lnTo>
                    <a:lnTo>
                      <a:pt x="3552" y="435"/>
                    </a:lnTo>
                    <a:lnTo>
                      <a:pt x="3553" y="384"/>
                    </a:lnTo>
                    <a:lnTo>
                      <a:pt x="3553" y="285"/>
                    </a:lnTo>
                    <a:lnTo>
                      <a:pt x="3554" y="205"/>
                    </a:lnTo>
                    <a:lnTo>
                      <a:pt x="3555" y="196"/>
                    </a:lnTo>
                    <a:lnTo>
                      <a:pt x="3556" y="263"/>
                    </a:lnTo>
                    <a:lnTo>
                      <a:pt x="3556" y="362"/>
                    </a:lnTo>
                    <a:lnTo>
                      <a:pt x="3557" y="426"/>
                    </a:lnTo>
                    <a:lnTo>
                      <a:pt x="3557" y="412"/>
                    </a:lnTo>
                    <a:lnTo>
                      <a:pt x="3558" y="328"/>
                    </a:lnTo>
                    <a:lnTo>
                      <a:pt x="3559" y="230"/>
                    </a:lnTo>
                    <a:lnTo>
                      <a:pt x="3560" y="184"/>
                    </a:lnTo>
                    <a:lnTo>
                      <a:pt x="3560" y="219"/>
                    </a:lnTo>
                    <a:lnTo>
                      <a:pt x="3561" y="311"/>
                    </a:lnTo>
                    <a:lnTo>
                      <a:pt x="3562" y="399"/>
                    </a:lnTo>
                    <a:lnTo>
                      <a:pt x="3563" y="423"/>
                    </a:lnTo>
                    <a:lnTo>
                      <a:pt x="3563" y="366"/>
                    </a:lnTo>
                    <a:lnTo>
                      <a:pt x="3564" y="267"/>
                    </a:lnTo>
                    <a:lnTo>
                      <a:pt x="3565" y="190"/>
                    </a:lnTo>
                    <a:lnTo>
                      <a:pt x="3565" y="187"/>
                    </a:lnTo>
                    <a:lnTo>
                      <a:pt x="3566" y="258"/>
                    </a:lnTo>
                    <a:lnTo>
                      <a:pt x="3567" y="357"/>
                    </a:lnTo>
                    <a:lnTo>
                      <a:pt x="3568" y="416"/>
                    </a:lnTo>
                    <a:lnTo>
                      <a:pt x="3568" y="395"/>
                    </a:lnTo>
                    <a:lnTo>
                      <a:pt x="3569" y="308"/>
                    </a:lnTo>
                    <a:lnTo>
                      <a:pt x="3570" y="212"/>
                    </a:lnTo>
                    <a:lnTo>
                      <a:pt x="3570" y="171"/>
                    </a:lnTo>
                    <a:lnTo>
                      <a:pt x="3571" y="212"/>
                    </a:lnTo>
                    <a:lnTo>
                      <a:pt x="3572" y="305"/>
                    </a:lnTo>
                    <a:lnTo>
                      <a:pt x="3572" y="390"/>
                    </a:lnTo>
                    <a:lnTo>
                      <a:pt x="3573" y="408"/>
                    </a:lnTo>
                    <a:lnTo>
                      <a:pt x="3574" y="346"/>
                    </a:lnTo>
                    <a:lnTo>
                      <a:pt x="3575" y="246"/>
                    </a:lnTo>
                    <a:lnTo>
                      <a:pt x="3575" y="174"/>
                    </a:lnTo>
                    <a:lnTo>
                      <a:pt x="3576" y="177"/>
                    </a:lnTo>
                    <a:lnTo>
                      <a:pt x="3577" y="252"/>
                    </a:lnTo>
                    <a:lnTo>
                      <a:pt x="3577" y="350"/>
                    </a:lnTo>
                    <a:lnTo>
                      <a:pt x="3578" y="404"/>
                    </a:lnTo>
                    <a:lnTo>
                      <a:pt x="3579" y="376"/>
                    </a:lnTo>
                    <a:lnTo>
                      <a:pt x="3580" y="286"/>
                    </a:lnTo>
                    <a:lnTo>
                      <a:pt x="3580" y="192"/>
                    </a:lnTo>
                    <a:lnTo>
                      <a:pt x="3581" y="158"/>
                    </a:lnTo>
                    <a:lnTo>
                      <a:pt x="3582" y="204"/>
                    </a:lnTo>
                    <a:lnTo>
                      <a:pt x="3583" y="299"/>
                    </a:lnTo>
                    <a:lnTo>
                      <a:pt x="3583" y="381"/>
                    </a:lnTo>
                    <a:lnTo>
                      <a:pt x="3584" y="392"/>
                    </a:lnTo>
                    <a:lnTo>
                      <a:pt x="3584" y="325"/>
                    </a:lnTo>
                    <a:lnTo>
                      <a:pt x="3585" y="225"/>
                    </a:lnTo>
                    <a:lnTo>
                      <a:pt x="3586" y="157"/>
                    </a:lnTo>
                    <a:lnTo>
                      <a:pt x="3587" y="167"/>
                    </a:lnTo>
                    <a:lnTo>
                      <a:pt x="3587" y="246"/>
                    </a:lnTo>
                    <a:lnTo>
                      <a:pt x="3588" y="343"/>
                    </a:lnTo>
                    <a:lnTo>
                      <a:pt x="3589" y="391"/>
                    </a:lnTo>
                    <a:lnTo>
                      <a:pt x="3590" y="358"/>
                    </a:lnTo>
                    <a:lnTo>
                      <a:pt x="3590" y="265"/>
                    </a:lnTo>
                    <a:lnTo>
                      <a:pt x="3591" y="174"/>
                    </a:lnTo>
                    <a:lnTo>
                      <a:pt x="3592" y="146"/>
                    </a:lnTo>
                    <a:lnTo>
                      <a:pt x="3592" y="197"/>
                    </a:lnTo>
                    <a:lnTo>
                      <a:pt x="3593" y="294"/>
                    </a:lnTo>
                    <a:lnTo>
                      <a:pt x="3594" y="372"/>
                    </a:lnTo>
                    <a:lnTo>
                      <a:pt x="3595" y="377"/>
                    </a:lnTo>
                    <a:lnTo>
                      <a:pt x="3595" y="306"/>
                    </a:lnTo>
                    <a:lnTo>
                      <a:pt x="3596" y="143"/>
                    </a:lnTo>
                    <a:lnTo>
                      <a:pt x="3597" y="159"/>
                    </a:lnTo>
                    <a:lnTo>
                      <a:pt x="3598" y="242"/>
                    </a:lnTo>
                    <a:lnTo>
                      <a:pt x="3599" y="338"/>
                    </a:lnTo>
                    <a:lnTo>
                      <a:pt x="3599" y="381"/>
                    </a:lnTo>
                    <a:lnTo>
                      <a:pt x="3600" y="341"/>
                    </a:lnTo>
                    <a:lnTo>
                      <a:pt x="3601" y="246"/>
                    </a:lnTo>
                    <a:lnTo>
                      <a:pt x="3602" y="159"/>
                    </a:lnTo>
                    <a:lnTo>
                      <a:pt x="3602" y="137"/>
                    </a:lnTo>
                    <a:lnTo>
                      <a:pt x="3603" y="194"/>
                    </a:lnTo>
                    <a:lnTo>
                      <a:pt x="3604" y="293"/>
                    </a:lnTo>
                    <a:lnTo>
                      <a:pt x="3604" y="366"/>
                    </a:lnTo>
                    <a:lnTo>
                      <a:pt x="3605" y="365"/>
                    </a:lnTo>
                    <a:lnTo>
                      <a:pt x="3606" y="290"/>
                    </a:lnTo>
                    <a:lnTo>
                      <a:pt x="3607" y="191"/>
                    </a:lnTo>
                    <a:lnTo>
                      <a:pt x="3607" y="133"/>
                    </a:lnTo>
                    <a:lnTo>
                      <a:pt x="3608" y="155"/>
                    </a:lnTo>
                    <a:lnTo>
                      <a:pt x="3609" y="242"/>
                    </a:lnTo>
                    <a:lnTo>
                      <a:pt x="3610" y="373"/>
                    </a:lnTo>
                    <a:lnTo>
                      <a:pt x="3611" y="329"/>
                    </a:lnTo>
                    <a:lnTo>
                      <a:pt x="3611" y="232"/>
                    </a:lnTo>
                    <a:lnTo>
                      <a:pt x="3612" y="149"/>
                    </a:lnTo>
                    <a:lnTo>
                      <a:pt x="3613" y="132"/>
                    </a:lnTo>
                    <a:lnTo>
                      <a:pt x="3614" y="195"/>
                    </a:lnTo>
                    <a:lnTo>
                      <a:pt x="3614" y="295"/>
                    </a:lnTo>
                    <a:lnTo>
                      <a:pt x="3615" y="364"/>
                    </a:lnTo>
                    <a:lnTo>
                      <a:pt x="3616" y="357"/>
                    </a:lnTo>
                    <a:lnTo>
                      <a:pt x="3616" y="278"/>
                    </a:lnTo>
                    <a:lnTo>
                      <a:pt x="3617" y="180"/>
                    </a:lnTo>
                    <a:lnTo>
                      <a:pt x="3618" y="128"/>
                    </a:lnTo>
                    <a:lnTo>
                      <a:pt x="3619" y="156"/>
                    </a:lnTo>
                    <a:lnTo>
                      <a:pt x="3619" y="247"/>
                    </a:lnTo>
                    <a:lnTo>
                      <a:pt x="3620" y="339"/>
                    </a:lnTo>
                    <a:lnTo>
                      <a:pt x="3621" y="370"/>
                    </a:lnTo>
                    <a:lnTo>
                      <a:pt x="3622" y="320"/>
                    </a:lnTo>
                    <a:lnTo>
                      <a:pt x="3622" y="223"/>
                    </a:lnTo>
                    <a:lnTo>
                      <a:pt x="3623" y="133"/>
                    </a:lnTo>
                    <a:lnTo>
                      <a:pt x="3624" y="201"/>
                    </a:lnTo>
                    <a:lnTo>
                      <a:pt x="3625" y="302"/>
                    </a:lnTo>
                    <a:lnTo>
                      <a:pt x="3626" y="367"/>
                    </a:lnTo>
                    <a:lnTo>
                      <a:pt x="3626" y="353"/>
                    </a:lnTo>
                    <a:lnTo>
                      <a:pt x="3627" y="271"/>
                    </a:lnTo>
                    <a:lnTo>
                      <a:pt x="3628" y="175"/>
                    </a:lnTo>
                    <a:lnTo>
                      <a:pt x="3629" y="129"/>
                    </a:lnTo>
                    <a:lnTo>
                      <a:pt x="3629" y="164"/>
                    </a:lnTo>
                    <a:lnTo>
                      <a:pt x="3630" y="257"/>
                    </a:lnTo>
                    <a:lnTo>
                      <a:pt x="3631" y="347"/>
                    </a:lnTo>
                    <a:lnTo>
                      <a:pt x="3631" y="372"/>
                    </a:lnTo>
                    <a:lnTo>
                      <a:pt x="3632" y="317"/>
                    </a:lnTo>
                    <a:lnTo>
                      <a:pt x="3633" y="219"/>
                    </a:lnTo>
                    <a:lnTo>
                      <a:pt x="3634" y="143"/>
                    </a:lnTo>
                    <a:lnTo>
                      <a:pt x="3634" y="140"/>
                    </a:lnTo>
                    <a:lnTo>
                      <a:pt x="3635" y="213"/>
                    </a:lnTo>
                    <a:lnTo>
                      <a:pt x="3635" y="314"/>
                    </a:lnTo>
                    <a:lnTo>
                      <a:pt x="3636" y="374"/>
                    </a:lnTo>
                    <a:lnTo>
                      <a:pt x="3637" y="354"/>
                    </a:lnTo>
                    <a:lnTo>
                      <a:pt x="3638" y="269"/>
                    </a:lnTo>
                    <a:lnTo>
                      <a:pt x="3638" y="175"/>
                    </a:lnTo>
                    <a:lnTo>
                      <a:pt x="3639" y="134"/>
                    </a:lnTo>
                    <a:lnTo>
                      <a:pt x="3640" y="176"/>
                    </a:lnTo>
                    <a:lnTo>
                      <a:pt x="3641" y="272"/>
                    </a:lnTo>
                    <a:lnTo>
                      <a:pt x="3641" y="359"/>
                    </a:lnTo>
                    <a:lnTo>
                      <a:pt x="3642" y="378"/>
                    </a:lnTo>
                    <a:lnTo>
                      <a:pt x="3643" y="318"/>
                    </a:lnTo>
                    <a:lnTo>
                      <a:pt x="3643" y="219"/>
                    </a:lnTo>
                    <a:lnTo>
                      <a:pt x="3644" y="148"/>
                    </a:lnTo>
                    <a:lnTo>
                      <a:pt x="3645" y="152"/>
                    </a:lnTo>
                    <a:lnTo>
                      <a:pt x="3646" y="230"/>
                    </a:lnTo>
                    <a:lnTo>
                      <a:pt x="3646" y="329"/>
                    </a:lnTo>
                    <a:lnTo>
                      <a:pt x="3647" y="384"/>
                    </a:lnTo>
                    <a:lnTo>
                      <a:pt x="3648" y="359"/>
                    </a:lnTo>
                    <a:lnTo>
                      <a:pt x="3649" y="179"/>
                    </a:lnTo>
                    <a:lnTo>
                      <a:pt x="3650" y="145"/>
                    </a:lnTo>
                    <a:lnTo>
                      <a:pt x="3650" y="193"/>
                    </a:lnTo>
                    <a:lnTo>
                      <a:pt x="3651" y="291"/>
                    </a:lnTo>
                    <a:lnTo>
                      <a:pt x="3652" y="374"/>
                    </a:lnTo>
                    <a:lnTo>
                      <a:pt x="3653" y="387"/>
                    </a:lnTo>
                    <a:lnTo>
                      <a:pt x="3653" y="323"/>
                    </a:lnTo>
                    <a:lnTo>
                      <a:pt x="3654" y="224"/>
                    </a:lnTo>
                    <a:lnTo>
                      <a:pt x="3655" y="157"/>
                    </a:lnTo>
                    <a:lnTo>
                      <a:pt x="3655" y="168"/>
                    </a:lnTo>
                    <a:lnTo>
                      <a:pt x="3656" y="250"/>
                    </a:lnTo>
                    <a:lnTo>
                      <a:pt x="3657" y="348"/>
                    </a:lnTo>
                    <a:lnTo>
                      <a:pt x="3658" y="398"/>
                    </a:lnTo>
                    <a:lnTo>
                      <a:pt x="3658" y="366"/>
                    </a:lnTo>
                    <a:lnTo>
                      <a:pt x="3659" y="276"/>
                    </a:lnTo>
                    <a:lnTo>
                      <a:pt x="3660" y="186"/>
                    </a:lnTo>
                    <a:lnTo>
                      <a:pt x="3661" y="159"/>
                    </a:lnTo>
                    <a:lnTo>
                      <a:pt x="3661" y="213"/>
                    </a:lnTo>
                    <a:lnTo>
                      <a:pt x="3662" y="391"/>
                    </a:lnTo>
                    <a:lnTo>
                      <a:pt x="3663" y="398"/>
                    </a:lnTo>
                    <a:lnTo>
                      <a:pt x="3664" y="329"/>
                    </a:lnTo>
                    <a:lnTo>
                      <a:pt x="3665" y="230"/>
                    </a:lnTo>
                    <a:lnTo>
                      <a:pt x="3665" y="168"/>
                    </a:lnTo>
                    <a:lnTo>
                      <a:pt x="3666" y="186"/>
                    </a:lnTo>
                    <a:lnTo>
                      <a:pt x="3667" y="272"/>
                    </a:lnTo>
                    <a:lnTo>
                      <a:pt x="3668" y="368"/>
                    </a:lnTo>
                    <a:lnTo>
                      <a:pt x="3668" y="412"/>
                    </a:lnTo>
                    <a:lnTo>
                      <a:pt x="3669" y="375"/>
                    </a:lnTo>
                    <a:lnTo>
                      <a:pt x="3670" y="282"/>
                    </a:lnTo>
                    <a:lnTo>
                      <a:pt x="3670" y="195"/>
                    </a:lnTo>
                    <a:lnTo>
                      <a:pt x="3671" y="174"/>
                    </a:lnTo>
                    <a:lnTo>
                      <a:pt x="3672" y="233"/>
                    </a:lnTo>
                    <a:lnTo>
                      <a:pt x="3673" y="333"/>
                    </a:lnTo>
                    <a:lnTo>
                      <a:pt x="3673" y="408"/>
                    </a:lnTo>
                    <a:lnTo>
                      <a:pt x="3674" y="408"/>
                    </a:lnTo>
                    <a:lnTo>
                      <a:pt x="3675" y="335"/>
                    </a:lnTo>
                    <a:lnTo>
                      <a:pt x="3676" y="180"/>
                    </a:lnTo>
                    <a:lnTo>
                      <a:pt x="3677" y="204"/>
                    </a:lnTo>
                    <a:lnTo>
                      <a:pt x="3677" y="293"/>
                    </a:lnTo>
                    <a:lnTo>
                      <a:pt x="3678" y="387"/>
                    </a:lnTo>
                    <a:lnTo>
                      <a:pt x="3679" y="425"/>
                    </a:lnTo>
                    <a:lnTo>
                      <a:pt x="3680" y="382"/>
                    </a:lnTo>
                    <a:lnTo>
                      <a:pt x="3680" y="287"/>
                    </a:lnTo>
                    <a:lnTo>
                      <a:pt x="3681" y="204"/>
                    </a:lnTo>
                    <a:lnTo>
                      <a:pt x="3682" y="189"/>
                    </a:lnTo>
                    <a:lnTo>
                      <a:pt x="3682" y="253"/>
                    </a:lnTo>
                    <a:lnTo>
                      <a:pt x="3683" y="353"/>
                    </a:lnTo>
                    <a:lnTo>
                      <a:pt x="3684" y="423"/>
                    </a:lnTo>
                    <a:lnTo>
                      <a:pt x="3685" y="417"/>
                    </a:lnTo>
                    <a:lnTo>
                      <a:pt x="3685" y="339"/>
                    </a:lnTo>
                    <a:lnTo>
                      <a:pt x="3686" y="242"/>
                    </a:lnTo>
                    <a:lnTo>
                      <a:pt x="3687" y="191"/>
                    </a:lnTo>
                    <a:lnTo>
                      <a:pt x="3688" y="312"/>
                    </a:lnTo>
                    <a:lnTo>
                      <a:pt x="3689" y="403"/>
                    </a:lnTo>
                    <a:lnTo>
                      <a:pt x="3689" y="435"/>
                    </a:lnTo>
                    <a:lnTo>
                      <a:pt x="3690" y="387"/>
                    </a:lnTo>
                    <a:lnTo>
                      <a:pt x="3691" y="290"/>
                    </a:lnTo>
                    <a:lnTo>
                      <a:pt x="3692" y="210"/>
                    </a:lnTo>
                    <a:lnTo>
                      <a:pt x="3692" y="201"/>
                    </a:lnTo>
                    <a:lnTo>
                      <a:pt x="3693" y="270"/>
                    </a:lnTo>
                    <a:lnTo>
                      <a:pt x="3694" y="369"/>
                    </a:lnTo>
                    <a:lnTo>
                      <a:pt x="3694" y="435"/>
                    </a:lnTo>
                    <a:lnTo>
                      <a:pt x="3695" y="422"/>
                    </a:lnTo>
                    <a:lnTo>
                      <a:pt x="3696" y="341"/>
                    </a:lnTo>
                    <a:lnTo>
                      <a:pt x="3697" y="244"/>
                    </a:lnTo>
                    <a:lnTo>
                      <a:pt x="3697" y="198"/>
                    </a:lnTo>
                    <a:lnTo>
                      <a:pt x="3698" y="234"/>
                    </a:lnTo>
                    <a:lnTo>
                      <a:pt x="3699" y="327"/>
                    </a:lnTo>
                    <a:lnTo>
                      <a:pt x="3700" y="415"/>
                    </a:lnTo>
                    <a:lnTo>
                      <a:pt x="3700" y="441"/>
                    </a:lnTo>
                    <a:lnTo>
                      <a:pt x="3701" y="288"/>
                    </a:lnTo>
                    <a:lnTo>
                      <a:pt x="3702" y="212"/>
                    </a:lnTo>
                    <a:lnTo>
                      <a:pt x="3703" y="210"/>
                    </a:lnTo>
                    <a:lnTo>
                      <a:pt x="3704" y="282"/>
                    </a:lnTo>
                    <a:lnTo>
                      <a:pt x="3704" y="381"/>
                    </a:lnTo>
                    <a:lnTo>
                      <a:pt x="3705" y="441"/>
                    </a:lnTo>
                    <a:lnTo>
                      <a:pt x="3706" y="422"/>
                    </a:lnTo>
                    <a:lnTo>
                      <a:pt x="3707" y="336"/>
                    </a:lnTo>
                    <a:lnTo>
                      <a:pt x="3707" y="241"/>
                    </a:lnTo>
                    <a:lnTo>
                      <a:pt x="3708" y="201"/>
                    </a:lnTo>
                    <a:lnTo>
                      <a:pt x="3709" y="242"/>
                    </a:lnTo>
                    <a:lnTo>
                      <a:pt x="3709" y="337"/>
                    </a:lnTo>
                    <a:lnTo>
                      <a:pt x="3710" y="422"/>
                    </a:lnTo>
                    <a:lnTo>
                      <a:pt x="3711" y="442"/>
                    </a:lnTo>
                    <a:lnTo>
                      <a:pt x="3712" y="382"/>
                    </a:lnTo>
                    <a:lnTo>
                      <a:pt x="3712" y="282"/>
                    </a:lnTo>
                    <a:lnTo>
                      <a:pt x="3713" y="210"/>
                    </a:lnTo>
                    <a:lnTo>
                      <a:pt x="3714" y="213"/>
                    </a:lnTo>
                    <a:lnTo>
                      <a:pt x="3715" y="388"/>
                    </a:lnTo>
                    <a:lnTo>
                      <a:pt x="3716" y="443"/>
                    </a:lnTo>
                    <a:lnTo>
                      <a:pt x="3716" y="417"/>
                    </a:lnTo>
                    <a:lnTo>
                      <a:pt x="3717" y="327"/>
                    </a:lnTo>
                    <a:lnTo>
                      <a:pt x="3718" y="234"/>
                    </a:lnTo>
                    <a:lnTo>
                      <a:pt x="3719" y="200"/>
                    </a:lnTo>
                    <a:lnTo>
                      <a:pt x="3719" y="246"/>
                    </a:lnTo>
                    <a:lnTo>
                      <a:pt x="3720" y="342"/>
                    </a:lnTo>
                    <a:lnTo>
                      <a:pt x="3721" y="424"/>
                    </a:lnTo>
                    <a:lnTo>
                      <a:pt x="3721" y="437"/>
                    </a:lnTo>
                    <a:lnTo>
                      <a:pt x="3722" y="371"/>
                    </a:lnTo>
                    <a:lnTo>
                      <a:pt x="3723" y="271"/>
                    </a:lnTo>
                    <a:lnTo>
                      <a:pt x="3724" y="203"/>
                    </a:lnTo>
                    <a:lnTo>
                      <a:pt x="3724" y="213"/>
                    </a:lnTo>
                    <a:lnTo>
                      <a:pt x="3725" y="292"/>
                    </a:lnTo>
                    <a:lnTo>
                      <a:pt x="3726" y="389"/>
                    </a:lnTo>
                    <a:lnTo>
                      <a:pt x="3727" y="438"/>
                    </a:lnTo>
                    <a:lnTo>
                      <a:pt x="3727" y="406"/>
                    </a:lnTo>
                    <a:lnTo>
                      <a:pt x="3728" y="223"/>
                    </a:lnTo>
                    <a:lnTo>
                      <a:pt x="3729" y="194"/>
                    </a:lnTo>
                    <a:lnTo>
                      <a:pt x="3730" y="245"/>
                    </a:lnTo>
                    <a:lnTo>
                      <a:pt x="3731" y="342"/>
                    </a:lnTo>
                    <a:lnTo>
                      <a:pt x="3731" y="420"/>
                    </a:lnTo>
                    <a:lnTo>
                      <a:pt x="3732" y="426"/>
                    </a:lnTo>
                    <a:lnTo>
                      <a:pt x="3733" y="356"/>
                    </a:lnTo>
                    <a:lnTo>
                      <a:pt x="3733" y="255"/>
                    </a:lnTo>
                    <a:lnTo>
                      <a:pt x="3734" y="192"/>
                    </a:lnTo>
                    <a:lnTo>
                      <a:pt x="3735" y="208"/>
                    </a:lnTo>
                    <a:lnTo>
                      <a:pt x="3736" y="291"/>
                    </a:lnTo>
                    <a:lnTo>
                      <a:pt x="3736" y="386"/>
                    </a:lnTo>
                    <a:lnTo>
                      <a:pt x="3737" y="429"/>
                    </a:lnTo>
                    <a:lnTo>
                      <a:pt x="3738" y="390"/>
                    </a:lnTo>
                    <a:lnTo>
                      <a:pt x="3739" y="296"/>
                    </a:lnTo>
                    <a:lnTo>
                      <a:pt x="3739" y="207"/>
                    </a:lnTo>
                    <a:lnTo>
                      <a:pt x="3740" y="185"/>
                    </a:lnTo>
                    <a:lnTo>
                      <a:pt x="3740" y="241"/>
                    </a:lnTo>
                    <a:lnTo>
                      <a:pt x="3741" y="339"/>
                    </a:lnTo>
                    <a:lnTo>
                      <a:pt x="3742" y="413"/>
                    </a:lnTo>
                    <a:lnTo>
                      <a:pt x="3743" y="412"/>
                    </a:lnTo>
                    <a:lnTo>
                      <a:pt x="3743" y="336"/>
                    </a:lnTo>
                    <a:lnTo>
                      <a:pt x="3744" y="237"/>
                    </a:lnTo>
                    <a:lnTo>
                      <a:pt x="3745" y="179"/>
                    </a:lnTo>
                    <a:lnTo>
                      <a:pt x="3746" y="200"/>
                    </a:lnTo>
                    <a:lnTo>
                      <a:pt x="3746" y="286"/>
                    </a:lnTo>
                    <a:lnTo>
                      <a:pt x="3747" y="379"/>
                    </a:lnTo>
                    <a:lnTo>
                      <a:pt x="3748" y="417"/>
                    </a:lnTo>
                    <a:lnTo>
                      <a:pt x="3748" y="372"/>
                    </a:lnTo>
                    <a:lnTo>
                      <a:pt x="3749" y="275"/>
                    </a:lnTo>
                    <a:lnTo>
                      <a:pt x="3750" y="190"/>
                    </a:lnTo>
                    <a:lnTo>
                      <a:pt x="3751" y="173"/>
                    </a:lnTo>
                    <a:lnTo>
                      <a:pt x="3751" y="234"/>
                    </a:lnTo>
                    <a:lnTo>
                      <a:pt x="3752" y="333"/>
                    </a:lnTo>
                    <a:lnTo>
                      <a:pt x="3753" y="402"/>
                    </a:lnTo>
                    <a:lnTo>
                      <a:pt x="3754" y="315"/>
                    </a:lnTo>
                    <a:lnTo>
                      <a:pt x="3755" y="216"/>
                    </a:lnTo>
                    <a:lnTo>
                      <a:pt x="3755" y="164"/>
                    </a:lnTo>
                    <a:lnTo>
                      <a:pt x="3756" y="191"/>
                    </a:lnTo>
                    <a:lnTo>
                      <a:pt x="3757" y="280"/>
                    </a:lnTo>
                    <a:lnTo>
                      <a:pt x="3758" y="371"/>
                    </a:lnTo>
                    <a:lnTo>
                      <a:pt x="3758" y="402"/>
                    </a:lnTo>
                    <a:lnTo>
                      <a:pt x="3759" y="352"/>
                    </a:lnTo>
                    <a:lnTo>
                      <a:pt x="3760" y="253"/>
                    </a:lnTo>
                    <a:lnTo>
                      <a:pt x="3760" y="172"/>
                    </a:lnTo>
                    <a:lnTo>
                      <a:pt x="3761" y="162"/>
                    </a:lnTo>
                    <a:lnTo>
                      <a:pt x="3762" y="228"/>
                    </a:lnTo>
                    <a:lnTo>
                      <a:pt x="3763" y="326"/>
                    </a:lnTo>
                    <a:lnTo>
                      <a:pt x="3763" y="391"/>
                    </a:lnTo>
                    <a:lnTo>
                      <a:pt x="3764" y="378"/>
                    </a:lnTo>
                    <a:lnTo>
                      <a:pt x="3765" y="294"/>
                    </a:lnTo>
                    <a:lnTo>
                      <a:pt x="3766" y="197"/>
                    </a:lnTo>
                    <a:lnTo>
                      <a:pt x="3766" y="150"/>
                    </a:lnTo>
                    <a:lnTo>
                      <a:pt x="3767" y="275"/>
                    </a:lnTo>
                    <a:lnTo>
                      <a:pt x="3768" y="363"/>
                    </a:lnTo>
                    <a:lnTo>
                      <a:pt x="3769" y="388"/>
                    </a:lnTo>
                    <a:lnTo>
                      <a:pt x="3770" y="332"/>
                    </a:lnTo>
                    <a:lnTo>
                      <a:pt x="3770" y="233"/>
                    </a:lnTo>
                    <a:lnTo>
                      <a:pt x="3771" y="156"/>
                    </a:lnTo>
                    <a:lnTo>
                      <a:pt x="3772" y="152"/>
                    </a:lnTo>
                    <a:lnTo>
                      <a:pt x="3773" y="222"/>
                    </a:lnTo>
                    <a:lnTo>
                      <a:pt x="3773" y="321"/>
                    </a:lnTo>
                    <a:lnTo>
                      <a:pt x="3774" y="381"/>
                    </a:lnTo>
                    <a:lnTo>
                      <a:pt x="3775" y="361"/>
                    </a:lnTo>
                    <a:lnTo>
                      <a:pt x="3775" y="275"/>
                    </a:lnTo>
                    <a:lnTo>
                      <a:pt x="3776" y="179"/>
                    </a:lnTo>
                    <a:lnTo>
                      <a:pt x="3777" y="138"/>
                    </a:lnTo>
                    <a:lnTo>
                      <a:pt x="3778" y="177"/>
                    </a:lnTo>
                    <a:lnTo>
                      <a:pt x="3778" y="272"/>
                    </a:lnTo>
                    <a:lnTo>
                      <a:pt x="3779" y="376"/>
                    </a:lnTo>
                    <a:lnTo>
                      <a:pt x="3780" y="315"/>
                    </a:lnTo>
                    <a:lnTo>
                      <a:pt x="3781" y="216"/>
                    </a:lnTo>
                    <a:lnTo>
                      <a:pt x="3782" y="143"/>
                    </a:lnTo>
                    <a:lnTo>
                      <a:pt x="3782" y="145"/>
                    </a:lnTo>
                    <a:lnTo>
                      <a:pt x="3783" y="221"/>
                    </a:lnTo>
                    <a:lnTo>
                      <a:pt x="3784" y="319"/>
                    </a:lnTo>
                    <a:lnTo>
                      <a:pt x="3785" y="374"/>
                    </a:lnTo>
                    <a:lnTo>
                      <a:pt x="3785" y="348"/>
                    </a:lnTo>
                    <a:lnTo>
                      <a:pt x="3786" y="259"/>
                    </a:lnTo>
                    <a:lnTo>
                      <a:pt x="3787" y="166"/>
                    </a:lnTo>
                    <a:lnTo>
                      <a:pt x="3787" y="130"/>
                    </a:lnTo>
                    <a:lnTo>
                      <a:pt x="3788" y="176"/>
                    </a:lnTo>
                    <a:lnTo>
                      <a:pt x="3789" y="272"/>
                    </a:lnTo>
                    <a:lnTo>
                      <a:pt x="3790" y="355"/>
                    </a:lnTo>
                    <a:lnTo>
                      <a:pt x="3790" y="368"/>
                    </a:lnTo>
                    <a:lnTo>
                      <a:pt x="3791" y="302"/>
                    </a:lnTo>
                    <a:lnTo>
                      <a:pt x="3792" y="203"/>
                    </a:lnTo>
                    <a:lnTo>
                      <a:pt x="3792" y="135"/>
                    </a:lnTo>
                    <a:lnTo>
                      <a:pt x="3793" y="143"/>
                    </a:lnTo>
                    <a:lnTo>
                      <a:pt x="3794" y="223"/>
                    </a:lnTo>
                    <a:lnTo>
                      <a:pt x="3794" y="321"/>
                    </a:lnTo>
                    <a:lnTo>
                      <a:pt x="3795" y="371"/>
                    </a:lnTo>
                    <a:lnTo>
                      <a:pt x="3796" y="339"/>
                    </a:lnTo>
                    <a:lnTo>
                      <a:pt x="3797" y="247"/>
                    </a:lnTo>
                    <a:lnTo>
                      <a:pt x="3797" y="157"/>
                    </a:lnTo>
                    <a:lnTo>
                      <a:pt x="3798" y="128"/>
                    </a:lnTo>
                    <a:lnTo>
                      <a:pt x="3799" y="179"/>
                    </a:lnTo>
                    <a:lnTo>
                      <a:pt x="3799" y="278"/>
                    </a:lnTo>
                    <a:lnTo>
                      <a:pt x="3800" y="357"/>
                    </a:lnTo>
                    <a:lnTo>
                      <a:pt x="3801" y="363"/>
                    </a:lnTo>
                    <a:lnTo>
                      <a:pt x="3802" y="294"/>
                    </a:lnTo>
                    <a:lnTo>
                      <a:pt x="3802" y="195"/>
                    </a:lnTo>
                    <a:lnTo>
                      <a:pt x="3803" y="132"/>
                    </a:lnTo>
                    <a:lnTo>
                      <a:pt x="3804" y="147"/>
                    </a:lnTo>
                    <a:lnTo>
                      <a:pt x="3805" y="231"/>
                    </a:lnTo>
                    <a:lnTo>
                      <a:pt x="3805" y="328"/>
                    </a:lnTo>
                    <a:lnTo>
                      <a:pt x="3806" y="372"/>
                    </a:lnTo>
                    <a:lnTo>
                      <a:pt x="3806" y="335"/>
                    </a:lnTo>
                    <a:lnTo>
                      <a:pt x="3807" y="241"/>
                    </a:lnTo>
                    <a:lnTo>
                      <a:pt x="3808" y="154"/>
                    </a:lnTo>
                    <a:lnTo>
                      <a:pt x="3809" y="131"/>
                    </a:lnTo>
                    <a:lnTo>
                      <a:pt x="3809" y="189"/>
                    </a:lnTo>
                    <a:lnTo>
                      <a:pt x="3810" y="288"/>
                    </a:lnTo>
                    <a:lnTo>
                      <a:pt x="3811" y="359"/>
                    </a:lnTo>
                    <a:lnTo>
                      <a:pt x="3811" y="371"/>
                    </a:lnTo>
                    <a:lnTo>
                      <a:pt x="3812" y="318"/>
                    </a:lnTo>
                    <a:lnTo>
                      <a:pt x="3813" y="230"/>
                    </a:lnTo>
                    <a:lnTo>
                      <a:pt x="3814" y="133"/>
                    </a:lnTo>
                    <a:lnTo>
                      <a:pt x="3815" y="176"/>
                    </a:lnTo>
                    <a:lnTo>
                      <a:pt x="3815" y="261"/>
                    </a:lnTo>
                    <a:lnTo>
                      <a:pt x="3816" y="343"/>
                    </a:lnTo>
                    <a:lnTo>
                      <a:pt x="3817" y="377"/>
                    </a:lnTo>
                    <a:lnTo>
                      <a:pt x="3817" y="347"/>
                    </a:lnTo>
                    <a:lnTo>
                      <a:pt x="3818" y="269"/>
                    </a:lnTo>
                    <a:lnTo>
                      <a:pt x="3818" y="185"/>
                    </a:lnTo>
                    <a:lnTo>
                      <a:pt x="3819" y="138"/>
                    </a:lnTo>
                    <a:lnTo>
                      <a:pt x="3820" y="154"/>
                    </a:lnTo>
                    <a:lnTo>
                      <a:pt x="3820" y="225"/>
                    </a:lnTo>
                    <a:lnTo>
                      <a:pt x="3821" y="372"/>
                    </a:lnTo>
                    <a:lnTo>
                      <a:pt x="3822" y="374"/>
                    </a:lnTo>
                    <a:lnTo>
                      <a:pt x="3823" y="317"/>
                    </a:lnTo>
                    <a:lnTo>
                      <a:pt x="3823" y="232"/>
                    </a:lnTo>
                    <a:lnTo>
                      <a:pt x="3824" y="142"/>
                    </a:lnTo>
                    <a:lnTo>
                      <a:pt x="3825" y="184"/>
                    </a:lnTo>
                    <a:lnTo>
                      <a:pt x="3826" y="266"/>
                    </a:lnTo>
                    <a:lnTo>
                      <a:pt x="3826" y="346"/>
                    </a:lnTo>
                    <a:lnTo>
                      <a:pt x="3827" y="385"/>
                    </a:lnTo>
                    <a:lnTo>
                      <a:pt x="3827" y="363"/>
                    </a:lnTo>
                    <a:lnTo>
                      <a:pt x="3828" y="294"/>
                    </a:lnTo>
                    <a:lnTo>
                      <a:pt x="3829" y="210"/>
                    </a:lnTo>
                    <a:lnTo>
                      <a:pt x="3829" y="154"/>
                    </a:lnTo>
                    <a:lnTo>
                      <a:pt x="3830" y="154"/>
                    </a:lnTo>
                    <a:lnTo>
                      <a:pt x="3830" y="209"/>
                    </a:lnTo>
                    <a:lnTo>
                      <a:pt x="3831" y="294"/>
                    </a:lnTo>
                    <a:lnTo>
                      <a:pt x="3832" y="365"/>
                    </a:lnTo>
                    <a:lnTo>
                      <a:pt x="3832" y="390"/>
                    </a:lnTo>
                    <a:lnTo>
                      <a:pt x="3833" y="283"/>
                    </a:lnTo>
                    <a:lnTo>
                      <a:pt x="3834" y="203"/>
                    </a:lnTo>
                    <a:lnTo>
                      <a:pt x="3835" y="156"/>
                    </a:lnTo>
                    <a:lnTo>
                      <a:pt x="3835" y="164"/>
                    </a:lnTo>
                    <a:lnTo>
                      <a:pt x="3836" y="307"/>
                    </a:lnTo>
                    <a:lnTo>
                      <a:pt x="3837" y="374"/>
                    </a:lnTo>
                    <a:lnTo>
                      <a:pt x="3838" y="394"/>
                    </a:lnTo>
                    <a:lnTo>
                      <a:pt x="3838" y="359"/>
                    </a:lnTo>
                    <a:lnTo>
                      <a:pt x="3839" y="207"/>
                    </a:lnTo>
                    <a:lnTo>
                      <a:pt x="3840" y="161"/>
                    </a:lnTo>
                    <a:lnTo>
                      <a:pt x="3841" y="168"/>
                    </a:lnTo>
                    <a:lnTo>
                      <a:pt x="3841" y="225"/>
                    </a:lnTo>
                    <a:lnTo>
                      <a:pt x="3842" y="373"/>
                    </a:lnTo>
                    <a:lnTo>
                      <a:pt x="3843" y="399"/>
                    </a:lnTo>
                    <a:lnTo>
                      <a:pt x="3844" y="302"/>
                    </a:lnTo>
                    <a:lnTo>
                      <a:pt x="3845" y="224"/>
                    </a:lnTo>
                    <a:lnTo>
                      <a:pt x="3845" y="170"/>
                    </a:lnTo>
                    <a:lnTo>
                      <a:pt x="3846" y="166"/>
                    </a:lnTo>
                    <a:lnTo>
                      <a:pt x="3847" y="288"/>
                    </a:lnTo>
                    <a:lnTo>
                      <a:pt x="3848" y="362"/>
                    </a:lnTo>
                    <a:lnTo>
                      <a:pt x="3848" y="400"/>
                    </a:lnTo>
                    <a:lnTo>
                      <a:pt x="3849" y="388"/>
                    </a:lnTo>
                    <a:lnTo>
                      <a:pt x="3850" y="254"/>
                    </a:lnTo>
                    <a:lnTo>
                      <a:pt x="3850" y="189"/>
                    </a:lnTo>
                    <a:lnTo>
                      <a:pt x="3851" y="165"/>
                    </a:lnTo>
                    <a:lnTo>
                      <a:pt x="3851" y="191"/>
                    </a:lnTo>
                    <a:lnTo>
                      <a:pt x="3852" y="256"/>
                    </a:lnTo>
                    <a:lnTo>
                      <a:pt x="3853" y="389"/>
                    </a:lnTo>
                    <a:lnTo>
                      <a:pt x="3854" y="402"/>
                    </a:lnTo>
                    <a:lnTo>
                      <a:pt x="3854" y="368"/>
                    </a:lnTo>
                    <a:lnTo>
                      <a:pt x="3855" y="299"/>
                    </a:lnTo>
                    <a:lnTo>
                      <a:pt x="3856" y="175"/>
                    </a:lnTo>
                    <a:lnTo>
                      <a:pt x="3856" y="171"/>
                    </a:lnTo>
                    <a:lnTo>
                      <a:pt x="3857" y="284"/>
                    </a:lnTo>
                    <a:lnTo>
                      <a:pt x="3858" y="355"/>
                    </a:lnTo>
                    <a:lnTo>
                      <a:pt x="3859" y="399"/>
                    </a:lnTo>
                    <a:lnTo>
                      <a:pt x="3859" y="398"/>
                    </a:lnTo>
                    <a:lnTo>
                      <a:pt x="3860" y="353"/>
                    </a:lnTo>
                    <a:lnTo>
                      <a:pt x="3860" y="282"/>
                    </a:lnTo>
                    <a:lnTo>
                      <a:pt x="3861" y="212"/>
                    </a:lnTo>
                    <a:lnTo>
                      <a:pt x="3861" y="171"/>
                    </a:lnTo>
                    <a:lnTo>
                      <a:pt x="3862" y="175"/>
                    </a:lnTo>
                    <a:lnTo>
                      <a:pt x="3862" y="221"/>
                    </a:lnTo>
                    <a:lnTo>
                      <a:pt x="3863" y="359"/>
                    </a:lnTo>
                    <a:lnTo>
                      <a:pt x="3864" y="399"/>
                    </a:lnTo>
                    <a:lnTo>
                      <a:pt x="3865" y="351"/>
                    </a:lnTo>
                    <a:lnTo>
                      <a:pt x="3865" y="281"/>
                    </a:lnTo>
                    <a:lnTo>
                      <a:pt x="3866" y="171"/>
                    </a:lnTo>
                    <a:lnTo>
                      <a:pt x="3867" y="171"/>
                    </a:lnTo>
                    <a:lnTo>
                      <a:pt x="3868" y="279"/>
                    </a:lnTo>
                    <a:lnTo>
                      <a:pt x="3869" y="347"/>
                    </a:lnTo>
                    <a:lnTo>
                      <a:pt x="3869" y="396"/>
                    </a:lnTo>
                    <a:lnTo>
                      <a:pt x="3870" y="361"/>
                    </a:lnTo>
                    <a:lnTo>
                      <a:pt x="3871" y="227"/>
                    </a:lnTo>
                    <a:lnTo>
                      <a:pt x="3872" y="177"/>
                    </a:lnTo>
                    <a:lnTo>
                      <a:pt x="3872" y="162"/>
                    </a:lnTo>
                    <a:lnTo>
                      <a:pt x="3873" y="189"/>
                    </a:lnTo>
                    <a:lnTo>
                      <a:pt x="3874" y="315"/>
                    </a:lnTo>
                    <a:lnTo>
                      <a:pt x="3874" y="370"/>
                    </a:lnTo>
                    <a:lnTo>
                      <a:pt x="3875" y="394"/>
                    </a:lnTo>
                    <a:lnTo>
                      <a:pt x="3875" y="378"/>
                    </a:lnTo>
                    <a:lnTo>
                      <a:pt x="3876" y="327"/>
                    </a:lnTo>
                    <a:lnTo>
                      <a:pt x="3877" y="161"/>
                    </a:lnTo>
                    <a:lnTo>
                      <a:pt x="3878" y="162"/>
                    </a:lnTo>
                    <a:lnTo>
                      <a:pt x="3878" y="261"/>
                    </a:lnTo>
                    <a:lnTo>
                      <a:pt x="3879" y="326"/>
                    </a:lnTo>
                    <a:lnTo>
                      <a:pt x="3880" y="386"/>
                    </a:lnTo>
                    <a:lnTo>
                      <a:pt x="3881" y="362"/>
                    </a:lnTo>
                    <a:lnTo>
                      <a:pt x="3881" y="242"/>
                    </a:lnTo>
                    <a:lnTo>
                      <a:pt x="3882" y="183"/>
                    </a:lnTo>
                    <a:lnTo>
                      <a:pt x="3883" y="152"/>
                    </a:lnTo>
                    <a:lnTo>
                      <a:pt x="3883" y="156"/>
                    </a:lnTo>
                    <a:lnTo>
                      <a:pt x="3883" y="194"/>
                    </a:lnTo>
                    <a:lnTo>
                      <a:pt x="3884" y="315"/>
                    </a:lnTo>
                    <a:lnTo>
                      <a:pt x="3885" y="361"/>
                    </a:lnTo>
                    <a:lnTo>
                      <a:pt x="3885" y="377"/>
                    </a:lnTo>
                    <a:lnTo>
                      <a:pt x="3886" y="357"/>
                    </a:lnTo>
                    <a:lnTo>
                      <a:pt x="3886" y="308"/>
                    </a:lnTo>
                    <a:lnTo>
                      <a:pt x="3887" y="185"/>
                    </a:lnTo>
                    <a:lnTo>
                      <a:pt x="3887" y="147"/>
                    </a:lnTo>
                    <a:lnTo>
                      <a:pt x="3888" y="141"/>
                    </a:lnTo>
                    <a:lnTo>
                      <a:pt x="3889" y="221"/>
                    </a:lnTo>
                    <a:lnTo>
                      <a:pt x="3889" y="282"/>
                    </a:lnTo>
                    <a:lnTo>
                      <a:pt x="3890" y="363"/>
                    </a:lnTo>
                    <a:lnTo>
                      <a:pt x="3891" y="359"/>
                    </a:lnTo>
                    <a:lnTo>
                      <a:pt x="3892" y="266"/>
                    </a:lnTo>
                    <a:lnTo>
                      <a:pt x="3892" y="204"/>
                    </a:lnTo>
                    <a:lnTo>
                      <a:pt x="3893" y="129"/>
                    </a:lnTo>
                    <a:lnTo>
                      <a:pt x="3893" y="136"/>
                    </a:lnTo>
                    <a:lnTo>
                      <a:pt x="3894" y="172"/>
                    </a:lnTo>
                    <a:lnTo>
                      <a:pt x="3895" y="285"/>
                    </a:lnTo>
                    <a:lnTo>
                      <a:pt x="3895" y="331"/>
                    </a:lnTo>
                    <a:lnTo>
                      <a:pt x="3896" y="352"/>
                    </a:lnTo>
                    <a:lnTo>
                      <a:pt x="3896" y="342"/>
                    </a:lnTo>
                    <a:lnTo>
                      <a:pt x="3897" y="304"/>
                    </a:lnTo>
                    <a:lnTo>
                      <a:pt x="3898" y="140"/>
                    </a:lnTo>
                    <a:lnTo>
                      <a:pt x="3898" y="117"/>
                    </a:lnTo>
                    <a:lnTo>
                      <a:pt x="3899" y="155"/>
                    </a:lnTo>
                    <a:lnTo>
                      <a:pt x="3900" y="207"/>
                    </a:lnTo>
                    <a:lnTo>
                      <a:pt x="3901" y="336"/>
                    </a:lnTo>
                    <a:lnTo>
                      <a:pt x="3901" y="333"/>
                    </a:lnTo>
                    <a:lnTo>
                      <a:pt x="3902" y="252"/>
                    </a:lnTo>
                    <a:lnTo>
                      <a:pt x="3903" y="194"/>
                    </a:lnTo>
                    <a:lnTo>
                      <a:pt x="3904" y="102"/>
                    </a:lnTo>
                    <a:lnTo>
                      <a:pt x="3904" y="123"/>
                    </a:lnTo>
                    <a:lnTo>
                      <a:pt x="3905" y="270"/>
                    </a:lnTo>
                    <a:lnTo>
                      <a:pt x="3906" y="308"/>
                    </a:lnTo>
                    <a:lnTo>
                      <a:pt x="3907" y="323"/>
                    </a:lnTo>
                    <a:lnTo>
                      <a:pt x="3907" y="312"/>
                    </a:lnTo>
                    <a:lnTo>
                      <a:pt x="3907" y="277"/>
                    </a:lnTo>
                    <a:lnTo>
                      <a:pt x="3908" y="122"/>
                    </a:lnTo>
                    <a:lnTo>
                      <a:pt x="3909" y="94"/>
                    </a:lnTo>
                    <a:lnTo>
                      <a:pt x="3909" y="89"/>
                    </a:lnTo>
                    <a:lnTo>
                      <a:pt x="3910" y="150"/>
                    </a:lnTo>
                    <a:lnTo>
                      <a:pt x="3910" y="201"/>
                    </a:lnTo>
                    <a:lnTo>
                      <a:pt x="3911" y="290"/>
                    </a:lnTo>
                    <a:lnTo>
                      <a:pt x="3911" y="308"/>
                    </a:lnTo>
                    <a:lnTo>
                      <a:pt x="3913" y="226"/>
                    </a:lnTo>
                    <a:lnTo>
                      <a:pt x="3913" y="173"/>
                    </a:lnTo>
                    <a:lnTo>
                      <a:pt x="3914" y="74"/>
                    </a:lnTo>
                    <a:lnTo>
                      <a:pt x="3915" y="83"/>
                    </a:lnTo>
                    <a:lnTo>
                      <a:pt x="3916" y="208"/>
                    </a:lnTo>
                    <a:lnTo>
                      <a:pt x="3916" y="253"/>
                    </a:lnTo>
                    <a:lnTo>
                      <a:pt x="3917" y="294"/>
                    </a:lnTo>
                    <a:lnTo>
                      <a:pt x="3917" y="282"/>
                    </a:lnTo>
                    <a:lnTo>
                      <a:pt x="3918" y="249"/>
                    </a:lnTo>
                    <a:lnTo>
                      <a:pt x="3919" y="107"/>
                    </a:lnTo>
                    <a:lnTo>
                      <a:pt x="3919" y="74"/>
                    </a:lnTo>
                    <a:lnTo>
                      <a:pt x="3920" y="61"/>
                    </a:lnTo>
                    <a:lnTo>
                      <a:pt x="3920" y="97"/>
                    </a:lnTo>
                    <a:lnTo>
                      <a:pt x="3921" y="138"/>
                    </a:lnTo>
                    <a:lnTo>
                      <a:pt x="3922" y="264"/>
                    </a:lnTo>
                    <a:lnTo>
                      <a:pt x="3922" y="280"/>
                    </a:lnTo>
                    <a:lnTo>
                      <a:pt x="3923" y="211"/>
                    </a:lnTo>
                    <a:lnTo>
                      <a:pt x="3924" y="164"/>
                    </a:lnTo>
                    <a:lnTo>
                      <a:pt x="3925" y="50"/>
                    </a:lnTo>
                    <a:lnTo>
                      <a:pt x="3925" y="64"/>
                    </a:lnTo>
                    <a:lnTo>
                      <a:pt x="3926" y="182"/>
                    </a:lnTo>
                    <a:lnTo>
                      <a:pt x="3927" y="224"/>
                    </a:lnTo>
                    <a:lnTo>
                      <a:pt x="3928" y="268"/>
                    </a:lnTo>
                    <a:lnTo>
                      <a:pt x="3928" y="263"/>
                    </a:lnTo>
                    <a:lnTo>
                      <a:pt x="3928" y="240"/>
                    </a:lnTo>
                    <a:lnTo>
                      <a:pt x="3929" y="76"/>
                    </a:lnTo>
                    <a:lnTo>
                      <a:pt x="3930" y="50"/>
                    </a:lnTo>
                    <a:lnTo>
                      <a:pt x="3930" y="39"/>
                    </a:lnTo>
                    <a:lnTo>
                      <a:pt x="3931" y="71"/>
                    </a:lnTo>
                    <a:lnTo>
                      <a:pt x="3931" y="106"/>
                    </a:lnTo>
                    <a:lnTo>
                      <a:pt x="3932" y="251"/>
                    </a:lnTo>
                    <a:lnTo>
                      <a:pt x="3933" y="258"/>
                    </a:lnTo>
                    <a:lnTo>
                      <a:pt x="3934" y="189"/>
                    </a:lnTo>
                    <a:lnTo>
                      <a:pt x="3934" y="146"/>
                    </a:lnTo>
                    <a:lnTo>
                      <a:pt x="3935" y="32"/>
                    </a:lnTo>
                    <a:lnTo>
                      <a:pt x="3936" y="37"/>
                    </a:lnTo>
                    <a:lnTo>
                      <a:pt x="3937" y="169"/>
                    </a:lnTo>
                    <a:lnTo>
                      <a:pt x="3937" y="206"/>
                    </a:lnTo>
                    <a:lnTo>
                      <a:pt x="3938" y="249"/>
                    </a:lnTo>
                    <a:lnTo>
                      <a:pt x="3938" y="249"/>
                    </a:lnTo>
                    <a:lnTo>
                      <a:pt x="3939" y="234"/>
                    </a:lnTo>
                    <a:lnTo>
                      <a:pt x="3940" y="92"/>
                    </a:lnTo>
                    <a:lnTo>
                      <a:pt x="3940" y="59"/>
                    </a:lnTo>
                    <a:lnTo>
                      <a:pt x="3941" y="27"/>
                    </a:lnTo>
                    <a:lnTo>
                      <a:pt x="3941" y="50"/>
                    </a:lnTo>
                    <a:lnTo>
                      <a:pt x="3942" y="79"/>
                    </a:lnTo>
                    <a:lnTo>
                      <a:pt x="3943" y="221"/>
                    </a:lnTo>
                    <a:lnTo>
                      <a:pt x="3943" y="240"/>
                    </a:lnTo>
                    <a:lnTo>
                      <a:pt x="3943" y="246"/>
                    </a:lnTo>
                    <a:lnTo>
                      <a:pt x="3944" y="190"/>
                    </a:lnTo>
                    <a:lnTo>
                      <a:pt x="3945" y="154"/>
                    </a:lnTo>
                    <a:lnTo>
                      <a:pt x="3946" y="25"/>
                    </a:lnTo>
                    <a:lnTo>
                      <a:pt x="3946" y="29"/>
                    </a:lnTo>
                    <a:lnTo>
                      <a:pt x="3947" y="143"/>
                    </a:lnTo>
                    <a:lnTo>
                      <a:pt x="3948" y="178"/>
                    </a:lnTo>
                    <a:lnTo>
                      <a:pt x="3949" y="242"/>
                    </a:lnTo>
                    <a:lnTo>
                      <a:pt x="3949" y="242"/>
                    </a:lnTo>
                    <a:lnTo>
                      <a:pt x="3949" y="230"/>
                    </a:lnTo>
                    <a:lnTo>
                      <a:pt x="3950" y="78"/>
                    </a:lnTo>
                    <a:lnTo>
                      <a:pt x="3951" y="51"/>
                    </a:lnTo>
                    <a:lnTo>
                      <a:pt x="3952" y="25"/>
                    </a:lnTo>
                    <a:lnTo>
                      <a:pt x="3952" y="42"/>
                    </a:lnTo>
                    <a:lnTo>
                      <a:pt x="3952" y="65"/>
                    </a:lnTo>
                    <a:lnTo>
                      <a:pt x="3953" y="219"/>
                    </a:lnTo>
                    <a:lnTo>
                      <a:pt x="3954" y="236"/>
                    </a:lnTo>
                    <a:lnTo>
                      <a:pt x="3954" y="243"/>
                    </a:lnTo>
                    <a:lnTo>
                      <a:pt x="3955" y="178"/>
                    </a:lnTo>
                    <a:lnTo>
                      <a:pt x="3955" y="147"/>
                    </a:lnTo>
                    <a:lnTo>
                      <a:pt x="3956" y="29"/>
                    </a:lnTo>
                    <a:lnTo>
                      <a:pt x="3957" y="29"/>
                    </a:lnTo>
                    <a:lnTo>
                      <a:pt x="3958" y="140"/>
                    </a:lnTo>
                    <a:lnTo>
                      <a:pt x="3958" y="171"/>
                    </a:lnTo>
                    <a:lnTo>
                      <a:pt x="3959" y="245"/>
                    </a:lnTo>
                    <a:lnTo>
                      <a:pt x="3959" y="243"/>
                    </a:lnTo>
                    <a:lnTo>
                      <a:pt x="3960" y="233"/>
                    </a:lnTo>
                    <a:lnTo>
                      <a:pt x="3961" y="104"/>
                    </a:lnTo>
                    <a:lnTo>
                      <a:pt x="3961" y="77"/>
                    </a:lnTo>
                    <a:lnTo>
                      <a:pt x="3962" y="33"/>
                    </a:lnTo>
                    <a:lnTo>
                      <a:pt x="3962" y="42"/>
                    </a:lnTo>
                    <a:lnTo>
                      <a:pt x="3962" y="59"/>
                    </a:lnTo>
                    <a:lnTo>
                      <a:pt x="3964" y="216"/>
                    </a:lnTo>
                    <a:lnTo>
                      <a:pt x="3964" y="234"/>
                    </a:lnTo>
                    <a:lnTo>
                      <a:pt x="3965" y="248"/>
                    </a:lnTo>
                    <a:lnTo>
                      <a:pt x="3965" y="194"/>
                    </a:lnTo>
                    <a:lnTo>
                      <a:pt x="3966" y="169"/>
                    </a:lnTo>
                    <a:lnTo>
                      <a:pt x="3967" y="41"/>
                    </a:lnTo>
                    <a:lnTo>
                      <a:pt x="3967" y="38"/>
                    </a:lnTo>
                    <a:lnTo>
                      <a:pt x="3968" y="140"/>
                    </a:lnTo>
                    <a:lnTo>
                      <a:pt x="3969" y="167"/>
                    </a:lnTo>
                    <a:lnTo>
                      <a:pt x="3970" y="251"/>
                    </a:lnTo>
                    <a:lnTo>
                      <a:pt x="3970" y="246"/>
                    </a:lnTo>
                    <a:lnTo>
                      <a:pt x="3971" y="123"/>
                    </a:lnTo>
                    <a:lnTo>
                      <a:pt x="3972" y="99"/>
                    </a:lnTo>
                    <a:lnTo>
                      <a:pt x="3973" y="44"/>
                    </a:lnTo>
                    <a:lnTo>
                      <a:pt x="3973" y="60"/>
                    </a:lnTo>
                    <a:lnTo>
                      <a:pt x="3973" y="75"/>
                    </a:lnTo>
                    <a:lnTo>
                      <a:pt x="3974" y="209"/>
                    </a:lnTo>
                    <a:lnTo>
                      <a:pt x="3974" y="227"/>
                    </a:lnTo>
                    <a:lnTo>
                      <a:pt x="3975" y="255"/>
                    </a:lnTo>
                    <a:lnTo>
                      <a:pt x="3976" y="222"/>
                    </a:lnTo>
                    <a:lnTo>
                      <a:pt x="3976" y="204"/>
                    </a:lnTo>
                    <a:lnTo>
                      <a:pt x="3977" y="54"/>
                    </a:lnTo>
                    <a:lnTo>
                      <a:pt x="3978" y="48"/>
                    </a:lnTo>
                    <a:lnTo>
                      <a:pt x="3978" y="48"/>
                    </a:lnTo>
                    <a:lnTo>
                      <a:pt x="3979" y="129"/>
                    </a:lnTo>
                    <a:lnTo>
                      <a:pt x="3979" y="151"/>
                    </a:lnTo>
                    <a:lnTo>
                      <a:pt x="3980" y="257"/>
                    </a:lnTo>
                    <a:lnTo>
                      <a:pt x="3981" y="253"/>
                    </a:lnTo>
                    <a:lnTo>
                      <a:pt x="3982" y="125"/>
                    </a:lnTo>
                    <a:lnTo>
                      <a:pt x="3982" y="106"/>
                    </a:lnTo>
                    <a:lnTo>
                      <a:pt x="3983" y="51"/>
                    </a:lnTo>
                    <a:lnTo>
                      <a:pt x="3983" y="61"/>
                    </a:lnTo>
                    <a:lnTo>
                      <a:pt x="3984" y="72"/>
                    </a:lnTo>
                    <a:lnTo>
                      <a:pt x="3985" y="209"/>
                    </a:lnTo>
                    <a:lnTo>
                      <a:pt x="3985" y="224"/>
                    </a:lnTo>
                    <a:lnTo>
                      <a:pt x="3986" y="255"/>
                    </a:lnTo>
                    <a:lnTo>
                      <a:pt x="3986" y="222"/>
                    </a:lnTo>
                    <a:lnTo>
                      <a:pt x="3987" y="208"/>
                    </a:lnTo>
                    <a:lnTo>
                      <a:pt x="3988" y="66"/>
                    </a:lnTo>
                    <a:lnTo>
                      <a:pt x="3988" y="57"/>
                    </a:lnTo>
                    <a:lnTo>
                      <a:pt x="3988" y="50"/>
                    </a:lnTo>
                    <a:lnTo>
                      <a:pt x="3989" y="126"/>
                    </a:lnTo>
                    <a:lnTo>
                      <a:pt x="3990" y="142"/>
                    </a:lnTo>
                    <a:lnTo>
                      <a:pt x="3991" y="251"/>
                    </a:lnTo>
                    <a:lnTo>
                      <a:pt x="3991" y="250"/>
                    </a:lnTo>
                    <a:lnTo>
                      <a:pt x="3992" y="135"/>
                    </a:lnTo>
                    <a:lnTo>
                      <a:pt x="3993" y="120"/>
                    </a:lnTo>
                    <a:lnTo>
                      <a:pt x="3994" y="47"/>
                    </a:lnTo>
                    <a:lnTo>
                      <a:pt x="3994" y="54"/>
                    </a:lnTo>
                    <a:lnTo>
                      <a:pt x="3994" y="60"/>
                    </a:lnTo>
                    <a:lnTo>
                      <a:pt x="3995" y="197"/>
                    </a:lnTo>
                    <a:lnTo>
                      <a:pt x="3996" y="208"/>
                    </a:lnTo>
                    <a:lnTo>
                      <a:pt x="3997" y="242"/>
                    </a:lnTo>
                    <a:lnTo>
                      <a:pt x="3997" y="211"/>
                    </a:lnTo>
                    <a:lnTo>
                      <a:pt x="3997" y="200"/>
                    </a:lnTo>
                    <a:lnTo>
                      <a:pt x="3998" y="57"/>
                    </a:lnTo>
                    <a:lnTo>
                      <a:pt x="3999" y="51"/>
                    </a:lnTo>
                    <a:lnTo>
                      <a:pt x="3999" y="40"/>
                    </a:lnTo>
                    <a:lnTo>
                      <a:pt x="4000" y="99"/>
                    </a:lnTo>
                    <a:lnTo>
                      <a:pt x="4000" y="111"/>
                    </a:lnTo>
                    <a:lnTo>
                      <a:pt x="4001" y="229"/>
                    </a:lnTo>
                    <a:lnTo>
                      <a:pt x="4002" y="230"/>
                    </a:lnTo>
                    <a:lnTo>
                      <a:pt x="4003" y="125"/>
                    </a:lnTo>
                    <a:lnTo>
                      <a:pt x="4003" y="114"/>
                    </a:lnTo>
                    <a:lnTo>
                      <a:pt x="4004" y="30"/>
                    </a:lnTo>
                    <a:lnTo>
                      <a:pt x="4004" y="32"/>
                    </a:lnTo>
                    <a:lnTo>
                      <a:pt x="4005" y="34"/>
                    </a:lnTo>
                    <a:lnTo>
                      <a:pt x="4006" y="161"/>
                    </a:lnTo>
                    <a:lnTo>
                      <a:pt x="4006" y="169"/>
                    </a:lnTo>
                    <a:lnTo>
                      <a:pt x="4007" y="214"/>
                    </a:lnTo>
                    <a:lnTo>
                      <a:pt x="4007" y="189"/>
                    </a:lnTo>
                    <a:lnTo>
                      <a:pt x="4008" y="183"/>
                    </a:lnTo>
                    <a:lnTo>
                      <a:pt x="4009" y="40"/>
                    </a:lnTo>
                    <a:lnTo>
                      <a:pt x="4009" y="35"/>
                    </a:lnTo>
                    <a:lnTo>
                      <a:pt x="4010" y="18"/>
                    </a:lnTo>
                    <a:lnTo>
                      <a:pt x="4010" y="63"/>
                    </a:lnTo>
                    <a:lnTo>
                      <a:pt x="4010" y="70"/>
                    </a:lnTo>
                    <a:lnTo>
                      <a:pt x="4012" y="195"/>
                    </a:lnTo>
                    <a:lnTo>
                      <a:pt x="4012" y="197"/>
                    </a:lnTo>
                    <a:lnTo>
                      <a:pt x="4012" y="198"/>
                    </a:lnTo>
                    <a:lnTo>
                      <a:pt x="4013" y="109"/>
                    </a:lnTo>
                    <a:lnTo>
                      <a:pt x="4013" y="102"/>
                    </a:lnTo>
                    <a:lnTo>
                      <a:pt x="4015" y="7"/>
                    </a:lnTo>
                    <a:lnTo>
                      <a:pt x="4015" y="8"/>
                    </a:lnTo>
                    <a:lnTo>
                      <a:pt x="4015" y="9"/>
                    </a:lnTo>
                    <a:lnTo>
                      <a:pt x="4016" y="125"/>
                    </a:lnTo>
                    <a:lnTo>
                      <a:pt x="4016" y="130"/>
                    </a:lnTo>
                    <a:lnTo>
                      <a:pt x="4018" y="182"/>
                    </a:lnTo>
                    <a:lnTo>
                      <a:pt x="4018" y="166"/>
                    </a:lnTo>
                    <a:lnTo>
                      <a:pt x="4018" y="163"/>
                    </a:lnTo>
                    <a:lnTo>
                      <a:pt x="4019" y="27"/>
                    </a:lnTo>
                    <a:lnTo>
                      <a:pt x="4019" y="24"/>
                    </a:lnTo>
                    <a:lnTo>
                      <a:pt x="4020" y="0"/>
                    </a:lnTo>
                    <a:lnTo>
                      <a:pt x="4021" y="40"/>
                    </a:lnTo>
                    <a:lnTo>
                      <a:pt x="4021" y="44"/>
                    </a:lnTo>
                    <a:lnTo>
                      <a:pt x="4022" y="164"/>
                    </a:lnTo>
                    <a:lnTo>
                      <a:pt x="4023" y="165"/>
                    </a:lnTo>
                    <a:lnTo>
                      <a:pt x="4023" y="168"/>
                    </a:lnTo>
                    <a:lnTo>
                      <a:pt x="4024" y="93"/>
                    </a:lnTo>
                    <a:lnTo>
                      <a:pt x="4024" y="90"/>
                    </a:lnTo>
                    <a:lnTo>
                      <a:pt x="4025" y="0"/>
                    </a:lnTo>
                    <a:lnTo>
                      <a:pt x="4025" y="0"/>
                    </a:lnTo>
                    <a:lnTo>
                      <a:pt x="4025" y="0"/>
                    </a:lnTo>
                    <a:lnTo>
                      <a:pt x="4027" y="102"/>
                    </a:lnTo>
                    <a:lnTo>
                      <a:pt x="4027" y="104"/>
                    </a:lnTo>
                    <a:lnTo>
                      <a:pt x="4028" y="158"/>
                    </a:lnTo>
                    <a:lnTo>
                      <a:pt x="4028" y="149"/>
                    </a:lnTo>
                    <a:lnTo>
                      <a:pt x="4028" y="148"/>
                    </a:lnTo>
                    <a:lnTo>
                      <a:pt x="4030" y="35"/>
                    </a:lnTo>
                    <a:lnTo>
                      <a:pt x="4030" y="34"/>
                    </a:lnTo>
                    <a:lnTo>
                      <a:pt x="4031" y="10"/>
                    </a:lnTo>
                    <a:lnTo>
                      <a:pt x="4031" y="38"/>
                    </a:lnTo>
                    <a:lnTo>
                      <a:pt x="4031" y="39"/>
                    </a:lnTo>
                    <a:lnTo>
                      <a:pt x="4033" y="146"/>
                    </a:lnTo>
                    <a:lnTo>
                      <a:pt x="4033" y="146"/>
                    </a:lnTo>
                    <a:lnTo>
                      <a:pt x="4033" y="152"/>
                    </a:lnTo>
                    <a:lnTo>
                      <a:pt x="4034" y="101"/>
                    </a:lnTo>
                    <a:lnTo>
                      <a:pt x="4035" y="100"/>
                    </a:lnTo>
                    <a:lnTo>
                      <a:pt x="4036" y="23"/>
                    </a:lnTo>
                    <a:lnTo>
                      <a:pt x="4036" y="23"/>
                    </a:lnTo>
                    <a:lnTo>
                      <a:pt x="4037" y="97"/>
                    </a:lnTo>
                    <a:lnTo>
                      <a:pt x="4037" y="98"/>
                    </a:lnTo>
                    <a:lnTo>
                      <a:pt x="4039" y="146"/>
                    </a:lnTo>
                    <a:lnTo>
                      <a:pt x="4039" y="141"/>
                    </a:lnTo>
                    <a:lnTo>
                      <a:pt x="4039" y="141"/>
                    </a:lnTo>
                    <a:lnTo>
                      <a:pt x="4040" y="54"/>
                    </a:lnTo>
                    <a:lnTo>
                      <a:pt x="4040" y="54"/>
                    </a:lnTo>
                    <a:lnTo>
                      <a:pt x="4042" y="31"/>
                    </a:lnTo>
                    <a:lnTo>
                      <a:pt x="4042" y="47"/>
                    </a:lnTo>
                    <a:lnTo>
                      <a:pt x="4042" y="48"/>
                    </a:lnTo>
                    <a:lnTo>
                      <a:pt x="4043" y="126"/>
                    </a:lnTo>
                    <a:lnTo>
                      <a:pt x="4043" y="126"/>
                    </a:lnTo>
                    <a:lnTo>
                      <a:pt x="4044" y="132"/>
                    </a:lnTo>
                    <a:lnTo>
                      <a:pt x="4045" y="98"/>
                    </a:lnTo>
                    <a:lnTo>
                      <a:pt x="4045" y="97"/>
                    </a:lnTo>
                    <a:lnTo>
                      <a:pt x="4046" y="35"/>
                    </a:lnTo>
                    <a:lnTo>
                      <a:pt x="4046" y="35"/>
                    </a:lnTo>
                    <a:lnTo>
                      <a:pt x="4047" y="35"/>
                    </a:lnTo>
                    <a:lnTo>
                      <a:pt x="4048" y="83"/>
                    </a:lnTo>
                    <a:lnTo>
                      <a:pt x="4048" y="83"/>
                    </a:lnTo>
                    <a:lnTo>
                      <a:pt x="4049" y="122"/>
                    </a:lnTo>
                    <a:lnTo>
                      <a:pt x="4049" y="120"/>
                    </a:lnTo>
                    <a:lnTo>
                      <a:pt x="4049" y="120"/>
                    </a:lnTo>
                    <a:lnTo>
                      <a:pt x="4051" y="65"/>
                    </a:lnTo>
                    <a:lnTo>
                      <a:pt x="4051" y="65"/>
                    </a:lnTo>
                    <a:lnTo>
                      <a:pt x="4052" y="46"/>
                    </a:lnTo>
                    <a:lnTo>
                      <a:pt x="4052" y="56"/>
                    </a:lnTo>
                    <a:lnTo>
                      <a:pt x="4052" y="56"/>
                    </a:lnTo>
                    <a:lnTo>
                      <a:pt x="4054" y="108"/>
                    </a:lnTo>
                    <a:lnTo>
                      <a:pt x="4054" y="108"/>
                    </a:lnTo>
                    <a:lnTo>
                      <a:pt x="4055" y="114"/>
                    </a:lnTo>
                    <a:lnTo>
                      <a:pt x="4055" y="95"/>
                    </a:lnTo>
                    <a:lnTo>
                      <a:pt x="4055" y="95"/>
                    </a:lnTo>
                    <a:lnTo>
                      <a:pt x="4057" y="54"/>
                    </a:lnTo>
                    <a:lnTo>
                      <a:pt x="4057" y="54"/>
                    </a:lnTo>
                    <a:lnTo>
                      <a:pt x="4057" y="53"/>
                    </a:lnTo>
                    <a:lnTo>
                      <a:pt x="4058" y="80"/>
                    </a:lnTo>
                    <a:lnTo>
                      <a:pt x="4058" y="80"/>
                    </a:lnTo>
                    <a:lnTo>
                      <a:pt x="4060" y="105"/>
                    </a:lnTo>
                    <a:lnTo>
                      <a:pt x="4060" y="105"/>
                    </a:lnTo>
                    <a:lnTo>
                      <a:pt x="4060" y="105"/>
                    </a:lnTo>
                    <a:lnTo>
                      <a:pt x="4061" y="75"/>
                    </a:lnTo>
                    <a:lnTo>
                      <a:pt x="4061" y="75"/>
                    </a:lnTo>
                    <a:lnTo>
                      <a:pt x="4063" y="63"/>
                    </a:lnTo>
                    <a:lnTo>
                      <a:pt x="4063" y="66"/>
                    </a:lnTo>
                    <a:lnTo>
                      <a:pt x="4063" y="66"/>
                    </a:lnTo>
                    <a:lnTo>
                      <a:pt x="4064" y="92"/>
                    </a:lnTo>
                    <a:lnTo>
                      <a:pt x="4064" y="92"/>
                    </a:lnTo>
                    <a:lnTo>
                      <a:pt x="4065" y="96"/>
                    </a:lnTo>
                    <a:lnTo>
                      <a:pt x="4066" y="89"/>
                    </a:lnTo>
                    <a:lnTo>
                      <a:pt x="4066" y="89"/>
                    </a:lnTo>
                    <a:lnTo>
                      <a:pt x="4067" y="72"/>
                    </a:lnTo>
                    <a:lnTo>
                      <a:pt x="4067" y="72"/>
                    </a:lnTo>
                    <a:lnTo>
                      <a:pt x="4068" y="72"/>
                    </a:lnTo>
                    <a:lnTo>
                      <a:pt x="4069" y="79"/>
                    </a:lnTo>
                    <a:lnTo>
                      <a:pt x="4069" y="79"/>
                    </a:lnTo>
                    <a:lnTo>
                      <a:pt x="4070" y="86"/>
                    </a:lnTo>
                    <a:lnTo>
                      <a:pt x="4070" y="86"/>
                    </a:lnTo>
                    <a:lnTo>
                      <a:pt x="4070" y="86"/>
                    </a:lnTo>
                    <a:lnTo>
                      <a:pt x="4072" y="82"/>
                    </a:lnTo>
                    <a:lnTo>
                      <a:pt x="4072" y="82"/>
                    </a:lnTo>
                    <a:lnTo>
                      <a:pt x="4073" y="81"/>
                    </a:lnTo>
                    <a:lnTo>
                      <a:pt x="4073" y="81"/>
                    </a:lnTo>
                  </a:path>
                </a:pathLst>
              </a:custGeom>
              <a:noFill/>
              <a:ln w="6350" cap="flat">
                <a:solidFill>
                  <a:srgbClr val="CBA12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93" name="Rectangle 108"/>
              <p:cNvSpPr>
                <a:spLocks noChangeArrowheads="1"/>
              </p:cNvSpPr>
              <p:nvPr/>
            </p:nvSpPr>
            <p:spPr bwMode="auto">
              <a:xfrm>
                <a:off x="16709522" y="18528730"/>
                <a:ext cx="2009031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(ns)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6057738" y="11562977"/>
                <a:ext cx="329738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3800" dirty="0" smtClean="0"/>
                  <a:t>adiabatic</a:t>
                </a:r>
                <a:r>
                  <a:rPr lang="en-AU" sz="3800" dirty="0" smtClean="0">
                    <a:solidFill>
                      <a:srgbClr val="35A8B1"/>
                    </a:solidFill>
                  </a:rPr>
                  <a:t> </a:t>
                </a:r>
                <a:r>
                  <a:rPr lang="en-AU" sz="3800" dirty="0" smtClean="0"/>
                  <a:t>setup</a:t>
                </a:r>
                <a:endParaRPr lang="en-AU" sz="3800" dirty="0"/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 flipH="1">
                <a:off x="19268907" y="11875440"/>
                <a:ext cx="662388" cy="355540"/>
                <a:chOff x="10103389" y="1909595"/>
                <a:chExt cx="752770" cy="355540"/>
              </a:xfrm>
            </p:grpSpPr>
            <p:sp>
              <p:nvSpPr>
                <p:cNvPr id="400" name="Right Brace 399"/>
                <p:cNvSpPr/>
                <p:nvPr/>
              </p:nvSpPr>
              <p:spPr>
                <a:xfrm rot="16200000">
                  <a:off x="10175389" y="1977135"/>
                  <a:ext cx="216000" cy="360000"/>
                </a:xfrm>
                <a:prstGeom prst="righ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10283388" y="1909595"/>
                  <a:ext cx="572771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/>
              <p:cNvGrpSpPr/>
              <p:nvPr/>
            </p:nvGrpSpPr>
            <p:grpSpPr>
              <a:xfrm>
                <a:off x="15481136" y="11875440"/>
                <a:ext cx="662383" cy="355540"/>
                <a:chOff x="10103387" y="1909595"/>
                <a:chExt cx="752764" cy="355540"/>
              </a:xfrm>
            </p:grpSpPr>
            <p:sp>
              <p:nvSpPr>
                <p:cNvPr id="398" name="Right Brace 397"/>
                <p:cNvSpPr/>
                <p:nvPr/>
              </p:nvSpPr>
              <p:spPr>
                <a:xfrm rot="16200000">
                  <a:off x="10175387" y="1977135"/>
                  <a:ext cx="216000" cy="359999"/>
                </a:xfrm>
                <a:prstGeom prst="righ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0283380" y="1909595"/>
                  <a:ext cx="572771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7" name="Rectangle 14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3594921" y="12244331"/>
                    <a:ext cx="1405192" cy="8986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</m:sSubSup>
                          <m:r>
                            <a:rPr lang="en-AU" alt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AU" sz="28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endParaRPr>
                  </a:p>
                  <a:p>
                    <a:pPr algn="ctr"/>
                    <a:r>
                      <a:rPr lang="en-AU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a:t>(</a:t>
                    </a:r>
                    <a:r>
                      <a:rPr lang="en-AU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a:t>k</a:t>
                    </a:r>
                    <a:r>
                      <a:rPr lang="en-AU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a:t>V/m)</a:t>
                    </a:r>
                  </a:p>
                </p:txBody>
              </p:sp>
            </mc:Choice>
            <mc:Fallback>
              <p:sp>
                <p:nvSpPr>
                  <p:cNvPr id="397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13594921" y="12244331"/>
                    <a:ext cx="1405192" cy="8986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3478" r="-23129" b="-956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TextBox 365"/>
                <p:cNvSpPr txBox="1"/>
                <p:nvPr/>
              </p:nvSpPr>
              <p:spPr>
                <a:xfrm rot="16200000">
                  <a:off x="-7069721" y="1641775"/>
                  <a:ext cx="1012841" cy="643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AU" sz="32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3200">
                                    <a:latin typeface="Cambria Math"/>
                                  </a:rPr>
                                  <m:t>ff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AU" sz="3200" dirty="0"/>
                </a:p>
              </p:txBody>
            </p:sp>
          </mc:Choice>
          <mc:Fallback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7069721" y="1641775"/>
                  <a:ext cx="1012841" cy="6435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TextBox 366"/>
                <p:cNvSpPr txBox="1"/>
                <p:nvPr/>
              </p:nvSpPr>
              <p:spPr>
                <a:xfrm rot="16200000">
                  <a:off x="-7093615" y="2826977"/>
                  <a:ext cx="1014445" cy="643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A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3200">
                                    <a:latin typeface="Cambria Math"/>
                                  </a:rPr>
                                  <m:t>ff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AU" sz="3200" dirty="0"/>
                </a:p>
              </p:txBody>
            </p:sp>
          </mc:Choice>
          <mc:Fallback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7093615" y="2826977"/>
                  <a:ext cx="1014445" cy="6435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TextBox 367"/>
                <p:cNvSpPr txBox="1"/>
                <p:nvPr/>
              </p:nvSpPr>
              <p:spPr>
                <a:xfrm rot="16200000">
                  <a:off x="-7143685" y="4030727"/>
                  <a:ext cx="9954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A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en-AU" sz="3200" dirty="0"/>
                </a:p>
              </p:txBody>
            </p:sp>
          </mc:Choice>
          <mc:Fallback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7143685" y="4030727"/>
                  <a:ext cx="995401" cy="584775"/>
                </a:xfrm>
                <a:prstGeom prst="rect">
                  <a:avLst/>
                </a:prstGeom>
                <a:blipFill>
                  <a:blip r:embed="rId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TextBox 368"/>
                <p:cNvSpPr txBox="1"/>
                <p:nvPr/>
              </p:nvSpPr>
              <p:spPr>
                <a:xfrm rot="16200000">
                  <a:off x="-6862882" y="4947355"/>
                  <a:ext cx="1552476" cy="1611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A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AU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3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lang="en-AU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AU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3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3200" dirty="0" smtClean="0"/>
                </a:p>
                <a:p>
                  <a:pPr algn="ctr"/>
                  <a:r>
                    <a:rPr lang="en-AU" sz="3200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%</m:t>
                      </m:r>
                    </m:oMath>
                  </a14:m>
                  <a:r>
                    <a:rPr lang="en-AU" sz="3200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)</a:t>
                  </a:r>
                  <a:endParaRPr lang="en-AU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endParaRPr>
                </a:p>
                <a:p>
                  <a:pPr algn="ctr"/>
                  <a:endParaRPr lang="en-AU" sz="3200" dirty="0"/>
                </a:p>
              </p:txBody>
            </p:sp>
          </mc:Choice>
          <mc:Fallback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862882" y="4947355"/>
                  <a:ext cx="1552476" cy="16118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Rectangle 143"/>
              <p:cNvSpPr>
                <a:spLocks noChangeArrowheads="1"/>
              </p:cNvSpPr>
              <p:nvPr/>
            </p:nvSpPr>
            <p:spPr bwMode="auto">
              <a:xfrm>
                <a:off x="-4240266" y="1563346"/>
                <a:ext cx="238288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AU" sz="2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flip-flop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AU" sz="2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state</a:t>
                </a:r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2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240266" y="1563346"/>
                <a:ext cx="2382886" cy="430887"/>
              </a:xfrm>
              <a:prstGeom prst="rect">
                <a:avLst/>
              </a:prstGeom>
              <a:blipFill>
                <a:blip r:embed="rId7"/>
                <a:stretch>
                  <a:fillRect l="-6905" t="-25352" r="-7161" b="-492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Rectangle 143"/>
          <p:cNvSpPr>
            <a:spLocks noChangeArrowheads="1"/>
          </p:cNvSpPr>
          <p:nvPr/>
        </p:nvSpPr>
        <p:spPr bwMode="auto">
          <a:xfrm>
            <a:off x="-4391227" y="4056951"/>
            <a:ext cx="2694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AU" sz="2800" dirty="0" smtClean="0">
                <a:ea typeface="Cambria Math" panose="02040503050406030204" pitchFamily="18" charset="0"/>
              </a:rPr>
              <a:t>electron position</a:t>
            </a:r>
            <a:endParaRPr lang="en-AU" sz="2800" dirty="0">
              <a:ea typeface="Cambria Math" panose="02040503050406030204" pitchFamily="18" charset="0"/>
            </a:endParaRPr>
          </a:p>
        </p:txBody>
      </p:sp>
      <p:sp>
        <p:nvSpPr>
          <p:cNvPr id="514" name="Rectangle 143"/>
          <p:cNvSpPr>
            <a:spLocks noChangeArrowheads="1"/>
          </p:cNvSpPr>
          <p:nvPr/>
        </p:nvSpPr>
        <p:spPr bwMode="auto">
          <a:xfrm>
            <a:off x="-4736743" y="5549055"/>
            <a:ext cx="33791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AU" sz="2800" dirty="0" smtClean="0">
                <a:ea typeface="Cambria Math" panose="02040503050406030204" pitchFamily="18" charset="0"/>
              </a:rPr>
              <a:t>charge excitation (%)</a:t>
            </a:r>
            <a:endParaRPr lang="en-AU" sz="28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5" name="Rectangle 143"/>
              <p:cNvSpPr>
                <a:spLocks noChangeArrowheads="1"/>
              </p:cNvSpPr>
              <p:nvPr/>
            </p:nvSpPr>
            <p:spPr bwMode="auto">
              <a:xfrm>
                <a:off x="-5267827" y="3231299"/>
                <a:ext cx="2405893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AU" sz="2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flip-flop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AU" sz="2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state</a:t>
                </a:r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5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267827" y="3231299"/>
                <a:ext cx="2405893" cy="430887"/>
              </a:xfrm>
              <a:prstGeom prst="rect">
                <a:avLst/>
              </a:prstGeom>
              <a:blipFill>
                <a:blip r:embed="rId8"/>
                <a:stretch>
                  <a:fillRect l="-9114" t="-25352" r="-4810" b="-492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" name="Rectangle 143"/>
          <p:cNvSpPr>
            <a:spLocks noChangeArrowheads="1"/>
          </p:cNvSpPr>
          <p:nvPr/>
        </p:nvSpPr>
        <p:spPr bwMode="auto">
          <a:xfrm>
            <a:off x="-2633461" y="2760703"/>
            <a:ext cx="1829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AU" sz="2800" dirty="0" smtClean="0">
                <a:ea typeface="Cambria Math" panose="02040503050406030204" pitchFamily="18" charset="0"/>
              </a:rPr>
              <a:t>(rot. </a:t>
            </a:r>
            <a:r>
              <a:rPr lang="en-AU" sz="2800" dirty="0">
                <a:ea typeface="Cambria Math" panose="02040503050406030204" pitchFamily="18" charset="0"/>
              </a:rPr>
              <a:t>f</a:t>
            </a:r>
            <a:r>
              <a:rPr lang="en-AU" sz="2800" dirty="0" smtClean="0">
                <a:ea typeface="Cambria Math" panose="02040503050406030204" pitchFamily="18" charset="0"/>
              </a:rPr>
              <a:t>rame)</a:t>
            </a:r>
            <a:endParaRPr lang="en-AU" sz="2800" dirty="0">
              <a:ea typeface="Cambria Math" panose="02040503050406030204" pitchFamily="18" charset="0"/>
            </a:endParaRPr>
          </a:p>
        </p:txBody>
      </p:sp>
      <p:sp>
        <p:nvSpPr>
          <p:cNvPr id="517" name="Rectangle 143"/>
          <p:cNvSpPr>
            <a:spLocks noChangeArrowheads="1"/>
          </p:cNvSpPr>
          <p:nvPr/>
        </p:nvSpPr>
        <p:spPr bwMode="auto">
          <a:xfrm>
            <a:off x="-4112381" y="701051"/>
            <a:ext cx="18995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AU" sz="2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electric field</a:t>
            </a:r>
            <a:endParaRPr lang="en-AU" sz="280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518" name="Group 517"/>
          <p:cNvGrpSpPr/>
          <p:nvPr/>
        </p:nvGrpSpPr>
        <p:grpSpPr>
          <a:xfrm>
            <a:off x="10994940" y="642475"/>
            <a:ext cx="5309592" cy="4811054"/>
            <a:chOff x="10994940" y="642475"/>
            <a:chExt cx="5309592" cy="4811054"/>
          </a:xfrm>
        </p:grpSpPr>
        <p:grpSp>
          <p:nvGrpSpPr>
            <p:cNvPr id="519" name="Group 518"/>
            <p:cNvGrpSpPr/>
            <p:nvPr/>
          </p:nvGrpSpPr>
          <p:grpSpPr>
            <a:xfrm>
              <a:off x="10994940" y="642475"/>
              <a:ext cx="4599332" cy="4811054"/>
              <a:chOff x="23203480" y="644818"/>
              <a:chExt cx="8668334" cy="32787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7145419" y="3369610"/>
                    <a:ext cx="4726395" cy="5539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adiabatic</m:t>
                          </m:r>
                          <m: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factor</m:t>
                          </m:r>
                          <m:r>
                            <a:rPr lang="en-AU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AU" sz="36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1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145419" y="3369610"/>
                    <a:ext cx="4726395" cy="55399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438" r="-1678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" name="Rectangle 14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687151" y="1679660"/>
                    <a:ext cx="2076776" cy="10441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adiabatic</m:t>
                          </m:r>
                          <m: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error</m:t>
                          </m:r>
                        </m:oMath>
                      </m:oMathPara>
                    </a14:m>
                    <a:endParaRPr lang="en-AU" sz="36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2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22687151" y="1679660"/>
                    <a:ext cx="2076776" cy="10441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7457383" y="644818"/>
                    <a:ext cx="4102467" cy="5539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setup</m:t>
                          </m:r>
                          <m: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time</m:t>
                          </m:r>
                          <m: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ns</m:t>
                          </m:r>
                          <m:r>
                            <a:rPr lang="en-AU" sz="3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36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1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457383" y="644818"/>
                    <a:ext cx="4102467" cy="553998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l="-20168" r="-151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20" name="Picture 519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5" t="8442" r="9725" b="17695"/>
            <a:stretch/>
          </p:blipFill>
          <p:spPr>
            <a:xfrm>
              <a:off x="11658983" y="1255881"/>
              <a:ext cx="4645549" cy="3384752"/>
            </a:xfrm>
            <a:prstGeom prst="rect">
              <a:avLst/>
            </a:prstGeom>
          </p:spPr>
        </p:pic>
      </p:grpSp>
      <p:pic>
        <p:nvPicPr>
          <p:cNvPr id="524" name="Picture 52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782773" y="973"/>
            <a:ext cx="4327664" cy="3524263"/>
          </a:xfrm>
          <a:prstGeom prst="rect">
            <a:avLst/>
          </a:prstGeom>
        </p:spPr>
      </p:pic>
      <p:grpSp>
        <p:nvGrpSpPr>
          <p:cNvPr id="525" name="Group 524"/>
          <p:cNvGrpSpPr/>
          <p:nvPr/>
        </p:nvGrpSpPr>
        <p:grpSpPr>
          <a:xfrm>
            <a:off x="5774988" y="3604082"/>
            <a:ext cx="4381072" cy="3321958"/>
            <a:chOff x="5774988" y="3623132"/>
            <a:chExt cx="4381072" cy="3321958"/>
          </a:xfrm>
        </p:grpSpPr>
        <p:grpSp>
          <p:nvGrpSpPr>
            <p:cNvPr id="526" name="Group 525"/>
            <p:cNvGrpSpPr/>
            <p:nvPr/>
          </p:nvGrpSpPr>
          <p:grpSpPr>
            <a:xfrm>
              <a:off x="5774988" y="3623132"/>
              <a:ext cx="3711912" cy="3321958"/>
              <a:chOff x="5729231" y="2096767"/>
              <a:chExt cx="4540212" cy="5094182"/>
            </a:xfrm>
          </p:grpSpPr>
          <p:pic>
            <p:nvPicPr>
              <p:cNvPr id="528" name="Picture 11" descr="Z:\spin-QED\Papers\Quantum processor\NatComms\Figs\1-q_z-adia_2D.wmf"/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6" r="45544" b="16103"/>
              <a:stretch/>
            </p:blipFill>
            <p:spPr bwMode="auto">
              <a:xfrm>
                <a:off x="6461669" y="2096767"/>
                <a:ext cx="3807774" cy="4140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9" name="Group 528"/>
              <p:cNvGrpSpPr/>
              <p:nvPr/>
            </p:nvGrpSpPr>
            <p:grpSpPr>
              <a:xfrm>
                <a:off x="5729231" y="2215834"/>
                <a:ext cx="4370827" cy="4975115"/>
                <a:chOff x="1090114" y="15918276"/>
                <a:chExt cx="3910627" cy="347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0" name="TextBox 1126"/>
                    <p:cNvSpPr txBox="1"/>
                    <p:nvPr/>
                  </p:nvSpPr>
                  <p:spPr>
                    <a:xfrm>
                      <a:off x="2241331" y="18686851"/>
                      <a:ext cx="2759410" cy="7014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29945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59889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89835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919778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149724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379669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609613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839558" algn="l" defTabSz="459889" rtl="0" eaLnBrk="1" latinLnBrk="0" hangingPunct="1">
                        <a:defRPr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rms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noise</m:t>
                              </m:r>
                            </m:sup>
                          </m:sSubSup>
                        </m:oMath>
                      </a14:m>
                      <a:r>
                        <a:rPr lang="en-US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(V/m)</a:t>
                      </a:r>
                      <a:endParaRPr lang="en-US" sz="32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1331" y="18686851"/>
                      <a:ext cx="2759410" cy="701474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 t="-7273" r="-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1" name="Rectangle 143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-126935" y="17135325"/>
                      <a:ext cx="2973010" cy="5389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setup</m:t>
                            </m:r>
                            <m: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time</m:t>
                            </m:r>
                            <m: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ns</m:t>
                            </m:r>
                            <m:r>
                              <a:rPr lang="en-AU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U" sz="3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31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16200000">
                      <a:off x="-126935" y="17135325"/>
                      <a:ext cx="2973010" cy="538911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527" name="Picture 11" descr="Z:\spin-QED\Papers\Quantum processor\NatComms\Figs\1-q_z-adia_2D.wmf"/>
            <p:cNvPicPr>
              <a:picLocks noChangeAspect="1" noChangeArrowheads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94" r="32714" b="28967"/>
            <a:stretch/>
          </p:blipFill>
          <p:spPr bwMode="auto">
            <a:xfrm>
              <a:off x="9241660" y="3634879"/>
              <a:ext cx="914400" cy="2286270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pic>
        <p:nvPicPr>
          <p:cNvPr id="532" name="Picture 5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-772341" y="-125912"/>
            <a:ext cx="6510788" cy="7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62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 Tosi</cp:lastModifiedBy>
  <cp:revision>9</cp:revision>
  <dcterms:created xsi:type="dcterms:W3CDTF">2017-05-17T04:56:03Z</dcterms:created>
  <dcterms:modified xsi:type="dcterms:W3CDTF">2017-05-24T06:12:28Z</dcterms:modified>
</cp:coreProperties>
</file>