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21C-070E-48FA-92F9-1C8DD047D02B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C30A-A4F3-4D10-A362-6C2A67821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86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21C-070E-48FA-92F9-1C8DD047D02B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C30A-A4F3-4D10-A362-6C2A67821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13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21C-070E-48FA-92F9-1C8DD047D02B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C30A-A4F3-4D10-A362-6C2A67821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846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21C-070E-48FA-92F9-1C8DD047D02B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C30A-A4F3-4D10-A362-6C2A67821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03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21C-070E-48FA-92F9-1C8DD047D02B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C30A-A4F3-4D10-A362-6C2A67821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42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21C-070E-48FA-92F9-1C8DD047D02B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C30A-A4F3-4D10-A362-6C2A67821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73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21C-070E-48FA-92F9-1C8DD047D02B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C30A-A4F3-4D10-A362-6C2A67821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02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21C-070E-48FA-92F9-1C8DD047D02B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C30A-A4F3-4D10-A362-6C2A67821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03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21C-070E-48FA-92F9-1C8DD047D02B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C30A-A4F3-4D10-A362-6C2A67821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61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21C-070E-48FA-92F9-1C8DD047D02B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C30A-A4F3-4D10-A362-6C2A67821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744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21C-070E-48FA-92F9-1C8DD047D02B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C30A-A4F3-4D10-A362-6C2A67821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8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D21C-070E-48FA-92F9-1C8DD047D02B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9C30A-A4F3-4D10-A362-6C2A67821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72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6" y="0"/>
            <a:ext cx="9727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6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</cp:revision>
  <dcterms:created xsi:type="dcterms:W3CDTF">2018-09-17T09:16:42Z</dcterms:created>
  <dcterms:modified xsi:type="dcterms:W3CDTF">2018-09-17T09:16:51Z</dcterms:modified>
</cp:coreProperties>
</file>