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1879263" cy="4859338"/>
  <p:notesSz cx="6858000" cy="9144000"/>
  <p:defaultTextStyle>
    <a:defPPr>
      <a:defRPr lang="en-US"/>
    </a:defPPr>
    <a:lvl1pPr marL="0" algn="l" defTabSz="869960" rtl="0" eaLnBrk="1" latinLnBrk="0" hangingPunct="1">
      <a:defRPr sz="1713" kern="1200">
        <a:solidFill>
          <a:schemeClr val="tx1"/>
        </a:solidFill>
        <a:latin typeface="+mn-lt"/>
        <a:ea typeface="+mn-ea"/>
        <a:cs typeface="+mn-cs"/>
      </a:defRPr>
    </a:lvl1pPr>
    <a:lvl2pPr marL="434980" algn="l" defTabSz="869960" rtl="0" eaLnBrk="1" latinLnBrk="0" hangingPunct="1">
      <a:defRPr sz="1713" kern="1200">
        <a:solidFill>
          <a:schemeClr val="tx1"/>
        </a:solidFill>
        <a:latin typeface="+mn-lt"/>
        <a:ea typeface="+mn-ea"/>
        <a:cs typeface="+mn-cs"/>
      </a:defRPr>
    </a:lvl2pPr>
    <a:lvl3pPr marL="869960" algn="l" defTabSz="869960" rtl="0" eaLnBrk="1" latinLnBrk="0" hangingPunct="1">
      <a:defRPr sz="1713" kern="1200">
        <a:solidFill>
          <a:schemeClr val="tx1"/>
        </a:solidFill>
        <a:latin typeface="+mn-lt"/>
        <a:ea typeface="+mn-ea"/>
        <a:cs typeface="+mn-cs"/>
      </a:defRPr>
    </a:lvl3pPr>
    <a:lvl4pPr marL="1304940" algn="l" defTabSz="869960" rtl="0" eaLnBrk="1" latinLnBrk="0" hangingPunct="1">
      <a:defRPr sz="1713" kern="1200">
        <a:solidFill>
          <a:schemeClr val="tx1"/>
        </a:solidFill>
        <a:latin typeface="+mn-lt"/>
        <a:ea typeface="+mn-ea"/>
        <a:cs typeface="+mn-cs"/>
      </a:defRPr>
    </a:lvl4pPr>
    <a:lvl5pPr marL="1739920" algn="l" defTabSz="869960" rtl="0" eaLnBrk="1" latinLnBrk="0" hangingPunct="1">
      <a:defRPr sz="1713" kern="1200">
        <a:solidFill>
          <a:schemeClr val="tx1"/>
        </a:solidFill>
        <a:latin typeface="+mn-lt"/>
        <a:ea typeface="+mn-ea"/>
        <a:cs typeface="+mn-cs"/>
      </a:defRPr>
    </a:lvl5pPr>
    <a:lvl6pPr marL="2174900" algn="l" defTabSz="869960" rtl="0" eaLnBrk="1" latinLnBrk="0" hangingPunct="1">
      <a:defRPr sz="1713" kern="1200">
        <a:solidFill>
          <a:schemeClr val="tx1"/>
        </a:solidFill>
        <a:latin typeface="+mn-lt"/>
        <a:ea typeface="+mn-ea"/>
        <a:cs typeface="+mn-cs"/>
      </a:defRPr>
    </a:lvl6pPr>
    <a:lvl7pPr marL="2609880" algn="l" defTabSz="869960" rtl="0" eaLnBrk="1" latinLnBrk="0" hangingPunct="1">
      <a:defRPr sz="1713" kern="1200">
        <a:solidFill>
          <a:schemeClr val="tx1"/>
        </a:solidFill>
        <a:latin typeface="+mn-lt"/>
        <a:ea typeface="+mn-ea"/>
        <a:cs typeface="+mn-cs"/>
      </a:defRPr>
    </a:lvl7pPr>
    <a:lvl8pPr marL="3044861" algn="l" defTabSz="869960" rtl="0" eaLnBrk="1" latinLnBrk="0" hangingPunct="1">
      <a:defRPr sz="1713" kern="1200">
        <a:solidFill>
          <a:schemeClr val="tx1"/>
        </a:solidFill>
        <a:latin typeface="+mn-lt"/>
        <a:ea typeface="+mn-ea"/>
        <a:cs typeface="+mn-cs"/>
      </a:defRPr>
    </a:lvl8pPr>
    <a:lvl9pPr marL="3479841" algn="l" defTabSz="869960" rtl="0" eaLnBrk="1" latinLnBrk="0" hangingPunct="1">
      <a:defRPr sz="171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08" y="795267"/>
            <a:ext cx="8909447" cy="1691770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2552278"/>
            <a:ext cx="8909447" cy="1173215"/>
          </a:xfrm>
        </p:spPr>
        <p:txBody>
          <a:bodyPr/>
          <a:lstStyle>
            <a:lvl1pPr marL="0" indent="0" algn="ctr">
              <a:buNone/>
              <a:defRPr sz="1701"/>
            </a:lvl1pPr>
            <a:lvl2pPr marL="323972" indent="0" algn="ctr">
              <a:buNone/>
              <a:defRPr sz="1417"/>
            </a:lvl2pPr>
            <a:lvl3pPr marL="647944" indent="0" algn="ctr">
              <a:buNone/>
              <a:defRPr sz="1275"/>
            </a:lvl3pPr>
            <a:lvl4pPr marL="971916" indent="0" algn="ctr">
              <a:buNone/>
              <a:defRPr sz="1134"/>
            </a:lvl4pPr>
            <a:lvl5pPr marL="1295888" indent="0" algn="ctr">
              <a:buNone/>
              <a:defRPr sz="1134"/>
            </a:lvl5pPr>
            <a:lvl6pPr marL="1619860" indent="0" algn="ctr">
              <a:buNone/>
              <a:defRPr sz="1134"/>
            </a:lvl6pPr>
            <a:lvl7pPr marL="1943832" indent="0" algn="ctr">
              <a:buNone/>
              <a:defRPr sz="1134"/>
            </a:lvl7pPr>
            <a:lvl8pPr marL="2267803" indent="0" algn="ctr">
              <a:buNone/>
              <a:defRPr sz="1134"/>
            </a:lvl8pPr>
            <a:lvl9pPr marL="2591775" indent="0" algn="ctr">
              <a:buNone/>
              <a:defRPr sz="113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10B7-292D-4FDC-926E-DB6C6E635CC4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DAEA-721F-4743-8CEF-8BE372D44B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642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10B7-292D-4FDC-926E-DB6C6E635CC4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DAEA-721F-4743-8CEF-8BE372D44B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136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258715"/>
            <a:ext cx="2561466" cy="41180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258715"/>
            <a:ext cx="7535907" cy="411806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10B7-292D-4FDC-926E-DB6C6E635CC4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DAEA-721F-4743-8CEF-8BE372D44B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703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10B7-292D-4FDC-926E-DB6C6E635CC4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DAEA-721F-4743-8CEF-8BE372D44B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143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2" y="1211461"/>
            <a:ext cx="10245864" cy="2021349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2" y="3251933"/>
            <a:ext cx="10245864" cy="1062980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1pPr>
            <a:lvl2pPr marL="32397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7944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3pPr>
            <a:lvl4pPr marL="97191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58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1986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3832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780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1775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10B7-292D-4FDC-926E-DB6C6E635CC4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DAEA-721F-4743-8CEF-8BE372D44B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730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1293574"/>
            <a:ext cx="5048687" cy="308320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1293574"/>
            <a:ext cx="5048687" cy="308320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10B7-292D-4FDC-926E-DB6C6E635CC4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DAEA-721F-4743-8CEF-8BE372D44B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983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258715"/>
            <a:ext cx="10245864" cy="9392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7" y="1191213"/>
            <a:ext cx="5025485" cy="583795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3972" indent="0">
              <a:buNone/>
              <a:defRPr sz="1417" b="1"/>
            </a:lvl2pPr>
            <a:lvl3pPr marL="647944" indent="0">
              <a:buNone/>
              <a:defRPr sz="1275" b="1"/>
            </a:lvl3pPr>
            <a:lvl4pPr marL="971916" indent="0">
              <a:buNone/>
              <a:defRPr sz="1134" b="1"/>
            </a:lvl4pPr>
            <a:lvl5pPr marL="1295888" indent="0">
              <a:buNone/>
              <a:defRPr sz="1134" b="1"/>
            </a:lvl5pPr>
            <a:lvl6pPr marL="1619860" indent="0">
              <a:buNone/>
              <a:defRPr sz="1134" b="1"/>
            </a:lvl6pPr>
            <a:lvl7pPr marL="1943832" indent="0">
              <a:buNone/>
              <a:defRPr sz="1134" b="1"/>
            </a:lvl7pPr>
            <a:lvl8pPr marL="2267803" indent="0">
              <a:buNone/>
              <a:defRPr sz="1134" b="1"/>
            </a:lvl8pPr>
            <a:lvl9pPr marL="2591775" indent="0">
              <a:buNone/>
              <a:defRPr sz="113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7" y="1775008"/>
            <a:ext cx="5025485" cy="26107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7" y="1191213"/>
            <a:ext cx="5050234" cy="583795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3972" indent="0">
              <a:buNone/>
              <a:defRPr sz="1417" b="1"/>
            </a:lvl2pPr>
            <a:lvl3pPr marL="647944" indent="0">
              <a:buNone/>
              <a:defRPr sz="1275" b="1"/>
            </a:lvl3pPr>
            <a:lvl4pPr marL="971916" indent="0">
              <a:buNone/>
              <a:defRPr sz="1134" b="1"/>
            </a:lvl4pPr>
            <a:lvl5pPr marL="1295888" indent="0">
              <a:buNone/>
              <a:defRPr sz="1134" b="1"/>
            </a:lvl5pPr>
            <a:lvl6pPr marL="1619860" indent="0">
              <a:buNone/>
              <a:defRPr sz="1134" b="1"/>
            </a:lvl6pPr>
            <a:lvl7pPr marL="1943832" indent="0">
              <a:buNone/>
              <a:defRPr sz="1134" b="1"/>
            </a:lvl7pPr>
            <a:lvl8pPr marL="2267803" indent="0">
              <a:buNone/>
              <a:defRPr sz="1134" b="1"/>
            </a:lvl8pPr>
            <a:lvl9pPr marL="2591775" indent="0">
              <a:buNone/>
              <a:defRPr sz="113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7" y="1775008"/>
            <a:ext cx="5050234" cy="26107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10B7-292D-4FDC-926E-DB6C6E635CC4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DAEA-721F-4743-8CEF-8BE372D44B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1331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10B7-292D-4FDC-926E-DB6C6E635CC4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DAEA-721F-4743-8CEF-8BE372D44B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267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10B7-292D-4FDC-926E-DB6C6E635CC4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DAEA-721F-4743-8CEF-8BE372D44B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228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23956"/>
            <a:ext cx="3831371" cy="1133846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699655"/>
            <a:ext cx="6013877" cy="3453280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1457802"/>
            <a:ext cx="3831371" cy="2700757"/>
          </a:xfrm>
        </p:spPr>
        <p:txBody>
          <a:bodyPr/>
          <a:lstStyle>
            <a:lvl1pPr marL="0" indent="0">
              <a:buNone/>
              <a:defRPr sz="1134"/>
            </a:lvl1pPr>
            <a:lvl2pPr marL="323972" indent="0">
              <a:buNone/>
              <a:defRPr sz="992"/>
            </a:lvl2pPr>
            <a:lvl3pPr marL="647944" indent="0">
              <a:buNone/>
              <a:defRPr sz="850"/>
            </a:lvl3pPr>
            <a:lvl4pPr marL="971916" indent="0">
              <a:buNone/>
              <a:defRPr sz="709"/>
            </a:lvl4pPr>
            <a:lvl5pPr marL="1295888" indent="0">
              <a:buNone/>
              <a:defRPr sz="709"/>
            </a:lvl5pPr>
            <a:lvl6pPr marL="1619860" indent="0">
              <a:buNone/>
              <a:defRPr sz="709"/>
            </a:lvl6pPr>
            <a:lvl7pPr marL="1943832" indent="0">
              <a:buNone/>
              <a:defRPr sz="709"/>
            </a:lvl7pPr>
            <a:lvl8pPr marL="2267803" indent="0">
              <a:buNone/>
              <a:defRPr sz="709"/>
            </a:lvl8pPr>
            <a:lvl9pPr marL="2591775" indent="0">
              <a:buNone/>
              <a:defRPr sz="70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10B7-292D-4FDC-926E-DB6C6E635CC4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DAEA-721F-4743-8CEF-8BE372D44B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3155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23956"/>
            <a:ext cx="3831371" cy="1133846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699655"/>
            <a:ext cx="6013877" cy="3453280"/>
          </a:xfrm>
        </p:spPr>
        <p:txBody>
          <a:bodyPr anchor="t"/>
          <a:lstStyle>
            <a:lvl1pPr marL="0" indent="0">
              <a:buNone/>
              <a:defRPr sz="2268"/>
            </a:lvl1pPr>
            <a:lvl2pPr marL="323972" indent="0">
              <a:buNone/>
              <a:defRPr sz="1984"/>
            </a:lvl2pPr>
            <a:lvl3pPr marL="647944" indent="0">
              <a:buNone/>
              <a:defRPr sz="1701"/>
            </a:lvl3pPr>
            <a:lvl4pPr marL="971916" indent="0">
              <a:buNone/>
              <a:defRPr sz="1417"/>
            </a:lvl4pPr>
            <a:lvl5pPr marL="1295888" indent="0">
              <a:buNone/>
              <a:defRPr sz="1417"/>
            </a:lvl5pPr>
            <a:lvl6pPr marL="1619860" indent="0">
              <a:buNone/>
              <a:defRPr sz="1417"/>
            </a:lvl6pPr>
            <a:lvl7pPr marL="1943832" indent="0">
              <a:buNone/>
              <a:defRPr sz="1417"/>
            </a:lvl7pPr>
            <a:lvl8pPr marL="2267803" indent="0">
              <a:buNone/>
              <a:defRPr sz="1417"/>
            </a:lvl8pPr>
            <a:lvl9pPr marL="2591775" indent="0">
              <a:buNone/>
              <a:defRPr sz="141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1457802"/>
            <a:ext cx="3831371" cy="2700757"/>
          </a:xfrm>
        </p:spPr>
        <p:txBody>
          <a:bodyPr/>
          <a:lstStyle>
            <a:lvl1pPr marL="0" indent="0">
              <a:buNone/>
              <a:defRPr sz="1134"/>
            </a:lvl1pPr>
            <a:lvl2pPr marL="323972" indent="0">
              <a:buNone/>
              <a:defRPr sz="992"/>
            </a:lvl2pPr>
            <a:lvl3pPr marL="647944" indent="0">
              <a:buNone/>
              <a:defRPr sz="850"/>
            </a:lvl3pPr>
            <a:lvl4pPr marL="971916" indent="0">
              <a:buNone/>
              <a:defRPr sz="709"/>
            </a:lvl4pPr>
            <a:lvl5pPr marL="1295888" indent="0">
              <a:buNone/>
              <a:defRPr sz="709"/>
            </a:lvl5pPr>
            <a:lvl6pPr marL="1619860" indent="0">
              <a:buNone/>
              <a:defRPr sz="709"/>
            </a:lvl6pPr>
            <a:lvl7pPr marL="1943832" indent="0">
              <a:buNone/>
              <a:defRPr sz="709"/>
            </a:lvl7pPr>
            <a:lvl8pPr marL="2267803" indent="0">
              <a:buNone/>
              <a:defRPr sz="709"/>
            </a:lvl8pPr>
            <a:lvl9pPr marL="2591775" indent="0">
              <a:buNone/>
              <a:defRPr sz="70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10B7-292D-4FDC-926E-DB6C6E635CC4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DAEA-721F-4743-8CEF-8BE372D44B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193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258715"/>
            <a:ext cx="10245864" cy="939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1293574"/>
            <a:ext cx="10245864" cy="3083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4503887"/>
            <a:ext cx="2672834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10B7-292D-4FDC-926E-DB6C6E635CC4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4503887"/>
            <a:ext cx="4009251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4503887"/>
            <a:ext cx="2672834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1DAEA-721F-4743-8CEF-8BE372D44B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231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7944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86" indent="-161986" algn="l" defTabSz="647944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5958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09930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4pPr>
      <a:lvl5pPr marL="1457874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5pPr>
      <a:lvl6pPr marL="1781846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2105817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2429789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2753761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2pPr>
      <a:lvl3pPr marL="647944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3pPr>
      <a:lvl4pPr marL="971916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4pPr>
      <a:lvl5pPr marL="1295888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5pPr>
      <a:lvl6pPr marL="1619860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1943832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2267803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2591775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8" y="162203"/>
            <a:ext cx="7456046" cy="45019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7" b="18415"/>
          <a:stretch/>
        </p:blipFill>
        <p:spPr>
          <a:xfrm>
            <a:off x="7669580" y="211631"/>
            <a:ext cx="4113115" cy="20100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82" t="14170" r="-188" b="15989"/>
          <a:stretch/>
        </p:blipFill>
        <p:spPr>
          <a:xfrm>
            <a:off x="7669580" y="2295806"/>
            <a:ext cx="4113115" cy="229423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8822875" y="2040430"/>
            <a:ext cx="28008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29358" y="1704735"/>
            <a:ext cx="99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200nm</a:t>
            </a:r>
          </a:p>
        </p:txBody>
      </p:sp>
    </p:spTree>
    <p:extLst>
      <p:ext uri="{BB962C8B-B14F-4D97-AF65-F5344CB8AC3E}">
        <p14:creationId xmlns:p14="http://schemas.microsoft.com/office/powerpoint/2010/main" val="379442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Tenberg</dc:creator>
  <cp:lastModifiedBy>Stefanie Tenberg</cp:lastModifiedBy>
  <cp:revision>1</cp:revision>
  <dcterms:created xsi:type="dcterms:W3CDTF">2018-09-17T06:37:39Z</dcterms:created>
  <dcterms:modified xsi:type="dcterms:W3CDTF">2018-09-17T06:38:10Z</dcterms:modified>
</cp:coreProperties>
</file>