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5040313"/>
  <p:notesSz cx="6858000" cy="9144000"/>
  <p:defaultTextStyle>
    <a:defPPr>
      <a:defRPr lang="en-US"/>
    </a:defPPr>
    <a:lvl1pPr marL="0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277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554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832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109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385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662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7940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217" algn="l" defTabSz="656554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824885"/>
            <a:ext cx="5940029" cy="1754776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647331"/>
            <a:ext cx="5940029" cy="1216909"/>
          </a:xfrm>
        </p:spPr>
        <p:txBody>
          <a:bodyPr/>
          <a:lstStyle>
            <a:lvl1pPr marL="0" indent="0" algn="ctr">
              <a:buNone/>
              <a:defRPr sz="1559"/>
            </a:lvl1pPr>
            <a:lvl2pPr marL="296997" indent="0" algn="ctr">
              <a:buNone/>
              <a:defRPr sz="1299"/>
            </a:lvl2pPr>
            <a:lvl3pPr marL="593994" indent="0" algn="ctr">
              <a:buNone/>
              <a:defRPr sz="1169"/>
            </a:lvl3pPr>
            <a:lvl4pPr marL="890991" indent="0" algn="ctr">
              <a:buNone/>
              <a:defRPr sz="1039"/>
            </a:lvl4pPr>
            <a:lvl5pPr marL="1187988" indent="0" algn="ctr">
              <a:buNone/>
              <a:defRPr sz="1039"/>
            </a:lvl5pPr>
            <a:lvl6pPr marL="1484986" indent="0" algn="ctr">
              <a:buNone/>
              <a:defRPr sz="1039"/>
            </a:lvl6pPr>
            <a:lvl7pPr marL="1781983" indent="0" algn="ctr">
              <a:buNone/>
              <a:defRPr sz="1039"/>
            </a:lvl7pPr>
            <a:lvl8pPr marL="2078980" indent="0" algn="ctr">
              <a:buNone/>
              <a:defRPr sz="1039"/>
            </a:lvl8pPr>
            <a:lvl9pPr marL="2375977" indent="0" algn="ctr">
              <a:buNone/>
              <a:defRPr sz="10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3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3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68350"/>
            <a:ext cx="1707758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68350"/>
            <a:ext cx="5024274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68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9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256579"/>
            <a:ext cx="6831033" cy="2096630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3373044"/>
            <a:ext cx="6831033" cy="1102568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1pPr>
            <a:lvl2pPr marL="296997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3994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0991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4pPr>
            <a:lvl5pPr marL="1187988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5pPr>
            <a:lvl6pPr marL="1484986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6pPr>
            <a:lvl7pPr marL="17819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7pPr>
            <a:lvl8pPr marL="2078980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8pPr>
            <a:lvl9pPr marL="2375977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41750"/>
            <a:ext cx="3366016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41750"/>
            <a:ext cx="3366016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8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68350"/>
            <a:ext cx="6831033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35577"/>
            <a:ext cx="3350547" cy="605537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841114"/>
            <a:ext cx="3350547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235577"/>
            <a:ext cx="3367048" cy="605537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841114"/>
            <a:ext cx="336704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5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5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336021"/>
            <a:ext cx="2554418" cy="117607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25712"/>
            <a:ext cx="4009519" cy="3581889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512094"/>
            <a:ext cx="2554418" cy="2801341"/>
          </a:xfrm>
        </p:spPr>
        <p:txBody>
          <a:bodyPr/>
          <a:lstStyle>
            <a:lvl1pPr marL="0" indent="0">
              <a:buNone/>
              <a:defRPr sz="1039"/>
            </a:lvl1pPr>
            <a:lvl2pPr marL="296997" indent="0">
              <a:buNone/>
              <a:defRPr sz="909"/>
            </a:lvl2pPr>
            <a:lvl3pPr marL="593994" indent="0">
              <a:buNone/>
              <a:defRPr sz="780"/>
            </a:lvl3pPr>
            <a:lvl4pPr marL="890991" indent="0">
              <a:buNone/>
              <a:defRPr sz="650"/>
            </a:lvl4pPr>
            <a:lvl5pPr marL="1187988" indent="0">
              <a:buNone/>
              <a:defRPr sz="650"/>
            </a:lvl5pPr>
            <a:lvl6pPr marL="1484986" indent="0">
              <a:buNone/>
              <a:defRPr sz="650"/>
            </a:lvl6pPr>
            <a:lvl7pPr marL="1781983" indent="0">
              <a:buNone/>
              <a:defRPr sz="650"/>
            </a:lvl7pPr>
            <a:lvl8pPr marL="2078980" indent="0">
              <a:buNone/>
              <a:defRPr sz="650"/>
            </a:lvl8pPr>
            <a:lvl9pPr marL="2375977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9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336021"/>
            <a:ext cx="2554418" cy="117607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25712"/>
            <a:ext cx="4009519" cy="3581889"/>
          </a:xfrm>
        </p:spPr>
        <p:txBody>
          <a:bodyPr anchor="t"/>
          <a:lstStyle>
            <a:lvl1pPr marL="0" indent="0">
              <a:buNone/>
              <a:defRPr sz="2079"/>
            </a:lvl1pPr>
            <a:lvl2pPr marL="296997" indent="0">
              <a:buNone/>
              <a:defRPr sz="1819"/>
            </a:lvl2pPr>
            <a:lvl3pPr marL="593994" indent="0">
              <a:buNone/>
              <a:defRPr sz="1559"/>
            </a:lvl3pPr>
            <a:lvl4pPr marL="890991" indent="0">
              <a:buNone/>
              <a:defRPr sz="1299"/>
            </a:lvl4pPr>
            <a:lvl5pPr marL="1187988" indent="0">
              <a:buNone/>
              <a:defRPr sz="1299"/>
            </a:lvl5pPr>
            <a:lvl6pPr marL="1484986" indent="0">
              <a:buNone/>
              <a:defRPr sz="1299"/>
            </a:lvl6pPr>
            <a:lvl7pPr marL="1781983" indent="0">
              <a:buNone/>
              <a:defRPr sz="1299"/>
            </a:lvl7pPr>
            <a:lvl8pPr marL="2078980" indent="0">
              <a:buNone/>
              <a:defRPr sz="1299"/>
            </a:lvl8pPr>
            <a:lvl9pPr marL="2375977" indent="0">
              <a:buNone/>
              <a:defRPr sz="12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512094"/>
            <a:ext cx="2554418" cy="2801341"/>
          </a:xfrm>
        </p:spPr>
        <p:txBody>
          <a:bodyPr/>
          <a:lstStyle>
            <a:lvl1pPr marL="0" indent="0">
              <a:buNone/>
              <a:defRPr sz="1039"/>
            </a:lvl1pPr>
            <a:lvl2pPr marL="296997" indent="0">
              <a:buNone/>
              <a:defRPr sz="909"/>
            </a:lvl2pPr>
            <a:lvl3pPr marL="593994" indent="0">
              <a:buNone/>
              <a:defRPr sz="780"/>
            </a:lvl3pPr>
            <a:lvl4pPr marL="890991" indent="0">
              <a:buNone/>
              <a:defRPr sz="650"/>
            </a:lvl4pPr>
            <a:lvl5pPr marL="1187988" indent="0">
              <a:buNone/>
              <a:defRPr sz="650"/>
            </a:lvl5pPr>
            <a:lvl6pPr marL="1484986" indent="0">
              <a:buNone/>
              <a:defRPr sz="650"/>
            </a:lvl6pPr>
            <a:lvl7pPr marL="1781983" indent="0">
              <a:buNone/>
              <a:defRPr sz="650"/>
            </a:lvl7pPr>
            <a:lvl8pPr marL="2078980" indent="0">
              <a:buNone/>
              <a:defRPr sz="650"/>
            </a:lvl8pPr>
            <a:lvl9pPr marL="2375977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3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68350"/>
            <a:ext cx="6831033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41750"/>
            <a:ext cx="6831033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671624"/>
            <a:ext cx="178200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121C-75EE-4A10-8386-7CDDFD43ADA1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671624"/>
            <a:ext cx="267301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671624"/>
            <a:ext cx="178200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39FC-7ABF-44B9-B613-B30B4CE8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5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3994" rtl="0" eaLnBrk="1" latinLnBrk="0" hangingPunct="1">
        <a:lnSpc>
          <a:spcPct val="90000"/>
        </a:lnSpc>
        <a:spcBef>
          <a:spcPct val="0"/>
        </a:spcBef>
        <a:buNone/>
        <a:defRPr sz="2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499" indent="-148499" algn="l" defTabSz="593994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496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493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490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487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484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481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478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476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699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3994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0991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7988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4986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1983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898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597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" y="69772"/>
            <a:ext cx="6268808" cy="4904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6491" y="111474"/>
            <a:ext cx="1005017" cy="10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Layer </a:t>
            </a:r>
            <a:r>
              <a:rPr lang="en-AU" dirty="0" smtClean="0"/>
              <a:t>1</a:t>
            </a:r>
            <a:endParaRPr lang="en-AU" dirty="0"/>
          </a:p>
          <a:p>
            <a:endParaRPr lang="en-AU" dirty="0"/>
          </a:p>
          <a:p>
            <a:r>
              <a:rPr lang="en-AU" dirty="0"/>
              <a:t>Layer 2</a:t>
            </a:r>
          </a:p>
          <a:p>
            <a:endParaRPr lang="en-AU" dirty="0"/>
          </a:p>
          <a:p>
            <a:r>
              <a:rPr lang="en-AU" dirty="0"/>
              <a:t>Layer 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04417" y="185102"/>
            <a:ext cx="387178" cy="189471"/>
          </a:xfrm>
          <a:prstGeom prst="round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6804417" y="560316"/>
            <a:ext cx="387178" cy="189471"/>
          </a:xfrm>
          <a:prstGeom prst="roundRect">
            <a:avLst/>
          </a:prstGeom>
          <a:pattFill prst="ltDnDiag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04417" y="935530"/>
            <a:ext cx="387178" cy="189471"/>
          </a:xfrm>
          <a:prstGeom prst="roundRect">
            <a:avLst/>
          </a:prstGeom>
          <a:pattFill prst="lt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428331" y="4627731"/>
            <a:ext cx="8073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31" y="4619495"/>
            <a:ext cx="1235676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100nm</a:t>
            </a:r>
          </a:p>
        </p:txBody>
      </p:sp>
    </p:spTree>
    <p:extLst>
      <p:ext uri="{BB962C8B-B14F-4D97-AF65-F5344CB8AC3E}">
        <p14:creationId xmlns:p14="http://schemas.microsoft.com/office/powerpoint/2010/main" val="141343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2018-09-17T04:01:00Z</dcterms:created>
  <dcterms:modified xsi:type="dcterms:W3CDTF">2018-09-17T04:02:59Z</dcterms:modified>
</cp:coreProperties>
</file>