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5119350" cy="32400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90" d="100"/>
          <a:sy n="90" d="100"/>
        </p:scale>
        <p:origin x="294" y="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530264"/>
            <a:ext cx="11339513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701796"/>
            <a:ext cx="11339513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D93-FEBD-457A-8EC4-BDCCD471E133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BAB4-8FA1-422A-A4F2-A98384A7E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172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D93-FEBD-457A-8EC4-BDCCD471E133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BAB4-8FA1-422A-A4F2-A98384A7E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11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172505"/>
            <a:ext cx="3260110" cy="2745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172505"/>
            <a:ext cx="9591338" cy="27458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D93-FEBD-457A-8EC4-BDCCD471E133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BAB4-8FA1-422A-A4F2-A98384A7E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74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D93-FEBD-457A-8EC4-BDCCD471E133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BAB4-8FA1-422A-A4F2-A98384A7E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363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807773"/>
            <a:ext cx="13040439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2168309"/>
            <a:ext cx="13040439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D93-FEBD-457A-8EC4-BDCCD471E133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BAB4-8FA1-422A-A4F2-A98384A7E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181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862523"/>
            <a:ext cx="6425724" cy="20558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862523"/>
            <a:ext cx="6425724" cy="20558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D93-FEBD-457A-8EC4-BDCCD471E133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BAB4-8FA1-422A-A4F2-A98384A7E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039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72505"/>
            <a:ext cx="13040439" cy="62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794272"/>
            <a:ext cx="6396193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1183532"/>
            <a:ext cx="6396193" cy="17407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794272"/>
            <a:ext cx="6427693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1183532"/>
            <a:ext cx="6427693" cy="17407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D93-FEBD-457A-8EC4-BDCCD471E133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BAB4-8FA1-422A-A4F2-A98384A7E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86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D93-FEBD-457A-8EC4-BDCCD471E133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BAB4-8FA1-422A-A4F2-A98384A7E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429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D93-FEBD-457A-8EC4-BDCCD471E133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BAB4-8FA1-422A-A4F2-A98384A7E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09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216006"/>
            <a:ext cx="4876383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466513"/>
            <a:ext cx="7654171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972026"/>
            <a:ext cx="4876383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D93-FEBD-457A-8EC4-BDCCD471E133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BAB4-8FA1-422A-A4F2-A98384A7E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52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216006"/>
            <a:ext cx="4876383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466513"/>
            <a:ext cx="7654171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972026"/>
            <a:ext cx="4876383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D93-FEBD-457A-8EC4-BDCCD471E133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BAB4-8FA1-422A-A4F2-A98384A7E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39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72505"/>
            <a:ext cx="13040439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862523"/>
            <a:ext cx="13040439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3003082"/>
            <a:ext cx="340185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E9D93-FEBD-457A-8EC4-BDCCD471E133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3003082"/>
            <a:ext cx="510278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3003082"/>
            <a:ext cx="340185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FBAB4-8FA1-422A-A4F2-A98384A7E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170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15" t="18602" r="20283" b="22693"/>
          <a:stretch/>
        </p:blipFill>
        <p:spPr>
          <a:xfrm>
            <a:off x="11307058" y="149804"/>
            <a:ext cx="3780549" cy="296165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1" r="8824" b="9524"/>
          <a:stretch/>
        </p:blipFill>
        <p:spPr>
          <a:xfrm>
            <a:off x="3840964" y="149814"/>
            <a:ext cx="3825674" cy="294914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92" t="7575" r="14418" b="13473"/>
          <a:stretch/>
        </p:blipFill>
        <p:spPr>
          <a:xfrm>
            <a:off x="7692912" y="149804"/>
            <a:ext cx="3640615" cy="296165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840963" y="149805"/>
            <a:ext cx="1688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</a:rPr>
              <a:t>Layer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80221" y="149805"/>
            <a:ext cx="1688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</a:rPr>
              <a:t>Layer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03185" y="149805"/>
            <a:ext cx="1688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</a:rPr>
              <a:t>Layer 3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9060" y="149810"/>
            <a:ext cx="3825675" cy="2949151"/>
            <a:chOff x="527222" y="308328"/>
            <a:chExt cx="3938886" cy="274472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8"/>
            <a:srcRect l="3622" t="4760" r="40554" b="4936"/>
            <a:stretch/>
          </p:blipFill>
          <p:spPr>
            <a:xfrm rot="5400000">
              <a:off x="1064621" y="-229071"/>
              <a:ext cx="2707659" cy="3782458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2908663" y="1874400"/>
              <a:ext cx="1557445" cy="1178657"/>
              <a:chOff x="2795451" y="1837331"/>
              <a:chExt cx="1557445" cy="1178657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2795451" y="1837331"/>
                <a:ext cx="1481016" cy="1178657"/>
              </a:xfrm>
              <a:prstGeom prst="roundRect">
                <a:avLst/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2890546" y="1837331"/>
                <a:ext cx="1462350" cy="1150923"/>
                <a:chOff x="5210857" y="465888"/>
                <a:chExt cx="1462350" cy="1150923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5668190" y="465888"/>
                  <a:ext cx="1005017" cy="3723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000" dirty="0"/>
                    <a:t>Layer 1</a:t>
                  </a: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5210857" y="583938"/>
                  <a:ext cx="387178" cy="189471"/>
                </a:xfrm>
                <a:prstGeom prst="roundRect">
                  <a:avLst/>
                </a:prstGeom>
                <a:pattFill prst="ltDnDiag">
                  <a:fgClr>
                    <a:srgbClr val="FF0000"/>
                  </a:fgClr>
                  <a:bgClr>
                    <a:schemeClr val="bg1"/>
                  </a:bgClr>
                </a:patt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2000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5210857" y="959152"/>
                  <a:ext cx="387178" cy="189471"/>
                </a:xfrm>
                <a:prstGeom prst="roundRect">
                  <a:avLst/>
                </a:prstGeom>
                <a:pattFill prst="ltDnDiag">
                  <a:fgClr>
                    <a:schemeClr val="accent5">
                      <a:lumMod val="7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2000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5210857" y="1334366"/>
                  <a:ext cx="387178" cy="189471"/>
                </a:xfrm>
                <a:prstGeom prst="roundRect">
                  <a:avLst/>
                </a:prstGeom>
                <a:pattFill prst="ltDnDiag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200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5668190" y="1244435"/>
                  <a:ext cx="956067" cy="3723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AU" sz="2000" dirty="0"/>
                    <a:t>Layer 3</a:t>
                  </a:r>
                  <a:endParaRPr lang="en-AU" sz="2000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668190" y="860905"/>
                  <a:ext cx="956067" cy="3723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AU" sz="2000" dirty="0"/>
                    <a:t>Layer 2</a:t>
                  </a:r>
                  <a:endParaRPr lang="en-AU" sz="2000" dirty="0"/>
                </a:p>
              </p:txBody>
            </p:sp>
          </p:grpSp>
        </p:grpSp>
      </p:grpSp>
      <p:cxnSp>
        <p:nvCxnSpPr>
          <p:cNvPr id="29" name="Straight Connector 28"/>
          <p:cNvCxnSpPr/>
          <p:nvPr/>
        </p:nvCxnSpPr>
        <p:spPr>
          <a:xfrm>
            <a:off x="6991601" y="2944463"/>
            <a:ext cx="375347" cy="588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89146" y="2581014"/>
            <a:ext cx="90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1</a:t>
            </a:r>
            <a:r>
              <a:rPr lang="en-AU" dirty="0" smtClean="0">
                <a:solidFill>
                  <a:schemeClr val="bg1"/>
                </a:solidFill>
              </a:rPr>
              <a:t>00nm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312923" y="2939753"/>
            <a:ext cx="472965" cy="94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9725" y="2566103"/>
            <a:ext cx="9037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  <a:r>
              <a:rPr lang="en-AU" dirty="0" smtClean="0"/>
              <a:t>00nm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111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3</cp:revision>
  <dcterms:created xsi:type="dcterms:W3CDTF">2018-09-17T05:57:59Z</dcterms:created>
  <dcterms:modified xsi:type="dcterms:W3CDTF">2018-09-17T06:16:05Z</dcterms:modified>
</cp:coreProperties>
</file>