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160125" cy="6119813"/>
  <p:notesSz cx="6858000" cy="9144000"/>
  <p:defaultTextStyle>
    <a:defPPr>
      <a:defRPr lang="en-US"/>
    </a:defPPr>
    <a:lvl1pPr marL="0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1pPr>
    <a:lvl2pPr marL="418986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2pPr>
    <a:lvl3pPr marL="837974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3pPr>
    <a:lvl4pPr marL="125696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4pPr>
    <a:lvl5pPr marL="167594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5pPr>
    <a:lvl6pPr marL="209493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6pPr>
    <a:lvl7pPr marL="2513921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7pPr>
    <a:lvl8pPr marL="2932907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8pPr>
    <a:lvl9pPr marL="3351895" algn="l" defTabSz="837974" rtl="0" eaLnBrk="1" latinLnBrk="0" hangingPunct="1">
      <a:defRPr sz="16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10" d="100"/>
          <a:sy n="110" d="100"/>
        </p:scale>
        <p:origin x="7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001553"/>
            <a:ext cx="8370094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214319"/>
            <a:ext cx="837009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9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40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25823"/>
            <a:ext cx="2406402" cy="5186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25823"/>
            <a:ext cx="7079704" cy="51862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8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5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525704"/>
            <a:ext cx="962560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4095459"/>
            <a:ext cx="962560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35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629117"/>
            <a:ext cx="4743053" cy="3882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629117"/>
            <a:ext cx="4743053" cy="3882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2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25824"/>
            <a:ext cx="9625608" cy="1182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500205"/>
            <a:ext cx="472125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235432"/>
            <a:ext cx="4721256" cy="32879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500205"/>
            <a:ext cx="474450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235432"/>
            <a:ext cx="4744507" cy="32879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4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7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07988"/>
            <a:ext cx="3599430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881140"/>
            <a:ext cx="5649813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835944"/>
            <a:ext cx="3599430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5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07988"/>
            <a:ext cx="3599430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881140"/>
            <a:ext cx="5649813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835944"/>
            <a:ext cx="3599430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6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25824"/>
            <a:ext cx="962560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629117"/>
            <a:ext cx="962560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672161"/>
            <a:ext cx="251102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856C-38E8-4016-B72A-17CC42158732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672161"/>
            <a:ext cx="376654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672161"/>
            <a:ext cx="251102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DD58-CE6D-4975-9FD6-0BAA265BC9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7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9537" t="34396" r="33151" b="19813"/>
          <a:stretch/>
        </p:blipFill>
        <p:spPr>
          <a:xfrm>
            <a:off x="306541" y="105153"/>
            <a:ext cx="3346655" cy="28581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3" t="6734" r="26601" b="26459"/>
          <a:stretch/>
        </p:blipFill>
        <p:spPr>
          <a:xfrm>
            <a:off x="290745" y="3115113"/>
            <a:ext cx="3365301" cy="28860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50" t="8800" r="22345" b="15029"/>
          <a:stretch/>
        </p:blipFill>
        <p:spPr>
          <a:xfrm rot="16200000">
            <a:off x="8081704" y="2978523"/>
            <a:ext cx="2906747" cy="31210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6" t="11381" r="31259" b="17174"/>
          <a:stretch/>
        </p:blipFill>
        <p:spPr>
          <a:xfrm rot="16200000">
            <a:off x="4375600" y="2728462"/>
            <a:ext cx="2906748" cy="366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9903" t="31992" r="41992" b="20628"/>
          <a:stretch/>
        </p:blipFill>
        <p:spPr>
          <a:xfrm rot="16200000">
            <a:off x="8116873" y="-33724"/>
            <a:ext cx="2836412" cy="31210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l="9647" t="8553" r="11392" b="15415"/>
          <a:stretch/>
        </p:blipFill>
        <p:spPr>
          <a:xfrm>
            <a:off x="3997655" y="106030"/>
            <a:ext cx="3662637" cy="28389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14033" y="2559406"/>
            <a:ext cx="504065" cy="18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0747" y="2617073"/>
            <a:ext cx="89062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/>
              <a:t>00nm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-11842" y="8709"/>
            <a:ext cx="32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64452" y="0"/>
            <a:ext cx="33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7122" y="0"/>
            <a:ext cx="33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0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11</cp:revision>
  <dcterms:created xsi:type="dcterms:W3CDTF">2018-09-17T05:49:02Z</dcterms:created>
  <dcterms:modified xsi:type="dcterms:W3CDTF">2018-09-19T01:51:44Z</dcterms:modified>
</cp:coreProperties>
</file>